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346" r:id="rId3"/>
    <p:sldId id="392" r:id="rId4"/>
    <p:sldId id="393" r:id="rId5"/>
    <p:sldId id="394" r:id="rId6"/>
    <p:sldId id="372" r:id="rId7"/>
    <p:sldId id="373" r:id="rId8"/>
    <p:sldId id="374" r:id="rId9"/>
    <p:sldId id="399" r:id="rId10"/>
    <p:sldId id="400" r:id="rId11"/>
    <p:sldId id="640" r:id="rId12"/>
    <p:sldId id="401" r:id="rId13"/>
    <p:sldId id="402" r:id="rId14"/>
    <p:sldId id="377" r:id="rId15"/>
    <p:sldId id="403" r:id="rId16"/>
    <p:sldId id="404" r:id="rId17"/>
    <p:sldId id="405" r:id="rId18"/>
    <p:sldId id="375" r:id="rId19"/>
    <p:sldId id="376" r:id="rId20"/>
    <p:sldId id="411" r:id="rId21"/>
    <p:sldId id="359" r:id="rId22"/>
    <p:sldId id="378" r:id="rId23"/>
    <p:sldId id="414" r:id="rId24"/>
    <p:sldId id="415" r:id="rId25"/>
    <p:sldId id="410" r:id="rId26"/>
    <p:sldId id="396" r:id="rId27"/>
    <p:sldId id="395" r:id="rId28"/>
    <p:sldId id="379" r:id="rId29"/>
    <p:sldId id="380" r:id="rId30"/>
    <p:sldId id="381" r:id="rId31"/>
    <p:sldId id="382" r:id="rId32"/>
    <p:sldId id="409" r:id="rId33"/>
    <p:sldId id="407" r:id="rId34"/>
    <p:sldId id="406" r:id="rId35"/>
    <p:sldId id="383" r:id="rId36"/>
    <p:sldId id="384" r:id="rId37"/>
    <p:sldId id="385" r:id="rId38"/>
    <p:sldId id="386" r:id="rId39"/>
    <p:sldId id="387" r:id="rId40"/>
    <p:sldId id="388" r:id="rId41"/>
    <p:sldId id="389" r:id="rId42"/>
    <p:sldId id="390" r:id="rId43"/>
    <p:sldId id="408" r:id="rId44"/>
    <p:sldId id="417" r:id="rId45"/>
    <p:sldId id="416" r:id="rId46"/>
    <p:sldId id="350" r:id="rId47"/>
    <p:sldId id="283" r:id="rId48"/>
    <p:sldId id="418"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801"/>
    <a:srgbClr val="D59596"/>
    <a:srgbClr val="66FF33"/>
    <a:srgbClr val="0066FF"/>
    <a:srgbClr val="64C901"/>
    <a:srgbClr val="CC99FF"/>
    <a:srgbClr val="FF0000"/>
    <a:srgbClr val="FE8600"/>
    <a:srgbClr val="9900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0" autoAdjust="0"/>
    <p:restoredTop sz="91877" autoAdjust="0"/>
  </p:normalViewPr>
  <p:slideViewPr>
    <p:cSldViewPr snapToGrid="0" snapToObjects="1">
      <p:cViewPr>
        <p:scale>
          <a:sx n="82" d="100"/>
          <a:sy n="82" d="100"/>
        </p:scale>
        <p:origin x="54" y="21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1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belonging.</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928561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Spinning in a vacuum of deception, the self-proclaimed have no eternal foundation. Where truth is absent there is no justice.</a:t>
            </a:r>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30913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Spinning in a vacuum of deception, the self-proclaimed have no eternal foundation. Where truth is absent there is no justice.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36637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man is higher than what God Himself can do for each one of us in His promise of salvation</a:t>
            </a:r>
            <a:r>
              <a:rPr lang="en-US" sz="1200" kern="1200" dirty="0">
                <a:solidFill>
                  <a:schemeClr val="tx1"/>
                </a:solidFill>
                <a:effectLst/>
                <a:latin typeface="+mn-lt"/>
                <a:ea typeface="+mn-ea"/>
                <a:cs typeface="+mn-cs"/>
              </a:rPr>
              <a:t>, when one turns to Him</a:t>
            </a:r>
            <a:r>
              <a:rPr lang="en-US" dirty="0"/>
              <a:t>. Much of what we trust in is what we hope for. Does</a:t>
            </a:r>
            <a:r>
              <a:rPr lang="en-US" baseline="0" dirty="0"/>
              <a:t> one hope for those carnal things that displease God, ignoring or abandoning His clearly defined goodness, that is found in Him and His word?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4163065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Trusting in the Lord is also rejoicing in Him.</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941231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elusive peace beyond understanding is an anchor one</a:t>
            </a:r>
            <a:r>
              <a:rPr lang="en-US" baseline="0" dirty="0"/>
              <a:t> holds to as God’s gift to true believers.</a:t>
            </a:r>
            <a:r>
              <a:rPr lang="en-US" dirty="0"/>
              <a:t> </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284687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in God believes He lifts us in</a:t>
            </a:r>
            <a:r>
              <a:rPr lang="en-US" baseline="0" dirty="0"/>
              <a:t> tests that bring us to be who He wants us to be.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592415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watchful</a:t>
            </a:r>
            <a:r>
              <a:rPr lang="en-US" baseline="0" dirty="0"/>
              <a:t> the storm rages chasing the righteous across the sea of sin. Success is not a measure of earthly quantifications. Success is a spirit of joy’s peace for love’s emancipation. Success is the bond to give one’s heart away out of any stingy center. Dreams may never come true where many battle the loss of all those most extraordinary hopes. To stand on the bottom is to reach the top. Success is leaving a piece of yourself for the enrichment of others.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45173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Trusting the Lord should be on all of our horizons. He rises above all that is despicable. His word gives us the wisdom of protection.</a:t>
            </a:r>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984532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love for God that unites us in the eternal rewards that He offers.</a:t>
            </a:r>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255215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and regarding His</a:t>
            </a:r>
            <a:r>
              <a:rPr lang="en-US" baseline="0" dirty="0"/>
              <a:t> personal sacrifice is synonymous with salvation and the strength it brings.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496223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light of God each one must answer to the trust buried deep in our hearts.</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 has traps around every corner that steal joy and happiness. Mankind is but of a shipwreck lost in the fog without a rudder; </a:t>
            </a:r>
            <a:r>
              <a:rPr lang="en-US" dirty="0" err="1"/>
              <a:t>keeless</a:t>
            </a:r>
            <a:r>
              <a:rPr lang="en-US" dirty="0"/>
              <a:t>. Only in a true steadfast</a:t>
            </a:r>
            <a:r>
              <a:rPr lang="en-US" baseline="0" dirty="0"/>
              <a:t> </a:t>
            </a:r>
            <a:r>
              <a:rPr lang="en-US" dirty="0"/>
              <a:t>faith is the sanctuary of a</a:t>
            </a:r>
            <a:r>
              <a:rPr lang="en-US" baseline="0" dirty="0"/>
              <a:t> heart’s security and </a:t>
            </a:r>
            <a:r>
              <a:rPr lang="en-US" dirty="0"/>
              <a:t>safety.</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297578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man has the power of God nor the mercy He extends.</a:t>
            </a:r>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031604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Job lost all, though hardships loom, His love remains.</a:t>
            </a:r>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767739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each souls quest to honor the Lord and His spoken word is where spiritual protection arises.</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4048022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has no doubt.</a:t>
            </a:r>
          </a:p>
        </p:txBody>
      </p:sp>
      <p:sp>
        <p:nvSpPr>
          <p:cNvPr id="4" name="Slide Number Placeholder 3"/>
          <p:cNvSpPr>
            <a:spLocks noGrp="1"/>
          </p:cNvSpPr>
          <p:nvPr>
            <p:ph type="sldNum" sz="quarter" idx="10"/>
          </p:nvPr>
        </p:nvSpPr>
        <p:spPr/>
        <p:txBody>
          <a:bodyPr/>
          <a:lstStyle/>
          <a:p>
            <a:fld id="{934C9568-E3D6-45BA-A626-EF0F78B9350D}" type="slidenum">
              <a:rPr lang="en-US" smtClean="0"/>
              <a:t>25</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nowhere to believe.</a:t>
            </a:r>
          </a:p>
        </p:txBody>
      </p:sp>
      <p:sp>
        <p:nvSpPr>
          <p:cNvPr id="4" name="Slide Number Placeholder 3"/>
          <p:cNvSpPr>
            <a:spLocks noGrp="1"/>
          </p:cNvSpPr>
          <p:nvPr>
            <p:ph type="sldNum" sz="quarter" idx="10"/>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3304609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truth has risen</a:t>
            </a:r>
            <a:r>
              <a:rPr lang="en-US" baseline="0" dirty="0"/>
              <a:t> to the brightest mountaintop. It is man’s attempts to distort His given truths that buries the people in the valleys of despair.</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soul spirits we need to take heart in what reality shows us in that seeds grow and so each</a:t>
            </a:r>
            <a:r>
              <a:rPr lang="en-US" baseline="0" dirty="0"/>
              <a:t> one’s spiritual growth is nurtured by belief.</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1238222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faith</a:t>
            </a:r>
            <a:r>
              <a:rPr lang="en-US" baseline="0" dirty="0"/>
              <a:t> reaches out beyond us in a presence we hope for where love is greater than any can know as it gives life itself to all.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689063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hang on the edge</a:t>
            </a:r>
            <a:r>
              <a:rPr lang="en-US" baseline="0" dirty="0"/>
              <a:t> to where our faith is challenged by fear over security in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3779925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is what builds a soul. Is the choice that gives joy one of temporary carnal pleasures or spiritually more edifying and endlessly enduring?</a:t>
            </a:r>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288006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can sometimes be challenged by those things that weigh down and beat upon our hearts.</a:t>
            </a:r>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1100179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Clinging to the material can be an anchor</a:t>
            </a:r>
            <a:r>
              <a:rPr lang="en-US" baseline="0" dirty="0"/>
              <a:t> trapping a soul from truly being free.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824878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men live in mortal poverty.</a:t>
            </a:r>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4138291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 can be a relative term. Rich in knowledge may not necessarily mean rich in truth if not in accord with what God has declared over what man has devised. Truth is written on the hearts, from the Holy Spirit, where conscious reveals genuineness over callous rejection of what is found in His goodness and delivery of universal</a:t>
            </a:r>
            <a:r>
              <a:rPr lang="en-US" baseline="0" dirty="0"/>
              <a:t> </a:t>
            </a:r>
            <a:r>
              <a:rPr lang="en-US" dirty="0"/>
              <a:t>truth.</a:t>
            </a:r>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3754209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see God’s established truth as precious not to</a:t>
            </a:r>
            <a:r>
              <a:rPr lang="en-US" baseline="0" dirty="0"/>
              <a:t> be discarded for popular whims as this does not honor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7657729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to elevate man by man or is it to glorify God in the highest? Do we look to our own</a:t>
            </a:r>
            <a:r>
              <a:rPr lang="en-US" baseline="0" dirty="0"/>
              <a:t> interests or strive at our best to keep the integrity of His word?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2894493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 that approves the actions of man and in fact He condemns man’s actions bent to glorify man over God. The letter</a:t>
            </a:r>
            <a:r>
              <a:rPr lang="en-US" baseline="0" dirty="0"/>
              <a:t> of a man declares his character written on his heart.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518382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fire of each</a:t>
            </a:r>
            <a:r>
              <a:rPr lang="en-US" baseline="0" dirty="0"/>
              <a:t> heart that shines unto the Lord. He awakens us to His living way where death no longer has dominion over us.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1262409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embrace is tighter than His love for us, and so we love Him. It is not by an act of insecurity that we come to God, but for the promise of eternal life for those that overcome desires that defeat a compassionate heart.</a:t>
            </a:r>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2218910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humble heart has more value than all the dead books that blow across the ages of time.</a:t>
            </a:r>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2947584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Broken trust is why we have become the abomination that we are. If we honor the lie we miss the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014173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Holy Spirit touches us all and can only be noticed by those humble in the air of His greatness.</a:t>
            </a:r>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496486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glory is greater than His sacrifice bringing souls to the threshold of eternal presence. Our faith is trust in Him. There is light at the end of the tunnel for all who believe.</a:t>
            </a:r>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3980248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God has the power to save souls. Our choices in life will</a:t>
            </a:r>
            <a:r>
              <a:rPr lang="en-US" baseline="0" dirty="0"/>
              <a:t> come to His judgment as we rise from the earth to face His light. Our faith is in this resurrection to eternal life.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4259670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shield of the Lord protects our hearts.</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1361150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lifts the spirit.</a:t>
            </a:r>
          </a:p>
        </p:txBody>
      </p:sp>
      <p:sp>
        <p:nvSpPr>
          <p:cNvPr id="4" name="Slide Number Placeholder 3"/>
          <p:cNvSpPr>
            <a:spLocks noGrp="1"/>
          </p:cNvSpPr>
          <p:nvPr>
            <p:ph type="sldNum" sz="quarter" idx="10"/>
          </p:nvPr>
        </p:nvSpPr>
        <p:spPr/>
        <p:txBody>
          <a:bodyPr/>
          <a:lstStyle/>
          <a:p>
            <a:fld id="{934C9568-E3D6-45BA-A626-EF0F78B9350D}" type="slidenum">
              <a:rPr lang="en-US" smtClean="0"/>
              <a:t>46</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remains the same with no corner to turn.</a:t>
            </a:r>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11415786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is like a puzzle and it involves our deepest desires. </a:t>
            </a:r>
            <a:r>
              <a:rPr lang="en-US" sz="1200" kern="1200" dirty="0">
                <a:solidFill>
                  <a:schemeClr val="tx1"/>
                </a:solidFill>
                <a:effectLst/>
                <a:latin typeface="+mn-lt"/>
                <a:ea typeface="+mn-ea"/>
                <a:cs typeface="+mn-cs"/>
              </a:rPr>
              <a:t>Many men crawl on their bellies searching for sustenance as they slither through their almost unconscious desperate life. Once they obtain their possession, they hide among associates unaware of the damaged goods or wounded souls left behind. The only salvation for such is to stand and listen. If fortunate enough to be humble without violence, and prodding from others not to take it, realization may come; realization that anger cannot cover misery but only increase it. As such, truth becomes one’s greatest weapon and fear the worst enemy. Trust outside self rises to a higher level allowing true liberty to arrive while in mortal bondage.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32272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greatest trust one can have is in God Himself. How can one find trust in what decays? Many abandon God in troubled times giving up where it should be, during these</a:t>
            </a:r>
            <a:r>
              <a:rPr lang="en-US" baseline="0" dirty="0"/>
              <a:t> times, </a:t>
            </a:r>
            <a:r>
              <a:rPr lang="en-US" dirty="0"/>
              <a:t>our faith increases not decreases.</a:t>
            </a:r>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1601466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the name of God is knowing who He is and what He</a:t>
            </a:r>
            <a:r>
              <a:rPr lang="en-US" baseline="0" dirty="0"/>
              <a:t> desires has surly been revealed in Christ. By seeking Him is to know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57602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God becomes greater than all material  and submission is above all persons, trust is rightfully placed. The brazen have always tried to steal the means of the meek.</a:t>
            </a:r>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80572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one obtain peace if the lie becomes greater than then the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785508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8.jpg"/><Relationship Id="rId26" Type="http://schemas.openxmlformats.org/officeDocument/2006/relationships/image" Target="../media/image28.jpg"/><Relationship Id="rId3" Type="http://schemas.openxmlformats.org/officeDocument/2006/relationships/image" Target="../media/image1.jpeg"/><Relationship Id="rId21" Type="http://schemas.openxmlformats.org/officeDocument/2006/relationships/image" Target="../media/image22.jpg"/><Relationship Id="rId7" Type="http://schemas.openxmlformats.org/officeDocument/2006/relationships/image" Target="../media/image6.jpg"/><Relationship Id="rId12" Type="http://schemas.openxmlformats.org/officeDocument/2006/relationships/image" Target="../media/image11.jpg"/><Relationship Id="rId17" Type="http://schemas.openxmlformats.org/officeDocument/2006/relationships/image" Target="../media/image17.jpg"/><Relationship Id="rId25" Type="http://schemas.openxmlformats.org/officeDocument/2006/relationships/image" Target="../media/image27.jpeg"/><Relationship Id="rId2" Type="http://schemas.openxmlformats.org/officeDocument/2006/relationships/notesSlide" Target="../notesSlides/notesSlide23.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eg"/><Relationship Id="rId24" Type="http://schemas.openxmlformats.org/officeDocument/2006/relationships/image" Target="../media/image26.jpg"/><Relationship Id="rId5" Type="http://schemas.openxmlformats.org/officeDocument/2006/relationships/image" Target="../media/image4.jpg"/><Relationship Id="rId15" Type="http://schemas.openxmlformats.org/officeDocument/2006/relationships/image" Target="../media/image14.jpg"/><Relationship Id="rId23" Type="http://schemas.openxmlformats.org/officeDocument/2006/relationships/image" Target="../media/image25.jpg"/><Relationship Id="rId10" Type="http://schemas.openxmlformats.org/officeDocument/2006/relationships/image" Target="../media/image9.jpg"/><Relationship Id="rId19" Type="http://schemas.openxmlformats.org/officeDocument/2006/relationships/image" Target="../media/image19.jpg"/><Relationship Id="rId4" Type="http://schemas.openxmlformats.org/officeDocument/2006/relationships/image" Target="../media/image2.png"/><Relationship Id="rId9" Type="http://schemas.openxmlformats.org/officeDocument/2006/relationships/image" Target="../media/image8.jpg"/><Relationship Id="rId14" Type="http://schemas.openxmlformats.org/officeDocument/2006/relationships/image" Target="../media/image13.jpg"/><Relationship Id="rId22" Type="http://schemas.openxmlformats.org/officeDocument/2006/relationships/image" Target="../media/image23.jpeg"/><Relationship Id="rId27" Type="http://schemas.openxmlformats.org/officeDocument/2006/relationships/image" Target="../media/image29.jpg"/></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jpeg"/><Relationship Id="rId18" Type="http://schemas.openxmlformats.org/officeDocument/2006/relationships/image" Target="../media/image44.jpeg"/><Relationship Id="rId26" Type="http://schemas.openxmlformats.org/officeDocument/2006/relationships/image" Target="../media/image29.jpg"/><Relationship Id="rId3" Type="http://schemas.openxmlformats.org/officeDocument/2006/relationships/image" Target="../media/image31.png"/><Relationship Id="rId21" Type="http://schemas.openxmlformats.org/officeDocument/2006/relationships/image" Target="../media/image47.jpeg"/><Relationship Id="rId7" Type="http://schemas.openxmlformats.org/officeDocument/2006/relationships/image" Target="../media/image34.jpeg"/><Relationship Id="rId12" Type="http://schemas.openxmlformats.org/officeDocument/2006/relationships/image" Target="../media/image38.jpeg"/><Relationship Id="rId17" Type="http://schemas.openxmlformats.org/officeDocument/2006/relationships/image" Target="../media/image43.jpeg"/><Relationship Id="rId25" Type="http://schemas.openxmlformats.org/officeDocument/2006/relationships/image" Target="../media/image51.jpeg"/><Relationship Id="rId2" Type="http://schemas.openxmlformats.org/officeDocument/2006/relationships/image" Target="../media/image30.jpeg"/><Relationship Id="rId16" Type="http://schemas.openxmlformats.org/officeDocument/2006/relationships/image" Target="../media/image42.jpeg"/><Relationship Id="rId20"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24" Type="http://schemas.openxmlformats.org/officeDocument/2006/relationships/image" Target="../media/image50.jpeg"/><Relationship Id="rId5" Type="http://schemas.openxmlformats.org/officeDocument/2006/relationships/image" Target="../media/image33.jpeg"/><Relationship Id="rId15" Type="http://schemas.openxmlformats.org/officeDocument/2006/relationships/image" Target="../media/image41.jpeg"/><Relationship Id="rId23" Type="http://schemas.openxmlformats.org/officeDocument/2006/relationships/image" Target="../media/image49.jpeg"/><Relationship Id="rId10" Type="http://schemas.openxmlformats.org/officeDocument/2006/relationships/image" Target="../media/image37.jpeg"/><Relationship Id="rId19" Type="http://schemas.openxmlformats.org/officeDocument/2006/relationships/image" Target="../media/image45.jpeg"/><Relationship Id="rId4" Type="http://schemas.openxmlformats.org/officeDocument/2006/relationships/image" Target="../media/image32.jpeg"/><Relationship Id="rId9" Type="http://schemas.openxmlformats.org/officeDocument/2006/relationships/image" Target="../media/image36.jpeg"/><Relationship Id="rId14" Type="http://schemas.openxmlformats.org/officeDocument/2006/relationships/image" Target="../media/image40.jpeg"/><Relationship Id="rId22"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4.jpg"/><Relationship Id="rId18" Type="http://schemas.openxmlformats.org/officeDocument/2006/relationships/image" Target="../media/image68.jpg"/><Relationship Id="rId3" Type="http://schemas.openxmlformats.org/officeDocument/2006/relationships/image" Target="../media/image1.jpeg"/><Relationship Id="rId21" Type="http://schemas.openxmlformats.org/officeDocument/2006/relationships/image" Target="../media/image28.jpg"/><Relationship Id="rId7" Type="http://schemas.openxmlformats.org/officeDocument/2006/relationships/image" Target="../media/image56.jpg"/><Relationship Id="rId12" Type="http://schemas.openxmlformats.org/officeDocument/2006/relationships/image" Target="../media/image62.jpeg"/><Relationship Id="rId17" Type="http://schemas.openxmlformats.org/officeDocument/2006/relationships/image" Target="../media/image67.jpg"/><Relationship Id="rId2" Type="http://schemas.openxmlformats.org/officeDocument/2006/relationships/notesSlide" Target="../notesSlides/notesSlide43.xml"/><Relationship Id="rId16" Type="http://schemas.openxmlformats.org/officeDocument/2006/relationships/image" Target="../media/image66.jpg"/><Relationship Id="rId20"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61.jpg"/><Relationship Id="rId5" Type="http://schemas.openxmlformats.org/officeDocument/2006/relationships/image" Target="../media/image53.png"/><Relationship Id="rId15" Type="http://schemas.openxmlformats.org/officeDocument/2006/relationships/image" Target="../media/image65.jpg"/><Relationship Id="rId10" Type="http://schemas.openxmlformats.org/officeDocument/2006/relationships/image" Target="../media/image60.jpg"/><Relationship Id="rId19" Type="http://schemas.openxmlformats.org/officeDocument/2006/relationships/image" Target="../media/image69.jpg"/><Relationship Id="rId4" Type="http://schemas.openxmlformats.org/officeDocument/2006/relationships/image" Target="../media/image52.jpg"/><Relationship Id="rId9" Type="http://schemas.openxmlformats.org/officeDocument/2006/relationships/image" Target="../media/image58.jpg"/><Relationship Id="rId14" Type="http://schemas.openxmlformats.org/officeDocument/2006/relationships/image" Target="../media/image63.png"/><Relationship Id="rId22" Type="http://schemas.openxmlformats.org/officeDocument/2006/relationships/image" Target="../media/image72.jpg"/></Relationships>
</file>

<file path=ppt/slides/_rels/slide4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18" Type="http://schemas.openxmlformats.org/officeDocument/2006/relationships/image" Target="../media/image88.jpeg"/><Relationship Id="rId3" Type="http://schemas.openxmlformats.org/officeDocument/2006/relationships/image" Target="../media/image74.jpeg"/><Relationship Id="rId21" Type="http://schemas.openxmlformats.org/officeDocument/2006/relationships/image" Target="../media/image90.jpeg"/><Relationship Id="rId7" Type="http://schemas.openxmlformats.org/officeDocument/2006/relationships/image" Target="../media/image77.png"/><Relationship Id="rId12" Type="http://schemas.openxmlformats.org/officeDocument/2006/relationships/image" Target="../media/image82.jpeg"/><Relationship Id="rId17" Type="http://schemas.openxmlformats.org/officeDocument/2006/relationships/image" Target="../media/image87.jpeg"/><Relationship Id="rId2" Type="http://schemas.openxmlformats.org/officeDocument/2006/relationships/image" Target="../media/image73.jpeg"/><Relationship Id="rId16" Type="http://schemas.openxmlformats.org/officeDocument/2006/relationships/image" Target="../media/image86.jpeg"/><Relationship Id="rId20"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5" Type="http://schemas.openxmlformats.org/officeDocument/2006/relationships/image" Target="../media/image85.jpeg"/><Relationship Id="rId10" Type="http://schemas.openxmlformats.org/officeDocument/2006/relationships/image" Target="../media/image80.jpeg"/><Relationship Id="rId19" Type="http://schemas.openxmlformats.org/officeDocument/2006/relationships/image" Target="../media/image89.jpeg"/><Relationship Id="rId4" Type="http://schemas.openxmlformats.org/officeDocument/2006/relationships/image" Target="../media/image53.png"/><Relationship Id="rId9" Type="http://schemas.openxmlformats.org/officeDocument/2006/relationships/image" Target="../media/image79.jpeg"/><Relationship Id="rId1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2">
            <a:extLst>
              <a:ext uri="{FF2B5EF4-FFF2-40B4-BE49-F238E27FC236}">
                <a16:creationId xmlns:a16="http://schemas.microsoft.com/office/drawing/2014/main" id="{EF319284-2CAA-4790-ADD2-143AD5E81F7B}"/>
              </a:ext>
            </a:extLst>
          </p:cNvPr>
          <p:cNvSpPr txBox="1">
            <a:spLocks noChangeArrowheads="1"/>
          </p:cNvSpPr>
          <p:nvPr/>
        </p:nvSpPr>
        <p:spPr bwMode="auto">
          <a:xfrm>
            <a:off x="2807623" y="374513"/>
            <a:ext cx="1522640" cy="167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5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115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p:cNvSpPr txBox="1">
            <a:spLocks noChangeArrowheads="1"/>
          </p:cNvSpPr>
          <p:nvPr/>
        </p:nvSpPr>
        <p:spPr bwMode="auto">
          <a:xfrm>
            <a:off x="3455815" y="3217612"/>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456125" y="3221442"/>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1562611" y="2428435"/>
            <a:ext cx="3767358" cy="8583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 name="Title 1"/>
          <p:cNvSpPr>
            <a:spLocks noGrp="1"/>
          </p:cNvSpPr>
          <p:nvPr>
            <p:ph type="title"/>
          </p:nvPr>
        </p:nvSpPr>
        <p:spPr>
          <a:xfrm>
            <a:off x="293225" y="1724627"/>
            <a:ext cx="8534400" cy="3596833"/>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one calls for justice, Nor does any plead for truth. They trust in empty words and speak lies; They conceive evil and bring forth iniquity.</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Isaiah 59:4</a:t>
            </a: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D94A11B-BDE0-48A2-88D6-F0E1FA887312}"/>
              </a:ext>
            </a:extLst>
          </p:cNvPr>
          <p:cNvSpPr txBox="1">
            <a:spLocks noChangeArrowheads="1"/>
          </p:cNvSpPr>
          <p:nvPr/>
        </p:nvSpPr>
        <p:spPr bwMode="auto">
          <a:xfrm>
            <a:off x="1485686" y="2447730"/>
            <a:ext cx="3930733" cy="80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plead for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2B7C8482-998A-4921-8E2A-C600EEB958C3}"/>
              </a:ext>
            </a:extLst>
          </p:cNvPr>
          <p:cNvSpPr txBox="1">
            <a:spLocks noChangeArrowheads="1"/>
          </p:cNvSpPr>
          <p:nvPr/>
        </p:nvSpPr>
        <p:spPr bwMode="auto">
          <a:xfrm>
            <a:off x="4326194" y="1776248"/>
            <a:ext cx="1830755" cy="79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justice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F4CD7FBE-6C5D-4E01-A312-F45BE7E21DE6}"/>
              </a:ext>
            </a:extLst>
          </p:cNvPr>
          <p:cNvSpPr txBox="1">
            <a:spLocks noChangeArrowheads="1"/>
          </p:cNvSpPr>
          <p:nvPr/>
        </p:nvSpPr>
        <p:spPr bwMode="auto">
          <a:xfrm>
            <a:off x="3742602" y="2447730"/>
            <a:ext cx="1641404" cy="80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Morph">
            <a:extLst>
              <a:ext uri="{FF2B5EF4-FFF2-40B4-BE49-F238E27FC236}">
                <a16:creationId xmlns:a16="http://schemas.microsoft.com/office/drawing/2014/main" id="{91916FF6-D8AF-4084-8938-0CC7DD6F3701}"/>
              </a:ext>
            </a:extLst>
          </p:cNvPr>
          <p:cNvSpPr txBox="1">
            <a:spLocks noChangeArrowheads="1"/>
          </p:cNvSpPr>
          <p:nvPr/>
        </p:nvSpPr>
        <p:spPr bwMode="auto">
          <a:xfrm>
            <a:off x="546099" y="2116503"/>
            <a:ext cx="8382661" cy="214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They trust in</a:t>
            </a:r>
          </a:p>
          <a:p>
            <a:pPr algn="l" eaLnBrk="1" hangingPunct="1">
              <a:defRPr/>
            </a:pPr>
            <a:r>
              <a:rPr lang="en-US" altLang="en-US" b="1" kern="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latin typeface="Calibri" panose="020F0502020204030204" pitchFamily="34" charset="0"/>
              </a:rPr>
              <a:t>empty words and speak lies</a:t>
            </a:r>
            <a:endParaRPr lang="en-US" altLang="en-US" b="1" i="1" kern="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410356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2" nodeType="withEffect">
                                  <p:stCondLst>
                                    <p:cond delay="0"/>
                                  </p:stCondLst>
                                  <p:childTnLst>
                                    <p:animMotion origin="layout" path="M -8.33333E-7 1.48148E-6 C -0.02101 -0.0044 -0.04028 -0.00741 -0.05816 -0.02199 C -0.07604 -0.03658 -0.09739 -0.05486 -0.10712 -0.08773 C -0.11684 -0.1206 -0.12378 -0.17847 -0.11649 -0.21945 C -0.1092 -0.26042 -0.08767 -0.3081 -0.06319 -0.33403 C -0.03871 -0.35996 -0.00677 -0.37083 0.03038 -0.37454 C 0.06754 -0.37824 0.1224 -0.37338 0.15955 -0.35602 C 0.1967 -0.33866 0.23125 -0.29583 0.25313 -0.26991 C 0.275 -0.24398 0.28229 -0.22384 0.29045 -0.2007 C 0.29861 -0.17755 0.29948 -0.14468 0.30174 -0.13009 " pathEditMode="relative" rAng="0" ptsTypes="aaaaaaaaaa">
                                      <p:cBhvr>
                                        <p:cTn id="6" dur="2000" fill="hold"/>
                                        <p:tgtEl>
                                          <p:spTgt spid="6"/>
                                        </p:tgtEl>
                                        <p:attrNameLst>
                                          <p:attrName>ppt_x</p:attrName>
                                          <p:attrName>ppt_y</p:attrName>
                                        </p:attrNameLst>
                                      </p:cBhvr>
                                      <p:rCtr x="8889" y="-18912"/>
                                    </p:animMotion>
                                  </p:childTnLst>
                                </p:cTn>
                              </p:par>
                              <p:par>
                                <p:cTn id="7" presetID="0" presetClass="path" presetSubtype="0" accel="50000" decel="50000" fill="hold" grpId="2" nodeType="withEffect">
                                  <p:stCondLst>
                                    <p:cond delay="0"/>
                                  </p:stCondLst>
                                  <p:childTnLst>
                                    <p:animMotion origin="layout" path="M -8.33333E-7 -0.00046 C -0.01424 0.01017 -0.06875 0.0333 -0.08559 0.0636 C -0.10243 0.09389 -0.10868 0.14477 -0.10087 0.18154 C -0.09305 0.21831 -0.06858 0.2648 -0.03889 0.28446 C -0.0092 0.30411 0.04063 0.30411 0.07761 0.29972 C 0.11458 0.29533 0.15243 0.27914 0.18264 0.2574 C 0.21285 0.23566 0.24132 0.1975 0.25868 0.16975 C 0.27604 0.142 0.27969 0.12488 0.28646 0.09042 C 0.29323 0.05596 0.29653 -0.00093 0.29913 -0.0377 C 0.30174 -0.07447 0.30122 -0.11101 0.30174 -0.13021 " pathEditMode="relative" rAng="0" ptsTypes="aaaaaaaaaa">
                                      <p:cBhvr>
                                        <p:cTn id="8" dur="2000" fill="hold"/>
                                        <p:tgtEl>
                                          <p:spTgt spid="7"/>
                                        </p:tgtEl>
                                        <p:attrNameLst>
                                          <p:attrName>ppt_x</p:attrName>
                                          <p:attrName>ppt_y</p:attrName>
                                        </p:attrNameLst>
                                      </p:cBhvr>
                                      <p:rCtr x="9653" y="8742"/>
                                    </p:animMotion>
                                  </p:childTnLst>
                                </p:cTn>
                              </p:par>
                            </p:childTnLst>
                          </p:cTn>
                        </p:par>
                        <p:par>
                          <p:cTn id="9" fill="hold">
                            <p:stCondLst>
                              <p:cond delay="2000"/>
                            </p:stCondLst>
                            <p:childTnLst>
                              <p:par>
                                <p:cTn id="10" presetID="49" presetClass="entr" presetSubtype="0" decel="10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360"/>
                                          </p:val>
                                        </p:tav>
                                        <p:tav tm="100000">
                                          <p:val>
                                            <p:fltVal val="0"/>
                                          </p:val>
                                        </p:tav>
                                      </p:tavLst>
                                    </p:anim>
                                    <p:animEffect transition="in" filter="fade">
                                      <p:cBhvr>
                                        <p:cTn id="15" dur="500"/>
                                        <p:tgtEl>
                                          <p:spTgt spid="2"/>
                                        </p:tgtEl>
                                      </p:cBhvr>
                                    </p:animEffect>
                                  </p:childTnLst>
                                </p:cTn>
                              </p:par>
                            </p:childTnLst>
                          </p:cTn>
                        </p:par>
                        <p:par>
                          <p:cTn id="16" fill="hold">
                            <p:stCondLst>
                              <p:cond delay="2500"/>
                            </p:stCondLst>
                            <p:childTnLst>
                              <p:par>
                                <p:cTn id="17" presetID="10" presetClass="exit" presetSubtype="0" fill="hold" grpId="0" nodeType="afterEffect">
                                  <p:stCondLst>
                                    <p:cond delay="0"/>
                                  </p:stCondLst>
                                  <p:childTnLst>
                                    <p:animEffect transition="out" filter="fade">
                                      <p:cBhvr>
                                        <p:cTn id="18" dur="250"/>
                                        <p:tgtEl>
                                          <p:spTgt spid="6"/>
                                        </p:tgtEl>
                                      </p:cBhvr>
                                    </p:animEffect>
                                    <p:set>
                                      <p:cBhvr>
                                        <p:cTn id="19" dur="1" fill="hold">
                                          <p:stCondLst>
                                            <p:cond delay="249"/>
                                          </p:stCondLst>
                                        </p:cTn>
                                        <p:tgtEl>
                                          <p:spTgt spid="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50"/>
                                        <p:tgtEl>
                                          <p:spTgt spid="7"/>
                                        </p:tgtEl>
                                      </p:cBhvr>
                                    </p:animEffect>
                                    <p:set>
                                      <p:cBhvr>
                                        <p:cTn id="22" dur="1" fill="hold">
                                          <p:stCondLst>
                                            <p:cond delay="24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22" presetClass="entr" presetSubtype="4" fill="hold" grpId="0" nodeType="withEffect">
                                  <p:stCondLst>
                                    <p:cond delay="250"/>
                                  </p:stCondLst>
                                  <p:iterate type="lt">
                                    <p:tmPct val="0"/>
                                  </p:iterate>
                                  <p:childTnLst>
                                    <p:set>
                                      <p:cBhvr>
                                        <p:cTn id="41" dur="1" fill="hold">
                                          <p:stCondLst>
                                            <p:cond delay="0"/>
                                          </p:stCondLst>
                                        </p:cTn>
                                        <p:tgtEl>
                                          <p:spTgt spid="11"/>
                                        </p:tgtEl>
                                        <p:attrNameLst>
                                          <p:attrName>style.visibility</p:attrName>
                                        </p:attrNameLst>
                                      </p:cBhvr>
                                      <p:to>
                                        <p:strVal val="visible"/>
                                      </p:to>
                                    </p:set>
                                    <p:animEffect transition="in" filter="wipe(down)">
                                      <p:cBhvr>
                                        <p:cTn id="42" dur="750"/>
                                        <p:tgtEl>
                                          <p:spTgt spid="11"/>
                                        </p:tgtEl>
                                      </p:cBhvr>
                                    </p:animEffect>
                                  </p:childTnLst>
                                </p:cTn>
                              </p:par>
                              <p:par>
                                <p:cTn id="43" presetID="34" presetClass="emph" presetSubtype="0" fill="hold" grpId="2" nodeType="withEffect">
                                  <p:stCondLst>
                                    <p:cond delay="1000"/>
                                  </p:stCondLst>
                                  <p:iterate type="lt">
                                    <p:tmPct val="10000"/>
                                  </p:iterate>
                                  <p:childTnLst>
                                    <p:animMotion origin="layout" path="M -2.77778E-7 -1.11111E-6 L -0.19514 -0.13495 " pathEditMode="relative" rAng="0" ptsTypes="AA">
                                      <p:cBhvr>
                                        <p:cTn id="44" dur="500" accel="50000" decel="50000" autoRev="1" fill="hold">
                                          <p:stCondLst>
                                            <p:cond delay="0"/>
                                          </p:stCondLst>
                                        </p:cTn>
                                        <p:tgtEl>
                                          <p:spTgt spid="11"/>
                                        </p:tgtEl>
                                        <p:attrNameLst>
                                          <p:attrName>ppt_x</p:attrName>
                                          <p:attrName>ppt_y</p:attrName>
                                        </p:attrNameLst>
                                      </p:cBhvr>
                                      <p:rCtr x="-9757" y="-6759"/>
                                    </p:animMotion>
                                    <p:animRot by="1500000">
                                      <p:cBhvr>
                                        <p:cTn id="45" dur="250" fill="hold">
                                          <p:stCondLst>
                                            <p:cond delay="0"/>
                                          </p:stCondLst>
                                        </p:cTn>
                                        <p:tgtEl>
                                          <p:spTgt spid="11"/>
                                        </p:tgtEl>
                                        <p:attrNameLst>
                                          <p:attrName>r</p:attrName>
                                        </p:attrNameLst>
                                      </p:cBhvr>
                                    </p:animRot>
                                    <p:animRot by="-1500000">
                                      <p:cBhvr>
                                        <p:cTn id="46" dur="250" fill="hold">
                                          <p:stCondLst>
                                            <p:cond delay="250"/>
                                          </p:stCondLst>
                                        </p:cTn>
                                        <p:tgtEl>
                                          <p:spTgt spid="11"/>
                                        </p:tgtEl>
                                        <p:attrNameLst>
                                          <p:attrName>r</p:attrName>
                                        </p:attrNameLst>
                                      </p:cBhvr>
                                    </p:animRot>
                                    <p:animRot by="-1500000">
                                      <p:cBhvr>
                                        <p:cTn id="47" dur="250" fill="hold">
                                          <p:stCondLst>
                                            <p:cond delay="500"/>
                                          </p:stCondLst>
                                        </p:cTn>
                                        <p:tgtEl>
                                          <p:spTgt spid="11"/>
                                        </p:tgtEl>
                                        <p:attrNameLst>
                                          <p:attrName>r</p:attrName>
                                        </p:attrNameLst>
                                      </p:cBhvr>
                                    </p:animRot>
                                    <p:animRot by="1500000">
                                      <p:cBhvr>
                                        <p:cTn id="48" dur="250" fill="hold">
                                          <p:stCondLst>
                                            <p:cond delay="750"/>
                                          </p:stCondLst>
                                        </p:cTn>
                                        <p:tgtEl>
                                          <p:spTgt spid="11"/>
                                        </p:tgtEl>
                                        <p:attrNameLst>
                                          <p:attrName>r</p:attrName>
                                        </p:attrNameLst>
                                      </p:cBhvr>
                                    </p:animRot>
                                  </p:childTnLst>
                                </p:cTn>
                              </p:par>
                              <p:par>
                                <p:cTn id="49" presetID="34" presetClass="emph" presetSubtype="0" fill="hold" grpId="3" nodeType="withEffect">
                                  <p:stCondLst>
                                    <p:cond delay="2500"/>
                                  </p:stCondLst>
                                  <p:iterate type="lt">
                                    <p:tmPct val="10000"/>
                                  </p:iterate>
                                  <p:childTnLst>
                                    <p:animMotion origin="layout" path="M -2.77778E-7 -1.11111E-6 L -0.07309 0.0963 " pathEditMode="relative" rAng="0" ptsTypes="AA">
                                      <p:cBhvr>
                                        <p:cTn id="50" dur="375" accel="50000" decel="50000" autoRev="1" fill="hold">
                                          <p:stCondLst>
                                            <p:cond delay="0"/>
                                          </p:stCondLst>
                                        </p:cTn>
                                        <p:tgtEl>
                                          <p:spTgt spid="11"/>
                                        </p:tgtEl>
                                        <p:attrNameLst>
                                          <p:attrName>ppt_x</p:attrName>
                                          <p:attrName>ppt_y</p:attrName>
                                        </p:attrNameLst>
                                      </p:cBhvr>
                                      <p:rCtr x="-3663" y="4815"/>
                                    </p:animMotion>
                                    <p:animRot by="1500000">
                                      <p:cBhvr>
                                        <p:cTn id="51" dur="188" fill="hold">
                                          <p:stCondLst>
                                            <p:cond delay="0"/>
                                          </p:stCondLst>
                                        </p:cTn>
                                        <p:tgtEl>
                                          <p:spTgt spid="11"/>
                                        </p:tgtEl>
                                        <p:attrNameLst>
                                          <p:attrName>r</p:attrName>
                                        </p:attrNameLst>
                                      </p:cBhvr>
                                    </p:animRot>
                                    <p:animRot by="-1500000">
                                      <p:cBhvr>
                                        <p:cTn id="52" dur="188" fill="hold">
                                          <p:stCondLst>
                                            <p:cond delay="188"/>
                                          </p:stCondLst>
                                        </p:cTn>
                                        <p:tgtEl>
                                          <p:spTgt spid="11"/>
                                        </p:tgtEl>
                                        <p:attrNameLst>
                                          <p:attrName>r</p:attrName>
                                        </p:attrNameLst>
                                      </p:cBhvr>
                                    </p:animRot>
                                    <p:animRot by="-1500000">
                                      <p:cBhvr>
                                        <p:cTn id="53" dur="188" fill="hold">
                                          <p:stCondLst>
                                            <p:cond delay="375"/>
                                          </p:stCondLst>
                                        </p:cTn>
                                        <p:tgtEl>
                                          <p:spTgt spid="11"/>
                                        </p:tgtEl>
                                        <p:attrNameLst>
                                          <p:attrName>r</p:attrName>
                                        </p:attrNameLst>
                                      </p:cBhvr>
                                    </p:animRot>
                                    <p:animRot by="1500000">
                                      <p:cBhvr>
                                        <p:cTn id="54" dur="188" fill="hold">
                                          <p:stCondLst>
                                            <p:cond delay="563"/>
                                          </p:stCondLst>
                                        </p:cTn>
                                        <p:tgtEl>
                                          <p:spTgt spid="11"/>
                                        </p:tgtEl>
                                        <p:attrNameLst>
                                          <p:attrName>r</p:attrName>
                                        </p:attrNameLst>
                                      </p:cBhvr>
                                    </p:animRot>
                                  </p:childTnLst>
                                </p:cTn>
                              </p:par>
                              <p:par>
                                <p:cTn id="55" presetID="22" presetClass="entr" presetSubtype="8" fill="hold" grpId="0" nodeType="withEffect">
                                  <p:stCondLst>
                                    <p:cond delay="275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par>
                                <p:cTn id="58" presetID="22" presetClass="exit" presetSubtype="1" fill="hold" grpId="1" nodeType="withEffect">
                                  <p:stCondLst>
                                    <p:cond delay="2700"/>
                                  </p:stCondLst>
                                  <p:iterate type="lt">
                                    <p:tmPct val="0"/>
                                  </p:iterate>
                                  <p:childTnLst>
                                    <p:animEffect transition="out" filter="wipe(up)">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1"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250"/>
                                        <p:tgtEl>
                                          <p:spTgt spid="6"/>
                                        </p:tgtEl>
                                      </p:cBhvr>
                                    </p:animEffect>
                                  </p:childTnLst>
                                </p:cTn>
                              </p:par>
                              <p:par>
                                <p:cTn id="66" presetID="0" presetClass="path" presetSubtype="0" accel="50000" decel="50000" fill="hold" grpId="3" nodeType="withEffect">
                                  <p:stCondLst>
                                    <p:cond delay="0"/>
                                  </p:stCondLst>
                                  <p:childTnLst>
                                    <p:animMotion origin="layout" path="M 0.30174 -0.13033 L -0.31996 0.04167 " pathEditMode="relative" rAng="0" ptsTypes="AA">
                                      <p:cBhvr>
                                        <p:cTn id="67" dur="2000" fill="hold"/>
                                        <p:tgtEl>
                                          <p:spTgt spid="6"/>
                                        </p:tgtEl>
                                        <p:attrNameLst>
                                          <p:attrName>ppt_x</p:attrName>
                                          <p:attrName>ppt_y</p:attrName>
                                        </p:attrNameLst>
                                      </p:cBhvr>
                                      <p:rCtr x="-31094" y="8588"/>
                                    </p:animMotion>
                                  </p:childTnLst>
                                </p:cTn>
                              </p:par>
                              <p:par>
                                <p:cTn id="68" presetID="19" presetClass="entr" presetSubtype="10" fill="hold" grpId="5"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1750" fill="hold"/>
                                        <p:tgtEl>
                                          <p:spTgt spid="6"/>
                                        </p:tgtEl>
                                        <p:attrNameLst>
                                          <p:attrName>ppt_w</p:attrName>
                                        </p:attrNameLst>
                                      </p:cBhvr>
                                      <p:tavLst>
                                        <p:tav tm="0" fmla="#ppt_w*sin(2.5*pi*$)">
                                          <p:val>
                                            <p:fltVal val="0"/>
                                          </p:val>
                                        </p:tav>
                                        <p:tav tm="100000">
                                          <p:val>
                                            <p:fltVal val="1"/>
                                          </p:val>
                                        </p:tav>
                                      </p:tavLst>
                                    </p:anim>
                                    <p:anim calcmode="lin" valueType="num">
                                      <p:cBhvr>
                                        <p:cTn id="71" dur="1750" fill="hold"/>
                                        <p:tgtEl>
                                          <p:spTgt spid="6"/>
                                        </p:tgtEl>
                                        <p:attrNameLst>
                                          <p:attrName>ppt_h</p:attrName>
                                        </p:attrNameLst>
                                      </p:cBhvr>
                                      <p:tavLst>
                                        <p:tav tm="0">
                                          <p:val>
                                            <p:strVal val="#ppt_h"/>
                                          </p:val>
                                        </p:tav>
                                        <p:tav tm="100000">
                                          <p:val>
                                            <p:strVal val="#ppt_h"/>
                                          </p:val>
                                        </p:tav>
                                      </p:tavLst>
                                    </p:anim>
                                  </p:childTnLst>
                                </p:cTn>
                              </p:par>
                              <p:par>
                                <p:cTn id="72" presetID="10" presetClass="exit" presetSubtype="0" fill="hold" grpId="1" nodeType="withEffect">
                                  <p:stCondLst>
                                    <p:cond delay="0"/>
                                  </p:stCondLst>
                                  <p:childTnLst>
                                    <p:animEffect transition="out" filter="fade">
                                      <p:cBhvr>
                                        <p:cTn id="73" dur="1500"/>
                                        <p:tgtEl>
                                          <p:spTgt spid="2"/>
                                        </p:tgtEl>
                                      </p:cBhvr>
                                    </p:animEffect>
                                    <p:set>
                                      <p:cBhvr>
                                        <p:cTn id="74" dur="1" fill="hold">
                                          <p:stCondLst>
                                            <p:cond delay="1499"/>
                                          </p:stCondLst>
                                        </p:cTn>
                                        <p:tgtEl>
                                          <p:spTgt spid="2"/>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 grpId="0"/>
      <p:bldP spid="6" grpId="1"/>
      <p:bldP spid="6" grpId="2"/>
      <p:bldP spid="6" grpId="3"/>
      <p:bldP spid="6" grpId="5"/>
      <p:bldP spid="7" grpId="0"/>
      <p:bldP spid="7" grpId="2"/>
      <p:bldP spid="8" grpId="0"/>
      <p:bldP spid="8" grpId="1"/>
      <p:bldP spid="8" grpId="2"/>
      <p:bldP spid="2" grpId="0"/>
      <p:bldP spid="2" grpId="1"/>
      <p:bldP spid="9" grpId="0"/>
      <p:bldP spid="9" grpId="1"/>
      <p:bldP spid="11" grpId="0"/>
      <p:bldP spid="11" grpId="1"/>
      <p:bldP spid="11" grpId="2"/>
      <p:bldP spid="11" grpId="3"/>
      <p:bldP spid="12" grpId="0"/>
      <p:bldP spid="12" grpId="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Morph"/>
          <p:cNvSpPr txBox="1">
            <a:spLocks noChangeArrowheads="1"/>
          </p:cNvSpPr>
          <p:nvPr/>
        </p:nvSpPr>
        <p:spPr bwMode="auto">
          <a:xfrm>
            <a:off x="3636289" y="3121359"/>
            <a:ext cx="2439659"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 </a:t>
            </a:r>
            <a:r>
              <a:rPr kumimoji="0" lang="en-US" altLang="en-US" sz="4600" b="1" i="0"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 </a:t>
            </a:r>
            <a:r>
              <a:rPr kumimoji="0" lang="en-US" altLang="en-US" sz="5400" b="1" i="0" u="none" strike="noStrike" kern="0" cap="none" spc="0" normalizeH="0" baseline="0" noProof="0" dirty="0">
                <a:ln w="17780" cmpd="sng">
                  <a:solidFill>
                    <a:srgbClr val="FFFFFF"/>
                  </a:solidFill>
                  <a:prstDash val="solid"/>
                  <a:miter lim="800000"/>
                </a:ln>
                <a:solidFill>
                  <a:schemeClr val="tx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HOPE</a:t>
            </a:r>
            <a:endParaRPr kumimoji="0" lang="en-US" altLang="en-US" sz="3200" b="1" i="1" u="none" strike="noStrike" kern="0" cap="none" spc="0" normalizeH="0" baseline="0" noProof="0" dirty="0">
              <a:ln w="17780" cmpd="sng">
                <a:solidFill>
                  <a:srgbClr val="FFFFFF"/>
                </a:solidFill>
                <a:prstDash val="solid"/>
                <a:miter lim="800000"/>
              </a:ln>
              <a:solidFill>
                <a:schemeClr val="tx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BF9E23AD-3CD4-47A7-A42A-B7B0E3757322}"/>
              </a:ext>
            </a:extLst>
          </p:cNvPr>
          <p:cNvSpPr txBox="1">
            <a:spLocks noChangeArrowheads="1"/>
          </p:cNvSpPr>
          <p:nvPr/>
        </p:nvSpPr>
        <p:spPr bwMode="auto">
          <a:xfrm>
            <a:off x="529177" y="3502114"/>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21014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6"/>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7" name="Picture 6"/>
          <p:cNvPicPr>
            <a:picLocks noChangeAspect="1"/>
          </p:cNvPicPr>
          <p:nvPr/>
        </p:nvPicPr>
        <p:blipFill>
          <a:blip r:embed="rId4">
            <a:duotone>
              <a:prstClr val="black"/>
              <a:schemeClr val="tx1">
                <a:tint val="45000"/>
                <a:satMod val="400000"/>
              </a:schemeClr>
            </a:duotone>
            <a:extLst>
              <a:ext uri="{BEBA8EAE-BF5A-486C-A8C5-ECC9F3942E4B}">
                <a14:imgProps xmlns:a14="http://schemas.microsoft.com/office/drawing/2010/main">
                  <a14:imgLayer r:embed="rId5">
                    <a14:imgEffect>
                      <a14:colorTemperature colorTemp="1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4" name="Rectangle 2"/>
          <p:cNvSpPr txBox="1">
            <a:spLocks noChangeArrowheads="1"/>
          </p:cNvSpPr>
          <p:nvPr/>
        </p:nvSpPr>
        <p:spPr bwMode="auto">
          <a:xfrm>
            <a:off x="529177" y="3502114"/>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665836" y="1485575"/>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Title 1"/>
          <p:cNvSpPr txBox="1">
            <a:spLocks/>
          </p:cNvSpPr>
          <p:nvPr/>
        </p:nvSpPr>
        <p:spPr>
          <a:xfrm>
            <a:off x="1882815" y="1432388"/>
            <a:ext cx="157801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live</a:t>
            </a:r>
          </a:p>
        </p:txBody>
      </p:sp>
      <p:sp>
        <p:nvSpPr>
          <p:cNvPr id="2" name="Title 1"/>
          <p:cNvSpPr>
            <a:spLocks noGrp="1"/>
          </p:cNvSpPr>
          <p:nvPr>
            <p:ph type="title"/>
          </p:nvPr>
        </p:nvSpPr>
        <p:spPr>
          <a:xfrm>
            <a:off x="432124" y="1559696"/>
            <a:ext cx="8248891" cy="4192929"/>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While I live I will praise the LORD; I will sing praises to my God while I have my being. Do not put your trust in princes, Nor in a son of man, in whom there is no help.</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Psalms 146:2-3</a:t>
            </a:r>
            <a:r>
              <a:rPr 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bwMode="auto">
          <a:xfrm>
            <a:off x="632751" y="1421938"/>
            <a:ext cx="7901648" cy="3949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says the LORD: "Cursed is the man who trusts in man And makes flesh his strength, Whose heart departs from the LORD.       </a:t>
            </a:r>
            <a:r>
              <a:rPr 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Jeremiah 17:5</a:t>
            </a:r>
            <a:r>
              <a:rPr 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2" name="Rectangle 2"/>
          <p:cNvSpPr txBox="1">
            <a:spLocks noChangeArrowheads="1"/>
          </p:cNvSpPr>
          <p:nvPr/>
        </p:nvSpPr>
        <p:spPr bwMode="auto">
          <a:xfrm>
            <a:off x="6216353" y="3558224"/>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756858" y="3571559"/>
            <a:ext cx="3695582"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 departs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Heart 4"/>
          <p:cNvSpPr/>
          <p:nvPr/>
        </p:nvSpPr>
        <p:spPr>
          <a:xfrm>
            <a:off x="5915412" y="3993267"/>
            <a:ext cx="300941" cy="32121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bwMode="auto">
          <a:xfrm>
            <a:off x="432124" y="1559696"/>
            <a:ext cx="8248891" cy="419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270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While I live I will praise the LORD; I will sing praises to my God while I have my being. </a:t>
            </a:r>
            <a:r>
              <a:rPr lang="en-US" b="1" kern="0" dirty="0">
                <a:ln w="17780" cmpd="sng">
                  <a:solidFill>
                    <a:srgbClr val="FFFFFF"/>
                  </a:solidFill>
                  <a:prstDash val="solid"/>
                  <a:miter lim="800000"/>
                </a:ln>
                <a:solidFill>
                  <a:srgbClr val="64C901"/>
                </a:solidFill>
                <a:effectLst>
                  <a:glow rad="63500">
                    <a:schemeClr val="tx1"/>
                  </a:glow>
                  <a:outerShdw blurRad="50800" algn="tl" rotWithShape="0">
                    <a:srgbClr val="000000"/>
                  </a:outerShdw>
                </a:effectLst>
                <a:latin typeface="Calibri" panose="020F0502020204030204" pitchFamily="34" charset="0"/>
              </a:rPr>
              <a:t>Do not put your trust in princes, Nor in a son of man, in whom there is no help</a:t>
            </a:r>
            <a:r>
              <a:rPr lang="en-US" b="1" kern="0" dirty="0">
                <a:ln w="1270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a:t>
            </a:r>
            <a:r>
              <a:rPr lang="en-US" sz="3200" b="1" i="1" kern="0" dirty="0">
                <a:ln w="1270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 Psalms 146:2-3</a:t>
            </a:r>
            <a:r>
              <a:rPr lang="en-US" sz="4000" b="1" i="1" kern="0" dirty="0">
                <a:ln w="1270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endParaRPr lang="en-US" sz="3200" b="1" i="1" kern="0" dirty="0">
              <a:ln w="1270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endParaRPr>
          </a:p>
        </p:txBody>
      </p:sp>
      <p:sp>
        <p:nvSpPr>
          <p:cNvPr id="16" name="Title 1"/>
          <p:cNvSpPr txBox="1">
            <a:spLocks/>
          </p:cNvSpPr>
          <p:nvPr/>
        </p:nvSpPr>
        <p:spPr bwMode="auto">
          <a:xfrm>
            <a:off x="432124" y="1559696"/>
            <a:ext cx="8248891" cy="419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64C901"/>
                </a:solidFill>
                <a:effectLst>
                  <a:glow rad="63500">
                    <a:schemeClr val="tx1"/>
                  </a:glow>
                  <a:outerShdw blurRad="50800" algn="tl" rotWithShape="0">
                    <a:srgbClr val="000000"/>
                  </a:outerShdw>
                </a:effectLst>
                <a:latin typeface="Calibri" panose="020F0502020204030204" pitchFamily="34" charset="0"/>
              </a:rPr>
              <a:t>While I live I will praise the LORD; I will sing praises to my God while I have my being</a:t>
            </a:r>
            <a:r>
              <a:rPr lang="en-US" b="1" kern="0" dirty="0">
                <a:ln w="1270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Do not put your trust in princes, Nor in a son of man, in whom there is no help.       </a:t>
            </a:r>
            <a:r>
              <a:rPr lang="en-US" sz="3200" b="1" i="1" kern="0" dirty="0">
                <a:ln w="1270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Psalms 146:2-3</a:t>
            </a:r>
            <a:r>
              <a:rPr lang="en-US" sz="4000" b="1" i="1" kern="0" dirty="0">
                <a:ln w="1270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r>
              <a:rPr lang="en-US" sz="3200" b="1" kern="0" dirty="0">
                <a:ln w="1270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endParaRPr lang="en-US" sz="3200" b="1" i="1" kern="0" dirty="0">
              <a:ln w="1270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7E59EAB-C8C4-406A-95ED-A85971796566}"/>
              </a:ext>
            </a:extLst>
          </p:cNvPr>
          <p:cNvSpPr txBox="1">
            <a:spLocks noChangeArrowheads="1"/>
          </p:cNvSpPr>
          <p:nvPr/>
        </p:nvSpPr>
        <p:spPr bwMode="auto">
          <a:xfrm>
            <a:off x="1773635" y="1637971"/>
            <a:ext cx="1819572" cy="73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live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Hope">
            <a:extLst>
              <a:ext uri="{FF2B5EF4-FFF2-40B4-BE49-F238E27FC236}">
                <a16:creationId xmlns:a16="http://schemas.microsoft.com/office/drawing/2014/main" id="{F477321C-FA30-4F51-AEB0-A107FC0FBC4C}"/>
              </a:ext>
            </a:extLst>
          </p:cNvPr>
          <p:cNvSpPr txBox="1">
            <a:spLocks noChangeArrowheads="1"/>
          </p:cNvSpPr>
          <p:nvPr/>
        </p:nvSpPr>
        <p:spPr bwMode="auto">
          <a:xfrm>
            <a:off x="3636289" y="3121359"/>
            <a:ext cx="2439659"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 </a:t>
            </a:r>
            <a:r>
              <a:rPr kumimoji="0" lang="en-US" altLang="en-US" sz="4600" b="1" i="0"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 </a:t>
            </a:r>
            <a:r>
              <a:rPr kumimoji="0" lang="en-US" altLang="en-US" sz="5400" b="1" i="0"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HOPE</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F4BF8873-F856-4E9E-89F0-DD122EB5A8BA}"/>
              </a:ext>
            </a:extLst>
          </p:cNvPr>
          <p:cNvSpPr txBox="1">
            <a:spLocks noChangeArrowheads="1"/>
          </p:cNvSpPr>
          <p:nvPr/>
        </p:nvSpPr>
        <p:spPr bwMode="auto">
          <a:xfrm>
            <a:off x="4783994" y="717455"/>
            <a:ext cx="1350483" cy="128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80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5B6F534A-C488-4C13-B149-1AF28057D722}"/>
              </a:ext>
            </a:extLst>
          </p:cNvPr>
          <p:cNvSpPr txBox="1">
            <a:spLocks noChangeArrowheads="1"/>
          </p:cNvSpPr>
          <p:nvPr/>
        </p:nvSpPr>
        <p:spPr bwMode="auto">
          <a:xfrm>
            <a:off x="4396781" y="1637971"/>
            <a:ext cx="1796850" cy="73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praise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4103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42" presetClass="path" presetSubtype="0" accel="50000" decel="50000" fill="hold" grpId="0" nodeType="withEffect">
                                  <p:stCondLst>
                                    <p:cond delay="100"/>
                                  </p:stCondLst>
                                  <p:childTnLst>
                                    <p:animMotion origin="layout" path="M 3.61111E-6 1.85185E-6 L 0.20434 -0.23796 " pathEditMode="relative" rAng="0" ptsTypes="AA">
                                      <p:cBhvr>
                                        <p:cTn id="9" dur="1250" fill="hold"/>
                                        <p:tgtEl>
                                          <p:spTgt spid="17"/>
                                        </p:tgtEl>
                                        <p:attrNameLst>
                                          <p:attrName>ppt_x</p:attrName>
                                          <p:attrName>ppt_y</p:attrName>
                                        </p:attrNameLst>
                                      </p:cBhvr>
                                      <p:rCtr x="10208" y="-11898"/>
                                    </p:animMotion>
                                  </p:childTnLst>
                                </p:cTn>
                              </p:par>
                              <p:par>
                                <p:cTn id="10" presetID="23" presetClass="exit" presetSubtype="32" fill="hold" grpId="1" nodeType="withEffect">
                                  <p:stCondLst>
                                    <p:cond delay="100"/>
                                  </p:stCondLst>
                                  <p:childTnLst>
                                    <p:anim calcmode="lin" valueType="num">
                                      <p:cBhvr>
                                        <p:cTn id="11" dur="1250"/>
                                        <p:tgtEl>
                                          <p:spTgt spid="17"/>
                                        </p:tgtEl>
                                        <p:attrNameLst>
                                          <p:attrName>ppt_w</p:attrName>
                                        </p:attrNameLst>
                                      </p:cBhvr>
                                      <p:tavLst>
                                        <p:tav tm="0">
                                          <p:val>
                                            <p:strVal val="ppt_w"/>
                                          </p:val>
                                        </p:tav>
                                        <p:tav tm="100000">
                                          <p:val>
                                            <p:fltVal val="0"/>
                                          </p:val>
                                        </p:tav>
                                      </p:tavLst>
                                    </p:anim>
                                    <p:anim calcmode="lin" valueType="num">
                                      <p:cBhvr>
                                        <p:cTn id="12" dur="1250"/>
                                        <p:tgtEl>
                                          <p:spTgt spid="17"/>
                                        </p:tgtEl>
                                        <p:attrNameLst>
                                          <p:attrName>ppt_h</p:attrName>
                                        </p:attrNameLst>
                                      </p:cBhvr>
                                      <p:tavLst>
                                        <p:tav tm="0">
                                          <p:val>
                                            <p:strVal val="ppt_h"/>
                                          </p:val>
                                        </p:tav>
                                        <p:tav tm="100000">
                                          <p:val>
                                            <p:fltVal val="0"/>
                                          </p:val>
                                        </p:tav>
                                      </p:tavLst>
                                    </p:anim>
                                    <p:set>
                                      <p:cBhvr>
                                        <p:cTn id="13" dur="1" fill="hold">
                                          <p:stCondLst>
                                            <p:cond delay="1249"/>
                                          </p:stCondLst>
                                        </p:cTn>
                                        <p:tgtEl>
                                          <p:spTgt spid="17"/>
                                        </p:tgtEl>
                                        <p:attrNameLst>
                                          <p:attrName>style.visibility</p:attrName>
                                        </p:attrNameLst>
                                      </p:cBhvr>
                                      <p:to>
                                        <p:strVal val="hidden"/>
                                      </p:to>
                                    </p:set>
                                  </p:childTnLst>
                                </p:cTn>
                              </p:par>
                            </p:childTnLst>
                          </p:cTn>
                        </p:par>
                        <p:par>
                          <p:cTn id="14" fill="hold">
                            <p:stCondLst>
                              <p:cond delay="1750"/>
                            </p:stCondLst>
                            <p:childTnLst>
                              <p:par>
                                <p:cTn id="15" presetID="10" presetClass="exit" presetSubtype="0" fill="hold" grpId="1"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18" presetClass="emph" presetSubtype="0" fill="hold" grpId="1" nodeType="withEffect">
                                  <p:stCondLst>
                                    <p:cond delay="0"/>
                                  </p:stCondLst>
                                  <p:childTnLst>
                                    <p:set>
                                      <p:cBhvr override="childStyle">
                                        <p:cTn id="24" dur="500" fill="hold"/>
                                        <p:tgtEl>
                                          <p:spTgt spid="13"/>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par>
                                <p:cTn id="33" presetID="10" presetClass="exit" presetSubtype="0" fill="hold" grpId="1" nodeType="withEffect">
                                  <p:stCondLst>
                                    <p:cond delay="0"/>
                                  </p:stCondLst>
                                  <p:childTnLst>
                                    <p:animEffect transition="out" filter="fade">
                                      <p:cBhvr>
                                        <p:cTn id="34" dur="1500"/>
                                        <p:tgtEl>
                                          <p:spTgt spid="2"/>
                                        </p:tgtEl>
                                      </p:cBhvr>
                                    </p:animEffect>
                                    <p:set>
                                      <p:cBhvr>
                                        <p:cTn id="35" dur="1" fill="hold">
                                          <p:stCondLst>
                                            <p:cond delay="1499"/>
                                          </p:stCondLst>
                                        </p:cTn>
                                        <p:tgtEl>
                                          <p:spTgt spid="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dissolv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17" presetClass="entr" presetSubtype="10" fill="hold" grpId="2"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strVal val="#ppt_h"/>
                                          </p:val>
                                        </p:tav>
                                        <p:tav tm="100000">
                                          <p:val>
                                            <p:strVal val="#ppt_h"/>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17" presetClass="entr" presetSubtype="10" fill="hold" grpId="2"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1000" fill="hold"/>
                                        <p:tgtEl>
                                          <p:spTgt spid="19"/>
                                        </p:tgtEl>
                                        <p:attrNameLst>
                                          <p:attrName>ppt_w</p:attrName>
                                        </p:attrNameLst>
                                      </p:cBhvr>
                                      <p:tavLst>
                                        <p:tav tm="0">
                                          <p:val>
                                            <p:fltVal val="0"/>
                                          </p:val>
                                        </p:tav>
                                        <p:tav tm="100000">
                                          <p:val>
                                            <p:strVal val="#ppt_w"/>
                                          </p:val>
                                        </p:tav>
                                      </p:tavLst>
                                    </p:anim>
                                    <p:anim calcmode="lin" valueType="num">
                                      <p:cBhvr>
                                        <p:cTn id="58" dur="1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250"/>
                                        <p:tgtEl>
                                          <p:spTgt spid="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250"/>
                                        <p:tgtEl>
                                          <p:spTgt spid="4"/>
                                        </p:tgtEl>
                                      </p:cBhvr>
                                    </p:animEffect>
                                  </p:childTnLst>
                                </p:cTn>
                              </p:par>
                              <p:par>
                                <p:cTn id="67" presetID="0" presetClass="path" presetSubtype="0" accel="50000" decel="50000" fill="hold" grpId="2" nodeType="withEffect">
                                  <p:stCondLst>
                                    <p:cond delay="0"/>
                                  </p:stCondLst>
                                  <p:childTnLst>
                                    <p:animMotion origin="layout" path="M -1.94444E-6 -3.7037E-6 L 0.34323 -0.18611 " pathEditMode="relative" rAng="0" ptsTypes="AA">
                                      <p:cBhvr>
                                        <p:cTn id="68" dur="2000" fill="hold"/>
                                        <p:tgtEl>
                                          <p:spTgt spid="4"/>
                                        </p:tgtEl>
                                        <p:attrNameLst>
                                          <p:attrName>ppt_x</p:attrName>
                                          <p:attrName>ppt_y</p:attrName>
                                        </p:attrNameLst>
                                      </p:cBhvr>
                                      <p:rCtr x="17153" y="-9306"/>
                                    </p:animMotion>
                                  </p:childTnLst>
                                </p:cTn>
                              </p:par>
                              <p:par>
                                <p:cTn id="69" presetID="0" presetClass="path" presetSubtype="0" accel="50000" decel="50000" fill="hold" grpId="2" nodeType="withEffect">
                                  <p:stCondLst>
                                    <p:cond delay="0"/>
                                  </p:stCondLst>
                                  <p:childTnLst>
                                    <p:animMotion origin="layout" path="M -2.5E-6 -2.22222E-6 L -0.30382 0.01042 " pathEditMode="relative" rAng="0" ptsTypes="AA">
                                      <p:cBhvr>
                                        <p:cTn id="70" dur="2000" fill="hold"/>
                                        <p:tgtEl>
                                          <p:spTgt spid="6"/>
                                        </p:tgtEl>
                                        <p:attrNameLst>
                                          <p:attrName>ppt_x</p:attrName>
                                          <p:attrName>ppt_y</p:attrName>
                                        </p:attrNameLst>
                                      </p:cBhvr>
                                      <p:rCtr x="-15191" y="509"/>
                                    </p:animMotion>
                                  </p:childTnLst>
                                </p:cTn>
                              </p:par>
                              <p:par>
                                <p:cTn id="71" presetID="10" presetClass="exit" presetSubtype="0" fill="hold" grpId="1" nodeType="withEffect">
                                  <p:stCondLst>
                                    <p:cond delay="0"/>
                                  </p:stCondLst>
                                  <p:childTnLst>
                                    <p:animEffect transition="out" filter="fade">
                                      <p:cBhvr>
                                        <p:cTn id="72" dur="1000"/>
                                        <p:tgtEl>
                                          <p:spTgt spid="14"/>
                                        </p:tgtEl>
                                      </p:cBhvr>
                                    </p:animEffect>
                                    <p:set>
                                      <p:cBhvr>
                                        <p:cTn id="73" dur="1" fill="hold">
                                          <p:stCondLst>
                                            <p:cond delay="999"/>
                                          </p:stCondLst>
                                        </p:cTn>
                                        <p:tgtEl>
                                          <p:spTgt spid="1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6"/>
                                        </p:tgtEl>
                                      </p:cBhvr>
                                    </p:animEffect>
                                    <p:set>
                                      <p:cBhvr>
                                        <p:cTn id="76" dur="1" fill="hold">
                                          <p:stCondLst>
                                            <p:cond delay="999"/>
                                          </p:stCondLst>
                                        </p:cTn>
                                        <p:tgtEl>
                                          <p:spTgt spid="16"/>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250"/>
                                        <p:tgtEl>
                                          <p:spTgt spid="7"/>
                                        </p:tgtEl>
                                      </p:cBhvr>
                                    </p:animEffect>
                                  </p:childTnLst>
                                </p:cTn>
                              </p:par>
                              <p:par>
                                <p:cTn id="92" presetID="23" presetClass="entr" presetSubtype="16" fill="hold" grpId="0" nodeType="withEffect">
                                  <p:stCondLst>
                                    <p:cond delay="1500"/>
                                  </p:stCondLst>
                                  <p:childTnLst>
                                    <p:set>
                                      <p:cBhvr>
                                        <p:cTn id="93" dur="1" fill="hold">
                                          <p:stCondLst>
                                            <p:cond delay="0"/>
                                          </p:stCondLst>
                                        </p:cTn>
                                        <p:tgtEl>
                                          <p:spTgt spid="8"/>
                                        </p:tgtEl>
                                        <p:attrNameLst>
                                          <p:attrName>style.visibility</p:attrName>
                                        </p:attrNameLst>
                                      </p:cBhvr>
                                      <p:to>
                                        <p:strVal val="visible"/>
                                      </p:to>
                                    </p:set>
                                    <p:anim calcmode="lin" valueType="num">
                                      <p:cBhvr>
                                        <p:cTn id="94" dur="1000" fill="hold"/>
                                        <p:tgtEl>
                                          <p:spTgt spid="8"/>
                                        </p:tgtEl>
                                        <p:attrNameLst>
                                          <p:attrName>ppt_w</p:attrName>
                                        </p:attrNameLst>
                                      </p:cBhvr>
                                      <p:tavLst>
                                        <p:tav tm="0">
                                          <p:val>
                                            <p:fltVal val="0"/>
                                          </p:val>
                                        </p:tav>
                                        <p:tav tm="100000">
                                          <p:val>
                                            <p:strVal val="#ppt_w"/>
                                          </p:val>
                                        </p:tav>
                                      </p:tavLst>
                                    </p:anim>
                                    <p:anim calcmode="lin" valueType="num">
                                      <p:cBhvr>
                                        <p:cTn id="95" dur="1000" fill="hold"/>
                                        <p:tgtEl>
                                          <p:spTgt spid="8"/>
                                        </p:tgtEl>
                                        <p:attrNameLst>
                                          <p:attrName>ppt_h</p:attrName>
                                        </p:attrNameLst>
                                      </p:cBhvr>
                                      <p:tavLst>
                                        <p:tav tm="0">
                                          <p:val>
                                            <p:fltVal val="0"/>
                                          </p:val>
                                        </p:tav>
                                        <p:tav tm="100000">
                                          <p:val>
                                            <p:strVal val="#ppt_h"/>
                                          </p:val>
                                        </p:tav>
                                      </p:tavLst>
                                    </p:anim>
                                  </p:childTnLst>
                                </p:cTn>
                              </p:par>
                              <p:par>
                                <p:cTn id="96" presetID="42" presetClass="path" presetSubtype="0" accel="50000" decel="50000" fill="hold" grpId="2" nodeType="withEffect">
                                  <p:stCondLst>
                                    <p:cond delay="1500"/>
                                  </p:stCondLst>
                                  <p:childTnLst>
                                    <p:animMotion origin="layout" path="M 4.72222E-6 -3.7037E-7 L 0.22777 -0.23194 " pathEditMode="relative" rAng="0" ptsTypes="AA">
                                      <p:cBhvr>
                                        <p:cTn id="97" dur="1000" spd="-100000" fill="hold"/>
                                        <p:tgtEl>
                                          <p:spTgt spid="8"/>
                                        </p:tgtEl>
                                        <p:attrNameLst>
                                          <p:attrName>ppt_x</p:attrName>
                                          <p:attrName>ppt_y</p:attrName>
                                        </p:attrNameLst>
                                      </p:cBhvr>
                                      <p:rCtr x="11389" y="-11597"/>
                                    </p:animMotion>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1" nodeType="click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fade">
                                      <p:cBhvr>
                                        <p:cTn id="102" dur="250"/>
                                        <p:tgtEl>
                                          <p:spTgt spid="1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250"/>
                                        <p:tgtEl>
                                          <p:spTgt spid="12"/>
                                        </p:tgtEl>
                                      </p:cBhvr>
                                    </p:animEffect>
                                  </p:childTnLst>
                                </p:cTn>
                              </p:par>
                              <p:par>
                                <p:cTn id="106" presetID="0" presetClass="path" presetSubtype="0" accel="50000" decel="50000" fill="hold" grpId="0" nodeType="withEffect">
                                  <p:stCondLst>
                                    <p:cond delay="0"/>
                                  </p:stCondLst>
                                  <p:childTnLst>
                                    <p:animMotion origin="layout" path="M 4.16667E-6 1.11111E-6 L 0.35937 0.00069 " pathEditMode="relative" rAng="0" ptsTypes="AA">
                                      <p:cBhvr>
                                        <p:cTn id="107" dur="2000" fill="hold"/>
                                        <p:tgtEl>
                                          <p:spTgt spid="11"/>
                                        </p:tgtEl>
                                        <p:attrNameLst>
                                          <p:attrName>ppt_x</p:attrName>
                                          <p:attrName>ppt_y</p:attrName>
                                        </p:attrNameLst>
                                      </p:cBhvr>
                                      <p:rCtr x="17969" y="23"/>
                                    </p:animMotion>
                                  </p:childTnLst>
                                </p:cTn>
                              </p:par>
                              <p:par>
                                <p:cTn id="108" presetID="0" presetClass="path" presetSubtype="0" accel="50000" decel="50000" fill="hold" grpId="1" nodeType="withEffect">
                                  <p:stCondLst>
                                    <p:cond delay="0"/>
                                  </p:stCondLst>
                                  <p:childTnLst>
                                    <p:animMotion origin="layout" path="M -5.55556E-7 4.44444E-6 L -0.13941 0.00439 " pathEditMode="relative" rAng="0" ptsTypes="AA">
                                      <p:cBhvr>
                                        <p:cTn id="109" dur="2000" fill="hold"/>
                                        <p:tgtEl>
                                          <p:spTgt spid="12"/>
                                        </p:tgtEl>
                                        <p:attrNameLst>
                                          <p:attrName>ppt_x</p:attrName>
                                          <p:attrName>ppt_y</p:attrName>
                                        </p:attrNameLst>
                                      </p:cBhvr>
                                      <p:rCtr x="-6979" y="208"/>
                                    </p:animMotion>
                                  </p:childTnLst>
                                </p:cTn>
                              </p:par>
                              <p:par>
                                <p:cTn id="110" presetID="0" presetClass="path" presetSubtype="0" accel="50000" decel="50000" fill="hold" grpId="3" nodeType="withEffect">
                                  <p:stCondLst>
                                    <p:cond delay="0"/>
                                  </p:stCondLst>
                                  <p:childTnLst>
                                    <p:animMotion origin="layout" path="M 0.34323 -0.18611 L -0.00521 -0.42893 " pathEditMode="relative" rAng="0" ptsTypes="AA">
                                      <p:cBhvr>
                                        <p:cTn id="111" dur="2000" fill="hold"/>
                                        <p:tgtEl>
                                          <p:spTgt spid="4"/>
                                        </p:tgtEl>
                                        <p:attrNameLst>
                                          <p:attrName>ppt_x</p:attrName>
                                          <p:attrName>ppt_y</p:attrName>
                                        </p:attrNameLst>
                                      </p:cBhvr>
                                      <p:rCtr x="-17431" y="-12153"/>
                                    </p:animMotion>
                                  </p:childTnLst>
                                </p:cTn>
                              </p:par>
                              <p:par>
                                <p:cTn id="112" presetID="0" presetClass="path" presetSubtype="0" accel="50000" decel="50000" fill="hold" grpId="3" nodeType="withEffect">
                                  <p:stCondLst>
                                    <p:cond delay="0"/>
                                  </p:stCondLst>
                                  <p:childTnLst>
                                    <p:animMotion origin="layout" path="M -0.30382 0.01042 L -0.37205 -0.13495 " pathEditMode="relative" rAng="0" ptsTypes="AA">
                                      <p:cBhvr>
                                        <p:cTn id="113" dur="2000" fill="hold"/>
                                        <p:tgtEl>
                                          <p:spTgt spid="6"/>
                                        </p:tgtEl>
                                        <p:attrNameLst>
                                          <p:attrName>ppt_x</p:attrName>
                                          <p:attrName>ppt_y</p:attrName>
                                        </p:attrNameLst>
                                      </p:cBhvr>
                                      <p:rCtr x="-3420" y="-7269"/>
                                    </p:animMotion>
                                  </p:childTnLst>
                                </p:cTn>
                              </p:par>
                              <p:par>
                                <p:cTn id="114" presetID="6" presetClass="emph" presetSubtype="0" fill="hold" grpId="3" nodeType="withEffect">
                                  <p:stCondLst>
                                    <p:cond delay="0"/>
                                  </p:stCondLst>
                                  <p:childTnLst>
                                    <p:animScale>
                                      <p:cBhvr>
                                        <p:cTn id="115" dur="2000" fill="hold"/>
                                        <p:tgtEl>
                                          <p:spTgt spid="12"/>
                                        </p:tgtEl>
                                      </p:cBhvr>
                                      <p:by x="150000" y="150000"/>
                                    </p:animScale>
                                  </p:childTnLst>
                                </p:cTn>
                              </p:par>
                              <p:par>
                                <p:cTn id="116" presetID="3" presetClass="emph" presetSubtype="2" fill="hold" grpId="3" nodeType="withEffect">
                                  <p:stCondLst>
                                    <p:cond delay="0"/>
                                  </p:stCondLst>
                                  <p:childTnLst>
                                    <p:animClr clrSpc="rgb" dir="cw">
                                      <p:cBhvr override="childStyle">
                                        <p:cTn id="117" dur="2000" fill="hold"/>
                                        <p:tgtEl>
                                          <p:spTgt spid="11"/>
                                        </p:tgtEl>
                                        <p:attrNameLst>
                                          <p:attrName>style.color</p:attrName>
                                        </p:attrNameLst>
                                      </p:cBhvr>
                                      <p:to>
                                        <a:srgbClr val="FF0000"/>
                                      </p:to>
                                    </p:animClr>
                                  </p:childTnLst>
                                </p:cTn>
                              </p:par>
                              <p:par>
                                <p:cTn id="118" presetID="10" presetClass="exit" presetSubtype="0" fill="hold" grpId="1" nodeType="withEffect">
                                  <p:stCondLst>
                                    <p:cond delay="0"/>
                                  </p:stCondLst>
                                  <p:childTnLst>
                                    <p:animEffect transition="out" filter="fade">
                                      <p:cBhvr>
                                        <p:cTn id="119" dur="1500"/>
                                        <p:tgtEl>
                                          <p:spTgt spid="8"/>
                                        </p:tgtEl>
                                      </p:cBhvr>
                                    </p:animEffect>
                                    <p:set>
                                      <p:cBhvr>
                                        <p:cTn id="120" dur="1" fill="hold">
                                          <p:stCondLst>
                                            <p:cond delay="1499"/>
                                          </p:stCondLst>
                                        </p:cTn>
                                        <p:tgtEl>
                                          <p:spTgt spid="8"/>
                                        </p:tgtEl>
                                        <p:attrNameLst>
                                          <p:attrName>style.visibility</p:attrName>
                                        </p:attrNameLst>
                                      </p:cBhvr>
                                      <p:to>
                                        <p:strVal val="hidden"/>
                                      </p:to>
                                    </p:set>
                                  </p:childTnLst>
                                </p:cTn>
                              </p:par>
                            </p:childTnLst>
                          </p:cTn>
                        </p:par>
                        <p:par>
                          <p:cTn id="121" fill="hold">
                            <p:stCondLst>
                              <p:cond delay="2000"/>
                            </p:stCondLst>
                            <p:childTnLst>
                              <p:par>
                                <p:cTn id="122" presetID="50" presetClass="exit" presetSubtype="0" accel="100000" fill="hold" grpId="2" nodeType="afterEffect">
                                  <p:stCondLst>
                                    <p:cond delay="1000"/>
                                  </p:stCondLst>
                                  <p:childTnLst>
                                    <p:anim calcmode="lin" valueType="num">
                                      <p:cBhvr>
                                        <p:cTn id="123" dur="1000"/>
                                        <p:tgtEl>
                                          <p:spTgt spid="12"/>
                                        </p:tgtEl>
                                        <p:attrNameLst>
                                          <p:attrName>ppt_w</p:attrName>
                                        </p:attrNameLst>
                                      </p:cBhvr>
                                      <p:tavLst>
                                        <p:tav tm="0">
                                          <p:val>
                                            <p:strVal val="ppt_w"/>
                                          </p:val>
                                        </p:tav>
                                        <p:tav tm="100000">
                                          <p:val>
                                            <p:strVal val="ppt_w+.3"/>
                                          </p:val>
                                        </p:tav>
                                      </p:tavLst>
                                    </p:anim>
                                    <p:anim calcmode="lin" valueType="num">
                                      <p:cBhvr>
                                        <p:cTn id="124" dur="1000"/>
                                        <p:tgtEl>
                                          <p:spTgt spid="12"/>
                                        </p:tgtEl>
                                        <p:attrNameLst>
                                          <p:attrName>ppt_h</p:attrName>
                                        </p:attrNameLst>
                                      </p:cBhvr>
                                      <p:tavLst>
                                        <p:tav tm="0">
                                          <p:val>
                                            <p:strVal val="ppt_h"/>
                                          </p:val>
                                        </p:tav>
                                        <p:tav tm="100000">
                                          <p:val>
                                            <p:strVal val="ppt_h"/>
                                          </p:val>
                                        </p:tav>
                                      </p:tavLst>
                                    </p:anim>
                                    <p:animEffect transition="out" filter="fade">
                                      <p:cBhvr>
                                        <p:cTn id="125" dur="1000"/>
                                        <p:tgtEl>
                                          <p:spTgt spid="12"/>
                                        </p:tgtEl>
                                      </p:cBhvr>
                                    </p:animEffect>
                                    <p:set>
                                      <p:cBhvr>
                                        <p:cTn id="126" dur="1" fill="hold">
                                          <p:stCondLst>
                                            <p:cond delay="999"/>
                                          </p:stCondLst>
                                        </p:cTn>
                                        <p:tgtEl>
                                          <p:spTgt spid="12"/>
                                        </p:tgtEl>
                                        <p:attrNameLst>
                                          <p:attrName>style.visibility</p:attrName>
                                        </p:attrNameLst>
                                      </p:cBhvr>
                                      <p:to>
                                        <p:strVal val="hidden"/>
                                      </p:to>
                                    </p:set>
                                  </p:childTnLst>
                                </p:cTn>
                              </p:par>
                              <p:par>
                                <p:cTn id="127" presetID="55" presetClass="exit" presetSubtype="0" fill="hold" grpId="2" nodeType="withEffect">
                                  <p:stCondLst>
                                    <p:cond delay="1000"/>
                                  </p:stCondLst>
                                  <p:childTnLst>
                                    <p:anim calcmode="lin" valueType="num">
                                      <p:cBhvr>
                                        <p:cTn id="128" dur="1000"/>
                                        <p:tgtEl>
                                          <p:spTgt spid="11"/>
                                        </p:tgtEl>
                                        <p:attrNameLst>
                                          <p:attrName>ppt_w</p:attrName>
                                        </p:attrNameLst>
                                      </p:cBhvr>
                                      <p:tavLst>
                                        <p:tav tm="0">
                                          <p:val>
                                            <p:strVal val="ppt_w"/>
                                          </p:val>
                                        </p:tav>
                                        <p:tav tm="100000">
                                          <p:val>
                                            <p:strVal val="ppt_w*0.70"/>
                                          </p:val>
                                        </p:tav>
                                      </p:tavLst>
                                    </p:anim>
                                    <p:anim calcmode="lin" valueType="num">
                                      <p:cBhvr>
                                        <p:cTn id="129" dur="1000"/>
                                        <p:tgtEl>
                                          <p:spTgt spid="11"/>
                                        </p:tgtEl>
                                        <p:attrNameLst>
                                          <p:attrName>ppt_h</p:attrName>
                                        </p:attrNameLst>
                                      </p:cBhvr>
                                      <p:tavLst>
                                        <p:tav tm="0">
                                          <p:val>
                                            <p:strVal val="ppt_h"/>
                                          </p:val>
                                        </p:tav>
                                        <p:tav tm="100000">
                                          <p:val>
                                            <p:strVal val="ppt_h"/>
                                          </p:val>
                                        </p:tav>
                                      </p:tavLst>
                                    </p:anim>
                                    <p:animEffect transition="out" filter="fade">
                                      <p:cBhvr>
                                        <p:cTn id="130" dur="1000"/>
                                        <p:tgtEl>
                                          <p:spTgt spid="11"/>
                                        </p:tgtEl>
                                      </p:cBhvr>
                                    </p:animEffect>
                                    <p:set>
                                      <p:cBhvr>
                                        <p:cTn id="131" dur="1" fill="hold">
                                          <p:stCondLst>
                                            <p:cond delay="999"/>
                                          </p:stCondLst>
                                        </p:cTn>
                                        <p:tgtEl>
                                          <p:spTgt spid="11"/>
                                        </p:tgtEl>
                                        <p:attrNameLst>
                                          <p:attrName>style.visibility</p:attrName>
                                        </p:attrNameLst>
                                      </p:cBhvr>
                                      <p:to>
                                        <p:strVal val="hidden"/>
                                      </p:to>
                                    </p:set>
                                  </p:childTnLst>
                                </p:cTn>
                              </p:par>
                              <p:par>
                                <p:cTn id="132" presetID="23" presetClass="exit" presetSubtype="272" fill="hold" grpId="4" nodeType="withEffect">
                                  <p:stCondLst>
                                    <p:cond delay="1000"/>
                                  </p:stCondLst>
                                  <p:childTnLst>
                                    <p:anim calcmode="lin" valueType="num">
                                      <p:cBhvr>
                                        <p:cTn id="133" dur="1000"/>
                                        <p:tgtEl>
                                          <p:spTgt spid="12"/>
                                        </p:tgtEl>
                                        <p:attrNameLst>
                                          <p:attrName>ppt_w</p:attrName>
                                        </p:attrNameLst>
                                      </p:cBhvr>
                                      <p:tavLst>
                                        <p:tav tm="0">
                                          <p:val>
                                            <p:strVal val="ppt_w"/>
                                          </p:val>
                                        </p:tav>
                                        <p:tav tm="100000">
                                          <p:val>
                                            <p:strVal val="4/3*ppt_w"/>
                                          </p:val>
                                        </p:tav>
                                      </p:tavLst>
                                    </p:anim>
                                    <p:anim calcmode="lin" valueType="num">
                                      <p:cBhvr>
                                        <p:cTn id="134" dur="1000"/>
                                        <p:tgtEl>
                                          <p:spTgt spid="12"/>
                                        </p:tgtEl>
                                        <p:attrNameLst>
                                          <p:attrName>ppt_h</p:attrName>
                                        </p:attrNameLst>
                                      </p:cBhvr>
                                      <p:tavLst>
                                        <p:tav tm="0">
                                          <p:val>
                                            <p:strVal val="ppt_h"/>
                                          </p:val>
                                        </p:tav>
                                        <p:tav tm="100000">
                                          <p:val>
                                            <p:strVal val="4/3*ppt_h"/>
                                          </p:val>
                                        </p:tav>
                                      </p:tavLst>
                                    </p:anim>
                                    <p:set>
                                      <p:cBhvr>
                                        <p:cTn id="135" dur="1" fill="hold">
                                          <p:stCondLst>
                                            <p:cond delay="999"/>
                                          </p:stCondLst>
                                        </p:cTn>
                                        <p:tgtEl>
                                          <p:spTgt spid="12"/>
                                        </p:tgtEl>
                                        <p:attrNameLst>
                                          <p:attrName>style.visibility</p:attrName>
                                        </p:attrNameLst>
                                      </p:cBhvr>
                                      <p:to>
                                        <p:strVal val="hidden"/>
                                      </p:to>
                                    </p:set>
                                  </p:childTnLst>
                                </p:cTn>
                              </p:par>
                              <p:par>
                                <p:cTn id="136" presetID="10" presetClass="exit" presetSubtype="0" fill="hold" grpId="5" nodeType="withEffect">
                                  <p:stCondLst>
                                    <p:cond delay="1000"/>
                                  </p:stCondLst>
                                  <p:childTnLst>
                                    <p:animEffect transition="out" filter="fade">
                                      <p:cBhvr>
                                        <p:cTn id="137" dur="1000"/>
                                        <p:tgtEl>
                                          <p:spTgt spid="12"/>
                                        </p:tgtEl>
                                      </p:cBhvr>
                                    </p:animEffect>
                                    <p:set>
                                      <p:cBhvr>
                                        <p:cTn id="138" dur="1" fill="hold">
                                          <p:stCondLst>
                                            <p:cond delay="999"/>
                                          </p:stCondLst>
                                        </p:cTn>
                                        <p:tgtEl>
                                          <p:spTgt spid="12"/>
                                        </p:tgtEl>
                                        <p:attrNameLst>
                                          <p:attrName>style.visibility</p:attrName>
                                        </p:attrNameLst>
                                      </p:cBhvr>
                                      <p:to>
                                        <p:strVal val="hidden"/>
                                      </p:to>
                                    </p:set>
                                  </p:childTnLst>
                                </p:cTn>
                              </p:par>
                              <p:par>
                                <p:cTn id="139" presetID="10" presetClass="entr" presetSubtype="0" fill="hold" grpId="0" nodeType="withEffect">
                                  <p:stCondLst>
                                    <p:cond delay="150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750"/>
                                        <p:tgtEl>
                                          <p:spTgt spid="5"/>
                                        </p:tgtEl>
                                      </p:cBhvr>
                                    </p:animEffect>
                                  </p:childTnLst>
                                </p:cTn>
                              </p:par>
                              <p:par>
                                <p:cTn id="142" presetID="23" presetClass="exit" presetSubtype="32" fill="hold" grpId="1" nodeType="withEffect">
                                  <p:stCondLst>
                                    <p:cond delay="2250"/>
                                  </p:stCondLst>
                                  <p:childTnLst>
                                    <p:anim calcmode="lin" valueType="num">
                                      <p:cBhvr>
                                        <p:cTn id="143" dur="500"/>
                                        <p:tgtEl>
                                          <p:spTgt spid="5"/>
                                        </p:tgtEl>
                                        <p:attrNameLst>
                                          <p:attrName>ppt_w</p:attrName>
                                        </p:attrNameLst>
                                      </p:cBhvr>
                                      <p:tavLst>
                                        <p:tav tm="0">
                                          <p:val>
                                            <p:strVal val="ppt_w"/>
                                          </p:val>
                                        </p:tav>
                                        <p:tav tm="100000">
                                          <p:val>
                                            <p:fltVal val="0"/>
                                          </p:val>
                                        </p:tav>
                                      </p:tavLst>
                                    </p:anim>
                                    <p:anim calcmode="lin" valueType="num">
                                      <p:cBhvr>
                                        <p:cTn id="144" dur="500"/>
                                        <p:tgtEl>
                                          <p:spTgt spid="5"/>
                                        </p:tgtEl>
                                        <p:attrNameLst>
                                          <p:attrName>ppt_h</p:attrName>
                                        </p:attrNameLst>
                                      </p:cBhvr>
                                      <p:tavLst>
                                        <p:tav tm="0">
                                          <p:val>
                                            <p:strVal val="ppt_h"/>
                                          </p:val>
                                        </p:tav>
                                        <p:tav tm="100000">
                                          <p:val>
                                            <p:fltVal val="0"/>
                                          </p:val>
                                        </p:tav>
                                      </p:tavLst>
                                    </p:anim>
                                    <p:set>
                                      <p:cBhvr>
                                        <p:cTn id="14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6" grpId="0"/>
      <p:bldP spid="6" grpId="2"/>
      <p:bldP spid="6" grpId="3"/>
      <p:bldP spid="13" grpId="0"/>
      <p:bldP spid="13" grpId="1"/>
      <p:bldP spid="13" grpId="2"/>
      <p:bldP spid="2" grpId="0"/>
      <p:bldP spid="2" grpId="1"/>
      <p:bldP spid="8" grpId="0"/>
      <p:bldP spid="8" grpId="1"/>
      <p:bldP spid="8" grpId="2"/>
      <p:bldP spid="12" grpId="0"/>
      <p:bldP spid="12" grpId="1"/>
      <p:bldP spid="12" grpId="2"/>
      <p:bldP spid="12" grpId="3"/>
      <p:bldP spid="12" grpId="4"/>
      <p:bldP spid="12" grpId="5"/>
      <p:bldP spid="11" grpId="0"/>
      <p:bldP spid="11" grpId="1"/>
      <p:bldP spid="11" grpId="2"/>
      <p:bldP spid="11" grpId="3"/>
      <p:bldP spid="5" grpId="0" animBg="1"/>
      <p:bldP spid="5" grpId="1" animBg="1"/>
      <p:bldP spid="14" grpId="0"/>
      <p:bldP spid="14" grpId="1"/>
      <p:bldP spid="16" grpId="0"/>
      <p:bldP spid="16" grpId="1"/>
      <p:bldP spid="15" grpId="0"/>
      <p:bldP spid="15" grpId="1"/>
      <p:bldP spid="17" grpId="0"/>
      <p:bldP spid="17" grpId="1"/>
      <p:bldP spid="19" grpId="0"/>
      <p:bldP spid="19" grpId="1"/>
      <p:bldP spid="19" grpId="2"/>
      <p:bldP spid="18" grpId="0"/>
      <p:bldP spid="18" grpId="1"/>
      <p:bldP spid="18"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9107"/>
          <a:stretch/>
        </p:blipFill>
        <p:spPr>
          <a:xfrm>
            <a:off x="0" y="2894"/>
            <a:ext cx="9144000" cy="6855106"/>
          </a:xfrm>
          <a:prstGeom prst="rect">
            <a:avLst/>
          </a:prstGeom>
        </p:spPr>
      </p:pic>
      <p:sp>
        <p:nvSpPr>
          <p:cNvPr id="14" name="Title 1"/>
          <p:cNvSpPr txBox="1">
            <a:spLocks/>
          </p:cNvSpPr>
          <p:nvPr/>
        </p:nvSpPr>
        <p:spPr>
          <a:xfrm>
            <a:off x="579231" y="4551865"/>
            <a:ext cx="479191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Trust also in Him</a:t>
            </a:r>
          </a:p>
        </p:txBody>
      </p:sp>
      <p:sp>
        <p:nvSpPr>
          <p:cNvPr id="9" name="Title 1"/>
          <p:cNvSpPr txBox="1">
            <a:spLocks/>
          </p:cNvSpPr>
          <p:nvPr/>
        </p:nvSpPr>
        <p:spPr>
          <a:xfrm>
            <a:off x="5727708" y="517835"/>
            <a:ext cx="2818267" cy="11799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do good</a:t>
            </a:r>
          </a:p>
        </p:txBody>
      </p:sp>
      <p:sp>
        <p:nvSpPr>
          <p:cNvPr id="10" name="Title 1"/>
          <p:cNvSpPr txBox="1">
            <a:spLocks/>
          </p:cNvSpPr>
          <p:nvPr/>
        </p:nvSpPr>
        <p:spPr>
          <a:xfrm>
            <a:off x="4486213" y="1869942"/>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Delight yourself</a:t>
            </a:r>
          </a:p>
        </p:txBody>
      </p:sp>
      <p:sp>
        <p:nvSpPr>
          <p:cNvPr id="13" name="Title 1"/>
          <p:cNvSpPr txBox="1">
            <a:spLocks/>
          </p:cNvSpPr>
          <p:nvPr/>
        </p:nvSpPr>
        <p:spPr>
          <a:xfrm>
            <a:off x="597742" y="3870696"/>
            <a:ext cx="4791919" cy="11775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Commit your way</a:t>
            </a:r>
          </a:p>
        </p:txBody>
      </p:sp>
      <p:sp>
        <p:nvSpPr>
          <p:cNvPr id="4" name="Rectangle 2"/>
          <p:cNvSpPr txBox="1">
            <a:spLocks noChangeArrowheads="1"/>
          </p:cNvSpPr>
          <p:nvPr/>
        </p:nvSpPr>
        <p:spPr bwMode="auto">
          <a:xfrm>
            <a:off x="481121" y="559575"/>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 name="Title 1"/>
          <p:cNvSpPr>
            <a:spLocks noGrp="1"/>
          </p:cNvSpPr>
          <p:nvPr>
            <p:ph type="title"/>
          </p:nvPr>
        </p:nvSpPr>
        <p:spPr>
          <a:xfrm>
            <a:off x="281651" y="587415"/>
            <a:ext cx="8534400" cy="5686063"/>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Trust in the LORD, and do good; Dwell in the land, and feed on       His faithfulness. Delight yourself also in the LORD, And He shall     give you the desires of your heart. Commit your way to the LORD, Trust also in Him, And He shall bring it to pass.</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Psalms 37:3-5</a:t>
            </a: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87335" y="559575"/>
            <a:ext cx="4762214"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 in the 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262875" y="559575"/>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262874" y="559576"/>
            <a:ext cx="1785257" cy="102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262875" y="559575"/>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10"/>
          <p:cNvSpPr>
            <a:spLocks noChangeArrowheads="1"/>
          </p:cNvSpPr>
          <p:nvPr/>
        </p:nvSpPr>
        <p:spPr bwMode="auto">
          <a:xfrm>
            <a:off x="1935777" y="2562225"/>
            <a:ext cx="816947" cy="105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5" name="Rectangle 2">
            <a:extLst>
              <a:ext uri="{FF2B5EF4-FFF2-40B4-BE49-F238E27FC236}">
                <a16:creationId xmlns:a16="http://schemas.microsoft.com/office/drawing/2014/main" id="{D07EE107-D4B8-47FC-A021-35DB2946BED3}"/>
              </a:ext>
            </a:extLst>
          </p:cNvPr>
          <p:cNvSpPr txBox="1">
            <a:spLocks noChangeArrowheads="1"/>
          </p:cNvSpPr>
          <p:nvPr/>
        </p:nvSpPr>
        <p:spPr bwMode="auto">
          <a:xfrm>
            <a:off x="5973288" y="701103"/>
            <a:ext cx="2331016" cy="76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good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3D66681F-E335-4BD2-82A8-3FEE8597FB54}"/>
              </a:ext>
            </a:extLst>
          </p:cNvPr>
          <p:cNvSpPr txBox="1">
            <a:spLocks noChangeArrowheads="1"/>
          </p:cNvSpPr>
          <p:nvPr/>
        </p:nvSpPr>
        <p:spPr bwMode="auto">
          <a:xfrm>
            <a:off x="4389610" y="2051006"/>
            <a:ext cx="4156365" cy="73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Delight yourself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65B39DA1-81C8-4E68-BCCB-D6EE0ECAAA60}"/>
              </a:ext>
            </a:extLst>
          </p:cNvPr>
          <p:cNvSpPr txBox="1">
            <a:spLocks noChangeArrowheads="1"/>
          </p:cNvSpPr>
          <p:nvPr/>
        </p:nvSpPr>
        <p:spPr bwMode="auto">
          <a:xfrm>
            <a:off x="766603" y="4060598"/>
            <a:ext cx="449097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Commit your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BCDE9C8-EE19-4645-B421-AC172782F5D3}"/>
              </a:ext>
            </a:extLst>
          </p:cNvPr>
          <p:cNvSpPr txBox="1">
            <a:spLocks noChangeArrowheads="1"/>
          </p:cNvSpPr>
          <p:nvPr/>
        </p:nvSpPr>
        <p:spPr bwMode="auto">
          <a:xfrm>
            <a:off x="722084" y="4719447"/>
            <a:ext cx="4490976" cy="77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also in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11"/>
          <p:cNvSpPr>
            <a:spLocks noChangeArrowheads="1"/>
          </p:cNvSpPr>
          <p:nvPr/>
        </p:nvSpPr>
        <p:spPr bwMode="auto">
          <a:xfrm>
            <a:off x="3217928" y="458676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9" name="Rectangle 18">
            <a:extLst>
              <a:ext uri="{FF2B5EF4-FFF2-40B4-BE49-F238E27FC236}">
                <a16:creationId xmlns:a16="http://schemas.microsoft.com/office/drawing/2014/main" id="{9EEC1D76-9463-443D-A160-9DB8653BE648}"/>
              </a:ext>
            </a:extLst>
          </p:cNvPr>
          <p:cNvSpPr>
            <a:spLocks noChangeArrowheads="1"/>
          </p:cNvSpPr>
          <p:nvPr/>
        </p:nvSpPr>
        <p:spPr bwMode="auto">
          <a:xfrm>
            <a:off x="6096298" y="559576"/>
            <a:ext cx="800100" cy="103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20" name="Rectangle 9">
            <a:extLst>
              <a:ext uri="{FF2B5EF4-FFF2-40B4-BE49-F238E27FC236}">
                <a16:creationId xmlns:a16="http://schemas.microsoft.com/office/drawing/2014/main" id="{F7AD59CF-41CD-4F92-9BB3-09260727C626}"/>
              </a:ext>
            </a:extLst>
          </p:cNvPr>
          <p:cNvSpPr>
            <a:spLocks noChangeArrowheads="1"/>
          </p:cNvSpPr>
          <p:nvPr/>
        </p:nvSpPr>
        <p:spPr bwMode="auto">
          <a:xfrm>
            <a:off x="3680142" y="4748991"/>
            <a:ext cx="151624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1" name="Rectangle 9">
            <a:extLst>
              <a:ext uri="{FF2B5EF4-FFF2-40B4-BE49-F238E27FC236}">
                <a16:creationId xmlns:a16="http://schemas.microsoft.com/office/drawing/2014/main" id="{268914DC-3827-40B5-AE73-F9C8BD0D2357}"/>
              </a:ext>
            </a:extLst>
          </p:cNvPr>
          <p:cNvSpPr>
            <a:spLocks noChangeArrowheads="1"/>
          </p:cNvSpPr>
          <p:nvPr/>
        </p:nvSpPr>
        <p:spPr bwMode="auto">
          <a:xfrm>
            <a:off x="2503959" y="2735804"/>
            <a:ext cx="253893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the 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41035607"/>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3"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0" presetClass="path" presetSubtype="0" accel="50000" decel="50000" fill="hold" grpId="2" nodeType="withEffect">
                                  <p:stCondLst>
                                    <p:cond delay="0"/>
                                  </p:stCondLst>
                                  <p:childTnLst>
                                    <p:animMotion origin="layout" path="M 0.00069 0.00069 C -0.01476 0.00463 -0.06233 0.00949 -0.09167 0.02384 C -0.12101 0.03819 -0.15035 0.05833 -0.17517 0.08634 C -0.2 0.11435 -0.22743 0.15231 -0.24097 0.19259 C -0.25451 0.23287 -0.25625 0.28472 -0.25625 0.32801 C -0.25625 0.37129 -0.25243 0.42268 -0.24115 0.45301 C -0.22986 0.48333 -0.20972 0.49676 -0.18802 0.51041 C -0.16632 0.52407 -0.1349 0.53565 -0.11059 0.53518 C -0.08628 0.53472 -0.05955 0.52453 -0.04219 0.5081 C -0.02483 0.49166 -0.01302 0.47291 -0.00677 0.43727 C -0.00052 0.40162 -0.00538 0.3243 -0.00503 0.29444 " pathEditMode="relative" rAng="0" ptsTypes="AAAAAAAAAAA">
                                      <p:cBhvr>
                                        <p:cTn id="12" dur="2000" fill="hold"/>
                                        <p:tgtEl>
                                          <p:spTgt spid="7"/>
                                        </p:tgtEl>
                                        <p:attrNameLst>
                                          <p:attrName>ppt_x</p:attrName>
                                          <p:attrName>ppt_y</p:attrName>
                                        </p:attrNameLst>
                                      </p:cBhvr>
                                      <p:rCtr x="-12847" y="26713"/>
                                    </p:animMotion>
                                  </p:childTnLst>
                                </p:cTn>
                              </p:par>
                              <p:par>
                                <p:cTn id="13" presetID="0" presetClass="path" presetSubtype="0" accel="50000" decel="50000" fill="hold" grpId="2" nodeType="withEffect">
                                  <p:stCondLst>
                                    <p:cond delay="0"/>
                                  </p:stCondLst>
                                  <p:childTnLst>
                                    <p:animMotion origin="layout" path="M -2.77778E-7 2.96296E-6 C 0.00799 -0.00741 0.03142 -0.03264 0.04931 -0.04445 C 0.06719 -0.05625 0.08576 -0.0669 0.10747 -0.0713 C 0.12917 -0.0757 0.1559 -0.07871 0.17951 -0.0713 C 0.2033 -0.06412 0.23038 -0.05486 0.25035 -0.02755 C 0.27031 -0.00023 0.28715 0.0456 0.29983 0.09236 C 0.3125 0.13889 0.32049 0.19907 0.32639 0.25231 C 0.33229 0.30555 0.33351 0.37199 0.33524 0.41134 C 0.33698 0.45092 0.33663 0.47361 0.33698 0.49004 " pathEditMode="relative" rAng="0" ptsTypes="AAAAAAAAA">
                                      <p:cBhvr>
                                        <p:cTn id="14" dur="2000" fill="hold"/>
                                        <p:tgtEl>
                                          <p:spTgt spid="8"/>
                                        </p:tgtEl>
                                        <p:attrNameLst>
                                          <p:attrName>ppt_x</p:attrName>
                                          <p:attrName>ppt_y</p:attrName>
                                        </p:attrNameLst>
                                      </p:cBhvr>
                                      <p:rCtr x="16840" y="20694"/>
                                    </p:animMotion>
                                  </p:childTnLst>
                                </p:cTn>
                              </p:par>
                            </p:childTnLst>
                          </p:cTn>
                        </p:par>
                        <p:par>
                          <p:cTn id="15" fill="hold">
                            <p:stCondLst>
                              <p:cond delay="2000"/>
                            </p:stCondLst>
                            <p:childTnLst>
                              <p:par>
                                <p:cTn id="16" presetID="2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edge">
                                      <p:cBhvr>
                                        <p:cTn id="18" dur="750"/>
                                        <p:tgtEl>
                                          <p:spTgt spid="2"/>
                                        </p:tgtEl>
                                      </p:cBhvr>
                                    </p:animEffect>
                                  </p:childTnLst>
                                </p:cTn>
                              </p:par>
                            </p:childTnLst>
                          </p:cTn>
                        </p:par>
                        <p:par>
                          <p:cTn id="19" fill="hold">
                            <p:stCondLst>
                              <p:cond delay="2750"/>
                            </p:stCondLst>
                            <p:childTnLst>
                              <p:par>
                                <p:cTn id="20" presetID="10" presetClass="exit" presetSubtype="0" fill="hold" grpId="0" nodeType="afterEffect">
                                  <p:stCondLst>
                                    <p:cond delay="0"/>
                                  </p:stCondLst>
                                  <p:childTnLst>
                                    <p:animEffect transition="out" filter="fade">
                                      <p:cBhvr>
                                        <p:cTn id="21" dur="250"/>
                                        <p:tgtEl>
                                          <p:spTgt spid="7"/>
                                        </p:tgtEl>
                                      </p:cBhvr>
                                    </p:animEffect>
                                    <p:set>
                                      <p:cBhvr>
                                        <p:cTn id="22" dur="1" fill="hold">
                                          <p:stCondLst>
                                            <p:cond delay="249"/>
                                          </p:stCondLst>
                                        </p:cTn>
                                        <p:tgtEl>
                                          <p:spTgt spid="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50"/>
                                        <p:tgtEl>
                                          <p:spTgt spid="8"/>
                                        </p:tgtEl>
                                      </p:cBhvr>
                                    </p:animEffect>
                                    <p:set>
                                      <p:cBhvr>
                                        <p:cTn id="25" dur="1" fill="hold">
                                          <p:stCondLst>
                                            <p:cond delay="249"/>
                                          </p:stCondLst>
                                        </p:cTn>
                                        <p:tgtEl>
                                          <p:spTgt spid="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50"/>
                                        <p:tgtEl>
                                          <p:spTgt spid="4"/>
                                        </p:tgtEl>
                                      </p:cBhvr>
                                    </p:animEffect>
                                    <p:set>
                                      <p:cBhvr>
                                        <p:cTn id="28" dur="1" fill="hold">
                                          <p:stCondLst>
                                            <p:cond delay="249"/>
                                          </p:stCondLst>
                                        </p:cTn>
                                        <p:tgtEl>
                                          <p:spTgt spid="4"/>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50"/>
                                        <p:tgtEl>
                                          <p:spTgt spid="6"/>
                                        </p:tgtEl>
                                      </p:cBhvr>
                                    </p:animEffect>
                                    <p:set>
                                      <p:cBhvr>
                                        <p:cTn id="31" dur="1" fill="hold">
                                          <p:stCondLst>
                                            <p:cond delay="24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18" presetClass="emph" presetSubtype="0" fill="hold" grpId="1" nodeType="withEffect">
                                  <p:stCondLst>
                                    <p:cond delay="0"/>
                                  </p:stCondLst>
                                  <p:childTnLst>
                                    <p:set>
                                      <p:cBhvr override="childStyle">
                                        <p:cTn id="38" dur="500" fill="hold"/>
                                        <p:tgtEl>
                                          <p:spTgt spid="9"/>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par>
                          <p:cTn id="42" fill="hold">
                            <p:stCondLst>
                              <p:cond delay="500"/>
                            </p:stCondLst>
                            <p:childTnLst>
                              <p:par>
                                <p:cTn id="43" presetID="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dissolve">
                                      <p:cBhvr>
                                        <p:cTn id="45" dur="500">
                                          <p:stCondLst>
                                            <p:cond delay="0"/>
                                          </p:stCondLst>
                                        </p:cTn>
                                        <p:tgtEl>
                                          <p:spTgt spid="19"/>
                                        </p:tgtEl>
                                      </p:cBhvr>
                                    </p:animEffect>
                                    <p:anim to="" calcmode="lin" valueType="num">
                                      <p:cBhvr>
                                        <p:cTn id="46"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par>
                                <p:cTn id="53" presetID="18" presetClass="emph" presetSubtype="0" fill="hold" grpId="1" nodeType="withEffect">
                                  <p:stCondLst>
                                    <p:cond delay="0"/>
                                  </p:stCondLst>
                                  <p:childTnLst>
                                    <p:set>
                                      <p:cBhvr override="childStyle">
                                        <p:cTn id="54" dur="500" fill="hold"/>
                                        <p:tgtEl>
                                          <p:spTgt spid="10"/>
                                        </p:tgtEl>
                                        <p:attrNameLst>
                                          <p:attrName>style.textDecorationUnderline</p:attrName>
                                        </p:attrNameLst>
                                      </p:cBhvr>
                                      <p:to>
                                        <p:strVal val="true"/>
                                      </p:to>
                                    </p:set>
                                  </p:childTnLst>
                                </p:cTn>
                              </p:par>
                              <p:par>
                                <p:cTn id="55" presetID="22" presetClass="entr" presetSubtype="8"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par>
                                <p:cTn id="58" presetID="0" presetClass="entr" presetSubtype="0" fill="hold" grpId="0" nodeType="withEffect">
                                  <p:stCondLst>
                                    <p:cond delay="400"/>
                                  </p:stCondLst>
                                  <p:childTnLst>
                                    <p:set>
                                      <p:cBhvr>
                                        <p:cTn id="59" dur="1" fill="hold">
                                          <p:stCondLst>
                                            <p:cond delay="0"/>
                                          </p:stCondLst>
                                        </p:cTn>
                                        <p:tgtEl>
                                          <p:spTgt spid="11"/>
                                        </p:tgtEl>
                                        <p:attrNameLst>
                                          <p:attrName>style.visibility</p:attrName>
                                        </p:attrNameLst>
                                      </p:cBhvr>
                                      <p:to>
                                        <p:strVal val="visible"/>
                                      </p:to>
                                    </p:set>
                                    <p:animEffect transition="in" filter="dissolve">
                                      <p:cBhvr>
                                        <p:cTn id="60" dur="500">
                                          <p:stCondLst>
                                            <p:cond delay="0"/>
                                          </p:stCondLst>
                                        </p:cTn>
                                        <p:tgtEl>
                                          <p:spTgt spid="11"/>
                                        </p:tgtEl>
                                      </p:cBhvr>
                                    </p:animEffect>
                                    <p:anim to="" calcmode="lin" valueType="num">
                                      <p:cBhvr>
                                        <p:cTn id="6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63" presetID="0" presetClass="entr" presetSubtype="0" fill="hold" grpId="0" nodeType="withEffect">
                                  <p:stCondLst>
                                    <p:cond delay="750"/>
                                  </p:stCondLst>
                                  <p:iterate type="lt">
                                    <p:tmPct val="10000"/>
                                  </p:iterate>
                                  <p:childTnLst>
                                    <p:set>
                                      <p:cBhvr>
                                        <p:cTn id="64" dur="1" fill="hold">
                                          <p:stCondLst>
                                            <p:cond delay="0"/>
                                          </p:stCondLst>
                                        </p:cTn>
                                        <p:tgtEl>
                                          <p:spTgt spid="21"/>
                                        </p:tgtEl>
                                        <p:attrNameLst>
                                          <p:attrName>style.visibility</p:attrName>
                                        </p:attrNameLst>
                                      </p:cBhvr>
                                      <p:to>
                                        <p:strVal val="visible"/>
                                      </p:to>
                                    </p:set>
                                    <p:animEffect transition="in" filter="dissolve">
                                      <p:cBhvr>
                                        <p:cTn id="65" dur="500">
                                          <p:stCondLst>
                                            <p:cond delay="0"/>
                                          </p:stCondLst>
                                        </p:cTn>
                                        <p:tgtEl>
                                          <p:spTgt spid="21"/>
                                        </p:tgtEl>
                                      </p:cBhvr>
                                    </p:animEffect>
                                    <p:anim to="" calcmode="lin" valueType="num">
                                      <p:cBhvr>
                                        <p:cTn id="66"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67"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68" fill="hold">
                            <p:stCondLst>
                              <p:cond delay="1550"/>
                            </p:stCondLst>
                            <p:childTnLst>
                              <p:par>
                                <p:cTn id="69" presetID="26" presetClass="emph" presetSubtype="0" fill="hold" grpId="1" nodeType="afterEffect">
                                  <p:stCondLst>
                                    <p:cond delay="0"/>
                                  </p:stCondLst>
                                  <p:iterate type="lt">
                                    <p:tmPct val="0"/>
                                  </p:iterate>
                                  <p:childTnLst>
                                    <p:animEffect transition="out" filter="fade">
                                      <p:cBhvr>
                                        <p:cTn id="70" dur="500" tmFilter="0, 0; .2, .5; .8, .5; 1, 0"/>
                                        <p:tgtEl>
                                          <p:spTgt spid="21"/>
                                        </p:tgtEl>
                                      </p:cBhvr>
                                    </p:animEffect>
                                    <p:animScale>
                                      <p:cBhvr>
                                        <p:cTn id="71" dur="250" autoRev="1" fill="hold"/>
                                        <p:tgtEl>
                                          <p:spTgt spid="21"/>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left)">
                                      <p:cBhvr>
                                        <p:cTn id="76" dur="500"/>
                                        <p:tgtEl>
                                          <p:spTgt spid="13"/>
                                        </p:tgtEl>
                                      </p:cBhvr>
                                    </p:animEffect>
                                  </p:childTnLst>
                                </p:cTn>
                              </p:par>
                              <p:par>
                                <p:cTn id="77" presetID="18" presetClass="emph" presetSubtype="0" fill="hold" grpId="1" nodeType="withEffect">
                                  <p:stCondLst>
                                    <p:cond delay="0"/>
                                  </p:stCondLst>
                                  <p:childTnLst>
                                    <p:set>
                                      <p:cBhvr override="childStyle">
                                        <p:cTn id="78" dur="500" fill="hold"/>
                                        <p:tgtEl>
                                          <p:spTgt spid="13"/>
                                        </p:tgtEl>
                                        <p:attrNameLst>
                                          <p:attrName>style.textDecorationUnderline</p:attrName>
                                        </p:attrNameLst>
                                      </p:cBhvr>
                                      <p:to>
                                        <p:strVal val="true"/>
                                      </p:to>
                                    </p:set>
                                  </p:childTnLst>
                                </p:cTn>
                              </p:par>
                              <p:par>
                                <p:cTn id="79" presetID="22" presetClass="entr" presetSubtype="8"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wipe(left)">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left)">
                                      <p:cBhvr>
                                        <p:cTn id="86" dur="500"/>
                                        <p:tgtEl>
                                          <p:spTgt spid="14"/>
                                        </p:tgtEl>
                                      </p:cBhvr>
                                    </p:animEffect>
                                  </p:childTnLst>
                                </p:cTn>
                              </p:par>
                              <p:par>
                                <p:cTn id="87" presetID="18" presetClass="emph" presetSubtype="0" fill="hold" grpId="1" nodeType="withEffect">
                                  <p:stCondLst>
                                    <p:cond delay="0"/>
                                  </p:stCondLst>
                                  <p:childTnLst>
                                    <p:set>
                                      <p:cBhvr override="childStyle">
                                        <p:cTn id="88" dur="500" fill="hold"/>
                                        <p:tgtEl>
                                          <p:spTgt spid="14"/>
                                        </p:tgtEl>
                                        <p:attrNameLst>
                                          <p:attrName>style.textDecorationUnderline</p:attrName>
                                        </p:attrNameLst>
                                      </p:cBhvr>
                                      <p:to>
                                        <p:strVal val="true"/>
                                      </p:to>
                                    </p:set>
                                  </p:childTnLst>
                                </p:cTn>
                              </p:par>
                              <p:par>
                                <p:cTn id="89" presetID="22" presetClass="entr" presetSubtype="8"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left)">
                                      <p:cBhvr>
                                        <p:cTn id="91" dur="500"/>
                                        <p:tgtEl>
                                          <p:spTgt spid="18"/>
                                        </p:tgtEl>
                                      </p:cBhvr>
                                    </p:animEffect>
                                  </p:childTnLst>
                                </p:cTn>
                              </p:par>
                              <p:par>
                                <p:cTn id="92" presetID="0" presetClass="entr" presetSubtype="0" fill="hold" grpId="0" nodeType="withEffect">
                                  <p:stCondLst>
                                    <p:cond delay="400"/>
                                  </p:stCondLst>
                                  <p:childTnLst>
                                    <p:set>
                                      <p:cBhvr>
                                        <p:cTn id="93" dur="1" fill="hold">
                                          <p:stCondLst>
                                            <p:cond delay="0"/>
                                          </p:stCondLst>
                                        </p:cTn>
                                        <p:tgtEl>
                                          <p:spTgt spid="12"/>
                                        </p:tgtEl>
                                        <p:attrNameLst>
                                          <p:attrName>style.visibility</p:attrName>
                                        </p:attrNameLst>
                                      </p:cBhvr>
                                      <p:to>
                                        <p:strVal val="visible"/>
                                      </p:to>
                                    </p:set>
                                    <p:animEffect transition="in" filter="dissolve">
                                      <p:cBhvr>
                                        <p:cTn id="94" dur="500">
                                          <p:stCondLst>
                                            <p:cond delay="0"/>
                                          </p:stCondLst>
                                        </p:cTn>
                                        <p:tgtEl>
                                          <p:spTgt spid="12"/>
                                        </p:tgtEl>
                                      </p:cBhvr>
                                    </p:animEffect>
                                    <p:anim to="" calcmode="lin" valueType="num">
                                      <p:cBhvr>
                                        <p:cTn id="9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96"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97" presetID="0" presetClass="entr" presetSubtype="0" fill="hold" grpId="0" nodeType="withEffect">
                                  <p:stCondLst>
                                    <p:cond delay="600"/>
                                  </p:stCondLst>
                                  <p:iterate type="lt">
                                    <p:tmPct val="10000"/>
                                  </p:iterate>
                                  <p:childTnLst>
                                    <p:set>
                                      <p:cBhvr>
                                        <p:cTn id="98" dur="1" fill="hold">
                                          <p:stCondLst>
                                            <p:cond delay="0"/>
                                          </p:stCondLst>
                                        </p:cTn>
                                        <p:tgtEl>
                                          <p:spTgt spid="20"/>
                                        </p:tgtEl>
                                        <p:attrNameLst>
                                          <p:attrName>style.visibility</p:attrName>
                                        </p:attrNameLst>
                                      </p:cBhvr>
                                      <p:to>
                                        <p:strVal val="visible"/>
                                      </p:to>
                                    </p:set>
                                    <p:animEffect transition="in" filter="dissolve">
                                      <p:cBhvr>
                                        <p:cTn id="99" dur="500">
                                          <p:stCondLst>
                                            <p:cond delay="0"/>
                                          </p:stCondLst>
                                        </p:cTn>
                                        <p:tgtEl>
                                          <p:spTgt spid="20"/>
                                        </p:tgtEl>
                                      </p:cBhvr>
                                    </p:animEffect>
                                    <p:anim to="" calcmode="lin" valueType="num">
                                      <p:cBhvr>
                                        <p:cTn id="100"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01"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par>
                          <p:cTn id="102" fill="hold">
                            <p:stCondLst>
                              <p:cond delay="1200"/>
                            </p:stCondLst>
                            <p:childTnLst>
                              <p:par>
                                <p:cTn id="103" presetID="26" presetClass="emph" presetSubtype="0" fill="hold" grpId="1" nodeType="afterEffect">
                                  <p:stCondLst>
                                    <p:cond delay="0"/>
                                  </p:stCondLst>
                                  <p:iterate type="lt">
                                    <p:tmPct val="0"/>
                                  </p:iterate>
                                  <p:childTnLst>
                                    <p:animEffect transition="out" filter="fade">
                                      <p:cBhvr>
                                        <p:cTn id="104" dur="500" tmFilter="0, 0; .2, .5; .8, .5; 1, 0"/>
                                        <p:tgtEl>
                                          <p:spTgt spid="20"/>
                                        </p:tgtEl>
                                      </p:cBhvr>
                                    </p:animEffect>
                                    <p:animScale>
                                      <p:cBhvr>
                                        <p:cTn id="105" dur="250" autoRev="1" fill="hold"/>
                                        <p:tgtEl>
                                          <p:spTgt spid="20"/>
                                        </p:tgtEl>
                                      </p:cBhvr>
                                      <p:by x="105000" y="105000"/>
                                    </p:animScale>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5"/>
                                        </p:tgtEl>
                                        <p:attrNameLst>
                                          <p:attrName>style.visibility</p:attrName>
                                        </p:attrNameLst>
                                      </p:cBhvr>
                                      <p:to>
                                        <p:strVal val="visible"/>
                                      </p:to>
                                    </p:set>
                                    <p:animEffect transition="in" filter="fade">
                                      <p:cBhvr>
                                        <p:cTn id="110" dur="250"/>
                                        <p:tgtEl>
                                          <p:spTgt spid="5"/>
                                        </p:tgtEl>
                                      </p:cBhvr>
                                    </p:animEffect>
                                  </p:childTnLst>
                                </p:cTn>
                              </p:par>
                              <p:par>
                                <p:cTn id="111" presetID="0" presetClass="path" presetSubtype="0" accel="50000" decel="50000" fill="hold" grpId="2" nodeType="withEffect">
                                  <p:stCondLst>
                                    <p:cond delay="0"/>
                                  </p:stCondLst>
                                  <p:childTnLst>
                                    <p:animMotion origin="layout" path="M 2.22222E-6 2.96296E-6 L 0.01684 0.17083 " pathEditMode="relative" rAng="0" ptsTypes="AA">
                                      <p:cBhvr>
                                        <p:cTn id="112" dur="2000" fill="hold"/>
                                        <p:tgtEl>
                                          <p:spTgt spid="5"/>
                                        </p:tgtEl>
                                        <p:attrNameLst>
                                          <p:attrName>ppt_x</p:attrName>
                                          <p:attrName>ppt_y</p:attrName>
                                        </p:attrNameLst>
                                      </p:cBhvr>
                                      <p:rCtr x="833" y="8542"/>
                                    </p:animMotion>
                                  </p:childTnLst>
                                </p:cTn>
                              </p:par>
                              <p:par>
                                <p:cTn id="113" presetID="10" presetClass="exit" presetSubtype="0" fill="hold" grpId="1" nodeType="withEffect">
                                  <p:stCondLst>
                                    <p:cond delay="0"/>
                                  </p:stCondLst>
                                  <p:childTnLst>
                                    <p:animEffect transition="out" filter="fade">
                                      <p:cBhvr>
                                        <p:cTn id="114" dur="1500"/>
                                        <p:tgtEl>
                                          <p:spTgt spid="2"/>
                                        </p:tgtEl>
                                      </p:cBhvr>
                                    </p:animEffect>
                                    <p:set>
                                      <p:cBhvr>
                                        <p:cTn id="115" dur="1" fill="hold">
                                          <p:stCondLst>
                                            <p:cond delay="1499"/>
                                          </p:stCondLst>
                                        </p:cTn>
                                        <p:tgtEl>
                                          <p:spTgt spid="2"/>
                                        </p:tgtEl>
                                        <p:attrNameLst>
                                          <p:attrName>style.visibility</p:attrName>
                                        </p:attrNameLst>
                                      </p:cBhvr>
                                      <p:to>
                                        <p:strVal val="hidden"/>
                                      </p:to>
                                    </p:set>
                                  </p:childTnLst>
                                </p:cTn>
                              </p:par>
                              <p:par>
                                <p:cTn id="116" presetID="0" presetClass="exit" presetSubtype="0" fill="hold" grpId="1" nodeType="withEffect">
                                  <p:stCondLst>
                                    <p:cond delay="0"/>
                                  </p:stCondLst>
                                  <p:childTnLst>
                                    <p:set>
                                      <p:cBhvr>
                                        <p:cTn id="117" dur="1" fill="hold">
                                          <p:stCondLst>
                                            <p:cond delay="1249"/>
                                          </p:stCondLst>
                                        </p:cTn>
                                        <p:tgtEl>
                                          <p:spTgt spid="11"/>
                                        </p:tgtEl>
                                        <p:attrNameLst>
                                          <p:attrName>style.visibility</p:attrName>
                                        </p:attrNameLst>
                                      </p:cBhvr>
                                      <p:to>
                                        <p:strVal val="hidden"/>
                                      </p:to>
                                    </p:set>
                                    <p:animEffect transition="out" filter="dissolve">
                                      <p:cBhvr>
                                        <p:cTn id="118" dur="1250">
                                          <p:stCondLst>
                                            <p:cond delay="0"/>
                                          </p:stCondLst>
                                        </p:cTn>
                                        <p:tgtEl>
                                          <p:spTgt spid="11"/>
                                        </p:tgtEl>
                                      </p:cBhvr>
                                    </p:animEffect>
                                    <p:anim to="" calcmode="lin" valueType="num">
                                      <p:cBhvr>
                                        <p:cTn id="119" dur="125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120" dur="125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121" presetID="0" presetClass="exit" presetSubtype="0" fill="hold" grpId="1" nodeType="withEffect">
                                  <p:stCondLst>
                                    <p:cond delay="0"/>
                                  </p:stCondLst>
                                  <p:childTnLst>
                                    <p:set>
                                      <p:cBhvr>
                                        <p:cTn id="122" dur="1" fill="hold">
                                          <p:stCondLst>
                                            <p:cond delay="1249"/>
                                          </p:stCondLst>
                                        </p:cTn>
                                        <p:tgtEl>
                                          <p:spTgt spid="12"/>
                                        </p:tgtEl>
                                        <p:attrNameLst>
                                          <p:attrName>style.visibility</p:attrName>
                                        </p:attrNameLst>
                                      </p:cBhvr>
                                      <p:to>
                                        <p:strVal val="hidden"/>
                                      </p:to>
                                    </p:set>
                                    <p:animEffect transition="out" filter="dissolve">
                                      <p:cBhvr>
                                        <p:cTn id="123" dur="1250">
                                          <p:stCondLst>
                                            <p:cond delay="0"/>
                                          </p:stCondLst>
                                        </p:cTn>
                                        <p:tgtEl>
                                          <p:spTgt spid="12"/>
                                        </p:tgtEl>
                                      </p:cBhvr>
                                    </p:animEffect>
                                    <p:anim to="" calcmode="lin" valueType="num">
                                      <p:cBhvr>
                                        <p:cTn id="124" dur="125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125" dur="125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126" presetID="0" presetClass="exit" presetSubtype="0" fill="hold" grpId="1" nodeType="withEffect">
                                  <p:stCondLst>
                                    <p:cond delay="0"/>
                                  </p:stCondLst>
                                  <p:childTnLst>
                                    <p:set>
                                      <p:cBhvr>
                                        <p:cTn id="127" dur="1" fill="hold">
                                          <p:stCondLst>
                                            <p:cond delay="1249"/>
                                          </p:stCondLst>
                                        </p:cTn>
                                        <p:tgtEl>
                                          <p:spTgt spid="19"/>
                                        </p:tgtEl>
                                        <p:attrNameLst>
                                          <p:attrName>style.visibility</p:attrName>
                                        </p:attrNameLst>
                                      </p:cBhvr>
                                      <p:to>
                                        <p:strVal val="hidden"/>
                                      </p:to>
                                    </p:set>
                                    <p:animEffect transition="out" filter="dissolve">
                                      <p:cBhvr>
                                        <p:cTn id="128" dur="1250">
                                          <p:stCondLst>
                                            <p:cond delay="0"/>
                                          </p:stCondLst>
                                        </p:cTn>
                                        <p:tgtEl>
                                          <p:spTgt spid="19"/>
                                        </p:tgtEl>
                                      </p:cBhvr>
                                    </p:animEffect>
                                    <p:anim to="" calcmode="lin" valueType="num">
                                      <p:cBhvr>
                                        <p:cTn id="129" dur="125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130" dur="1250" fill="hold">
                                          <p:stCondLst>
                                            <p:cond delay="0"/>
                                          </p:stCondLst>
                                        </p:cTn>
                                        <p:tgtEl>
                                          <p:spTgt spid="19"/>
                                        </p:tgtEl>
                                        <p:attrNameLst>
                                          <p:attrName>ppt_h</p:attrName>
                                        </p:attrNameLst>
                                      </p:cBhvr>
                                      <p:tavLst>
                                        <p:tav tm="0">
                                          <p:val>
                                            <p:strVal val="#ppt_h"/>
                                          </p:val>
                                        </p:tav>
                                        <p:tav tm="100000">
                                          <p:val>
                                            <p:strVal val="#ppt_h*4"/>
                                          </p:val>
                                        </p:tav>
                                      </p:tavLst>
                                    </p:anim>
                                  </p:childTnLst>
                                </p:cTn>
                              </p:par>
                              <p:par>
                                <p:cTn id="131" presetID="42" presetClass="path" presetSubtype="0" accel="50000" decel="50000" fill="hold" grpId="2" nodeType="withEffect">
                                  <p:stCondLst>
                                    <p:cond delay="0"/>
                                  </p:stCondLst>
                                  <p:childTnLst>
                                    <p:animMotion origin="layout" path="M 3.33333E-6 -2.96296E-6 L -0.41979 0.40764 " pathEditMode="relative" rAng="0" ptsTypes="AA">
                                      <p:cBhvr>
                                        <p:cTn id="132" dur="1250" fill="hold"/>
                                        <p:tgtEl>
                                          <p:spTgt spid="19"/>
                                        </p:tgtEl>
                                        <p:attrNameLst>
                                          <p:attrName>ppt_x</p:attrName>
                                          <p:attrName>ppt_y</p:attrName>
                                        </p:attrNameLst>
                                      </p:cBhvr>
                                      <p:rCtr x="-20990" y="20370"/>
                                    </p:animMotion>
                                  </p:childTnLst>
                                </p:cTn>
                              </p:par>
                              <p:par>
                                <p:cTn id="133" presetID="42" presetClass="path" presetSubtype="0" accel="50000" decel="50000" fill="hold" grpId="2" nodeType="withEffect">
                                  <p:stCondLst>
                                    <p:cond delay="0"/>
                                  </p:stCondLst>
                                  <p:childTnLst>
                                    <p:animMotion origin="layout" path="M -5.55112E-17 -1.48148E-6 L 0.0316 0.11412 " pathEditMode="relative" rAng="0" ptsTypes="AA">
                                      <p:cBhvr>
                                        <p:cTn id="134" dur="1250" fill="hold"/>
                                        <p:tgtEl>
                                          <p:spTgt spid="11"/>
                                        </p:tgtEl>
                                        <p:attrNameLst>
                                          <p:attrName>ppt_x</p:attrName>
                                          <p:attrName>ppt_y</p:attrName>
                                        </p:attrNameLst>
                                      </p:cBhvr>
                                      <p:rCtr x="1580" y="5694"/>
                                    </p:animMotion>
                                  </p:childTnLst>
                                </p:cTn>
                              </p:par>
                              <p:par>
                                <p:cTn id="135" presetID="42" presetClass="path" presetSubtype="0" accel="50000" decel="50000" fill="hold" grpId="2" nodeType="withEffect">
                                  <p:stCondLst>
                                    <p:cond delay="0"/>
                                  </p:stCondLst>
                                  <p:childTnLst>
                                    <p:animMotion origin="layout" path="M 2.77778E-7 1.11022E-16 L -0.1092 -0.19236 " pathEditMode="relative" rAng="0" ptsTypes="AA">
                                      <p:cBhvr>
                                        <p:cTn id="136" dur="1250" fill="hold"/>
                                        <p:tgtEl>
                                          <p:spTgt spid="12"/>
                                        </p:tgtEl>
                                        <p:attrNameLst>
                                          <p:attrName>ppt_x</p:attrName>
                                          <p:attrName>ppt_y</p:attrName>
                                        </p:attrNameLst>
                                      </p:cBhvr>
                                      <p:rCtr x="-5469" y="-9630"/>
                                    </p:animMotion>
                                  </p:childTnLst>
                                </p:cTn>
                              </p:par>
                              <p:par>
                                <p:cTn id="137" presetID="10" presetClass="exit" presetSubtype="0" fill="hold" grpId="2" nodeType="withEffect">
                                  <p:stCondLst>
                                    <p:cond delay="0"/>
                                  </p:stCondLst>
                                  <p:childTnLst>
                                    <p:animEffect transition="out" filter="fade">
                                      <p:cBhvr>
                                        <p:cTn id="138" dur="500"/>
                                        <p:tgtEl>
                                          <p:spTgt spid="10"/>
                                        </p:tgtEl>
                                      </p:cBhvr>
                                    </p:animEffect>
                                    <p:set>
                                      <p:cBhvr>
                                        <p:cTn id="139" dur="1" fill="hold">
                                          <p:stCondLst>
                                            <p:cond delay="499"/>
                                          </p:stCondLst>
                                        </p:cTn>
                                        <p:tgtEl>
                                          <p:spTgt spid="10"/>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500"/>
                                        <p:tgtEl>
                                          <p:spTgt spid="9"/>
                                        </p:tgtEl>
                                      </p:cBhvr>
                                    </p:animEffect>
                                    <p:set>
                                      <p:cBhvr>
                                        <p:cTn id="142" dur="1" fill="hold">
                                          <p:stCondLst>
                                            <p:cond delay="499"/>
                                          </p:stCondLst>
                                        </p:cTn>
                                        <p:tgtEl>
                                          <p:spTgt spid="9"/>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5"/>
                                        </p:tgtEl>
                                      </p:cBhvr>
                                    </p:animEffect>
                                    <p:set>
                                      <p:cBhvr>
                                        <p:cTn id="145" dur="1" fill="hold">
                                          <p:stCondLst>
                                            <p:cond delay="499"/>
                                          </p:stCondLst>
                                        </p:cTn>
                                        <p:tgtEl>
                                          <p:spTgt spid="15"/>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6"/>
                                        </p:tgtEl>
                                      </p:cBhvr>
                                    </p:animEffect>
                                    <p:set>
                                      <p:cBhvr>
                                        <p:cTn id="148" dur="1" fill="hold">
                                          <p:stCondLst>
                                            <p:cond delay="499"/>
                                          </p:stCondLst>
                                        </p:cTn>
                                        <p:tgtEl>
                                          <p:spTgt spid="16"/>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500"/>
                                        <p:tgtEl>
                                          <p:spTgt spid="13"/>
                                        </p:tgtEl>
                                      </p:cBhvr>
                                    </p:animEffect>
                                    <p:set>
                                      <p:cBhvr>
                                        <p:cTn id="151" dur="1" fill="hold">
                                          <p:stCondLst>
                                            <p:cond delay="499"/>
                                          </p:stCondLst>
                                        </p:cTn>
                                        <p:tgtEl>
                                          <p:spTgt spid="13"/>
                                        </p:tgtEl>
                                        <p:attrNameLst>
                                          <p:attrName>style.visibility</p:attrName>
                                        </p:attrNameLst>
                                      </p:cBhvr>
                                      <p:to>
                                        <p:strVal val="hidden"/>
                                      </p:to>
                                    </p:set>
                                  </p:childTnLst>
                                </p:cTn>
                              </p:par>
                              <p:par>
                                <p:cTn id="152" presetID="10" presetClass="exit" presetSubtype="0" fill="hold" grpId="2" nodeType="withEffect">
                                  <p:stCondLst>
                                    <p:cond delay="0"/>
                                  </p:stCondLst>
                                  <p:childTnLst>
                                    <p:animEffect transition="out" filter="fade">
                                      <p:cBhvr>
                                        <p:cTn id="153" dur="500"/>
                                        <p:tgtEl>
                                          <p:spTgt spid="14"/>
                                        </p:tgtEl>
                                      </p:cBhvr>
                                    </p:animEffect>
                                    <p:set>
                                      <p:cBhvr>
                                        <p:cTn id="154" dur="1" fill="hold">
                                          <p:stCondLst>
                                            <p:cond delay="499"/>
                                          </p:stCondLst>
                                        </p:cTn>
                                        <p:tgtEl>
                                          <p:spTgt spid="14"/>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7"/>
                                        </p:tgtEl>
                                      </p:cBhvr>
                                    </p:animEffect>
                                    <p:set>
                                      <p:cBhvr>
                                        <p:cTn id="157" dur="1" fill="hold">
                                          <p:stCondLst>
                                            <p:cond delay="499"/>
                                          </p:stCondLst>
                                        </p:cTn>
                                        <p:tgtEl>
                                          <p:spTgt spid="17"/>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par>
                                <p:cTn id="161" presetID="10" presetClass="exit" presetSubtype="0" fill="hold" grpId="2" nodeType="withEffect">
                                  <p:stCondLst>
                                    <p:cond delay="0"/>
                                  </p:stCondLst>
                                  <p:iterate type="lt">
                                    <p:tmPct val="0"/>
                                  </p:iterate>
                                  <p:childTnLst>
                                    <p:animEffect transition="out" filter="fade">
                                      <p:cBhvr>
                                        <p:cTn id="162" dur="500"/>
                                        <p:tgtEl>
                                          <p:spTgt spid="20"/>
                                        </p:tgtEl>
                                      </p:cBhvr>
                                    </p:animEffect>
                                    <p:set>
                                      <p:cBhvr>
                                        <p:cTn id="163" dur="1" fill="hold">
                                          <p:stCondLst>
                                            <p:cond delay="499"/>
                                          </p:stCondLst>
                                        </p:cTn>
                                        <p:tgtEl>
                                          <p:spTgt spid="20"/>
                                        </p:tgtEl>
                                        <p:attrNameLst>
                                          <p:attrName>style.visibility</p:attrName>
                                        </p:attrNameLst>
                                      </p:cBhvr>
                                      <p:to>
                                        <p:strVal val="hidden"/>
                                      </p:to>
                                    </p:set>
                                  </p:childTnLst>
                                </p:cTn>
                              </p:par>
                              <p:par>
                                <p:cTn id="164" presetID="10" presetClass="exit" presetSubtype="0" fill="hold" grpId="2" nodeType="withEffect">
                                  <p:stCondLst>
                                    <p:cond delay="0"/>
                                  </p:stCondLst>
                                  <p:iterate type="lt">
                                    <p:tmPct val="0"/>
                                  </p:iterate>
                                  <p:childTnLst>
                                    <p:animEffect transition="out" filter="fade">
                                      <p:cBhvr>
                                        <p:cTn id="165" dur="500"/>
                                        <p:tgtEl>
                                          <p:spTgt spid="21"/>
                                        </p:tgtEl>
                                      </p:cBhvr>
                                    </p:animEffect>
                                    <p:set>
                                      <p:cBhvr>
                                        <p:cTn id="16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9" grpId="0"/>
      <p:bldP spid="9" grpId="1"/>
      <p:bldP spid="9" grpId="2"/>
      <p:bldP spid="10" grpId="0"/>
      <p:bldP spid="10" grpId="1"/>
      <p:bldP spid="10" grpId="2"/>
      <p:bldP spid="13" grpId="0"/>
      <p:bldP spid="13" grpId="1"/>
      <p:bldP spid="13" grpId="2"/>
      <p:bldP spid="4" grpId="0"/>
      <p:bldP spid="2" grpId="0"/>
      <p:bldP spid="2" grpId="1"/>
      <p:bldP spid="5" grpId="0"/>
      <p:bldP spid="5" grpId="2"/>
      <p:bldP spid="6" grpId="0"/>
      <p:bldP spid="7" grpId="0"/>
      <p:bldP spid="7" grpId="2"/>
      <p:bldP spid="7" grpId="3"/>
      <p:bldP spid="8" grpId="0"/>
      <p:bldP spid="8" grpId="2"/>
      <p:bldP spid="8" grpId="3"/>
      <p:bldP spid="11" grpId="0"/>
      <p:bldP spid="11" grpId="1"/>
      <p:bldP spid="11" grpId="2"/>
      <p:bldP spid="15" grpId="0"/>
      <p:bldP spid="15" grpId="1"/>
      <p:bldP spid="16" grpId="0"/>
      <p:bldP spid="16" grpId="1"/>
      <p:bldP spid="17" grpId="0"/>
      <p:bldP spid="17" grpId="1"/>
      <p:bldP spid="18" grpId="0"/>
      <p:bldP spid="18" grpId="1"/>
      <p:bldP spid="12" grpId="0"/>
      <p:bldP spid="12" grpId="1"/>
      <p:bldP spid="12" grpId="2"/>
      <p:bldP spid="19" grpId="0"/>
      <p:bldP spid="19" grpId="1"/>
      <p:bldP spid="19" grpId="2"/>
      <p:bldP spid="20" grpId="0"/>
      <p:bldP spid="20" grpId="1"/>
      <p:bldP spid="20" grpId="2"/>
      <p:bldP spid="21" grpId="0"/>
      <p:bldP spid="21" grpId="1"/>
      <p:bldP spid="21"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08"/>
          <a:stretch/>
        </p:blipFill>
        <p:spPr>
          <a:xfrm>
            <a:off x="-1" y="0"/>
            <a:ext cx="9144002" cy="6858000"/>
          </a:xfrm>
          <a:prstGeom prst="rect">
            <a:avLst/>
          </a:prstGeom>
        </p:spPr>
      </p:pic>
      <p:sp>
        <p:nvSpPr>
          <p:cNvPr id="3074" name="Rectangle 2"/>
          <p:cNvSpPr>
            <a:spLocks noGrp="1" noChangeArrowheads="1"/>
          </p:cNvSpPr>
          <p:nvPr>
            <p:ph type="title"/>
          </p:nvPr>
        </p:nvSpPr>
        <p:spPr>
          <a:xfrm>
            <a:off x="457200" y="1676400"/>
            <a:ext cx="8229600" cy="3840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Trust in the LORD with all your heart, And lean not on your own understanding; In all your ways acknowledge Him, And He shall direct your paths.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3:5</a:t>
            </a:r>
            <a:r>
              <a:rPr lang="en-US" altLang="en-US" sz="1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sz="1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6 </a:t>
            </a:r>
          </a:p>
        </p:txBody>
      </p:sp>
      <p:sp>
        <p:nvSpPr>
          <p:cNvPr id="4" name="Rectangle 2"/>
          <p:cNvSpPr txBox="1">
            <a:spLocks noChangeArrowheads="1"/>
          </p:cNvSpPr>
          <p:nvPr/>
        </p:nvSpPr>
        <p:spPr bwMode="auto">
          <a:xfrm>
            <a:off x="3396343" y="1646238"/>
            <a:ext cx="1861457"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1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555842" y="1734076"/>
            <a:ext cx="4762214"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 in the 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072898" y="1813277"/>
            <a:ext cx="2364465" cy="88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your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419100" y="2484746"/>
            <a:ext cx="1990846" cy="88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031179" y="3155788"/>
            <a:ext cx="3313588" cy="88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your ways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581156" y="4560426"/>
            <a:ext cx="3761770" cy="153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your heart</a:t>
            </a:r>
          </a:p>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your ways</a:t>
            </a:r>
          </a:p>
        </p:txBody>
      </p:sp>
      <p:sp>
        <p:nvSpPr>
          <p:cNvPr id="10" name="16-Point Star 3">
            <a:extLst>
              <a:ext uri="{FF2B5EF4-FFF2-40B4-BE49-F238E27FC236}">
                <a16:creationId xmlns:a16="http://schemas.microsoft.com/office/drawing/2014/main" id="{296719F3-2347-4E8A-917E-C8BEB8C2E18D}"/>
              </a:ext>
            </a:extLst>
          </p:cNvPr>
          <p:cNvSpPr/>
          <p:nvPr/>
        </p:nvSpPr>
        <p:spPr>
          <a:xfrm>
            <a:off x="4006914" y="1283885"/>
            <a:ext cx="914400" cy="9144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4">
            <a:extLst>
              <a:ext uri="{FF2B5EF4-FFF2-40B4-BE49-F238E27FC236}">
                <a16:creationId xmlns:a16="http://schemas.microsoft.com/office/drawing/2014/main" id="{6F5CCDA0-64C1-47AC-9385-AEC84F7D1761}"/>
              </a:ext>
            </a:extLst>
          </p:cNvPr>
          <p:cNvSpPr/>
          <p:nvPr/>
        </p:nvSpPr>
        <p:spPr>
          <a:xfrm>
            <a:off x="4006914" y="1274414"/>
            <a:ext cx="914400" cy="9144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4124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0" presetClass="path" presetSubtype="0" accel="50000" decel="50000" fill="hold" grpId="1" nodeType="withEffect">
                                  <p:stCondLst>
                                    <p:cond delay="0"/>
                                  </p:stCondLst>
                                  <p:childTnLst>
                                    <p:animMotion origin="layout" path="M -2.77778E-7 -2.96296E-6 L 0.33819 0.0713 " pathEditMode="relative" rAng="0" ptsTypes="AA">
                                      <p:cBhvr>
                                        <p:cTn id="27" dur="2000" fill="hold"/>
                                        <p:tgtEl>
                                          <p:spTgt spid="4"/>
                                        </p:tgtEl>
                                        <p:attrNameLst>
                                          <p:attrName>ppt_x</p:attrName>
                                          <p:attrName>ppt_y</p:attrName>
                                        </p:attrNameLst>
                                      </p:cBhvr>
                                      <p:rCtr x="16910" y="3565"/>
                                    </p:animMotion>
                                  </p:childTnLst>
                                </p:cTn>
                              </p:par>
                              <p:par>
                                <p:cTn id="28" presetID="0" presetClass="path" presetSubtype="0" accel="50000" decel="50000" fill="hold" grpId="0" nodeType="withEffect">
                                  <p:stCondLst>
                                    <p:cond delay="0"/>
                                  </p:stCondLst>
                                  <p:childTnLst>
                                    <p:animMotion origin="layout" path="M -2.77778E-6 -3.7037E-6 C -0.01684 -0.02801 -0.0335 -0.05601 -0.06527 -0.07592 C -0.09687 -0.09583 -0.14583 -0.11157 -0.1908 -0.11967 C -0.23507 -0.12801 -0.29201 -0.13148 -0.33125 -0.12476 C -0.37066 -0.11805 -0.39861 -0.10439 -0.42621 -0.07916 C -0.45399 -0.05416 -0.48212 -0.01574 -0.49722 0.02547 C -0.51215 0.06644 -0.52187 0.12107 -0.51614 0.1669 C -0.51041 0.21274 -0.48489 0.26181 -0.46302 0.30024 C -0.44097 0.3382 -0.40937 0.36991 -0.38107 0.39908 " pathEditMode="relative" rAng="0" ptsTypes="AAAAAAAAA">
                                      <p:cBhvr>
                                        <p:cTn id="29" dur="2000" fill="hold"/>
                                        <p:tgtEl>
                                          <p:spTgt spid="6"/>
                                        </p:tgtEl>
                                        <p:attrNameLst>
                                          <p:attrName>ppt_x</p:attrName>
                                          <p:attrName>ppt_y</p:attrName>
                                        </p:attrNameLst>
                                      </p:cBhvr>
                                      <p:rCtr x="-25885" y="13542"/>
                                    </p:animMotion>
                                  </p:childTnLst>
                                </p:cTn>
                              </p:par>
                              <p:par>
                                <p:cTn id="30" presetID="0" presetClass="path" presetSubtype="0" accel="50000" decel="50000" fill="hold" grpId="0" nodeType="withEffect">
                                  <p:stCondLst>
                                    <p:cond delay="0"/>
                                  </p:stCondLst>
                                  <p:childTnLst>
                                    <p:animMotion origin="layout" path="M 2.5E-6 -3.7037E-7 C 0.00503 0.02477 0.07708 0.04769 0.12344 0.07708 C 0.16962 0.10625 0.221 0.13194 0.27743 0.175 C 0.34531 0.22176 0.3618 0.23935 0.43559 0.30139 " pathEditMode="relative" rAng="0" ptsTypes="AAAA">
                                      <p:cBhvr>
                                        <p:cTn id="31" dur="2000" fill="hold"/>
                                        <p:tgtEl>
                                          <p:spTgt spid="7"/>
                                        </p:tgtEl>
                                        <p:attrNameLst>
                                          <p:attrName>ppt_x</p:attrName>
                                          <p:attrName>ppt_y</p:attrName>
                                        </p:attrNameLst>
                                      </p:cBhvr>
                                      <p:rCtr x="21771" y="15069"/>
                                    </p:animMotion>
                                  </p:childTnLst>
                                </p:cTn>
                              </p:par>
                              <p:par>
                                <p:cTn id="32" presetID="0" presetClass="path" presetSubtype="0" accel="50000" decel="50000" fill="hold" grpId="0" nodeType="withEffect">
                                  <p:stCondLst>
                                    <p:cond delay="0"/>
                                  </p:stCondLst>
                                  <p:childTnLst>
                                    <p:animMotion origin="layout" path="M -3.61111E-6 2.96296E-6 L -0.24323 0.30069 " pathEditMode="relative" rAng="0" ptsTypes="AA">
                                      <p:cBhvr>
                                        <p:cTn id="33" dur="2000" fill="hold"/>
                                        <p:tgtEl>
                                          <p:spTgt spid="8"/>
                                        </p:tgtEl>
                                        <p:attrNameLst>
                                          <p:attrName>ppt_x</p:attrName>
                                          <p:attrName>ppt_y</p:attrName>
                                        </p:attrNameLst>
                                      </p:cBhvr>
                                      <p:rCtr x="-12170" y="15023"/>
                                    </p:animMotion>
                                  </p:childTnLst>
                                </p:cTn>
                              </p:par>
                              <p:par>
                                <p:cTn id="34" presetID="10" presetClass="exit" presetSubtype="0" fill="hold" grpId="1" nodeType="withEffect">
                                  <p:stCondLst>
                                    <p:cond delay="0"/>
                                  </p:stCondLst>
                                  <p:childTnLst>
                                    <p:animEffect transition="out" filter="fade">
                                      <p:cBhvr>
                                        <p:cTn id="35" dur="1500"/>
                                        <p:tgtEl>
                                          <p:spTgt spid="3074"/>
                                        </p:tgtEl>
                                      </p:cBhvr>
                                    </p:animEffect>
                                    <p:set>
                                      <p:cBhvr>
                                        <p:cTn id="36" dur="1" fill="hold">
                                          <p:stCondLst>
                                            <p:cond delay="1499"/>
                                          </p:stCondLst>
                                        </p:cTn>
                                        <p:tgtEl>
                                          <p:spTgt spid="3074"/>
                                        </p:tgtEl>
                                        <p:attrNameLst>
                                          <p:attrName>style.visibility</p:attrName>
                                        </p:attrNameLst>
                                      </p:cBhvr>
                                      <p:to>
                                        <p:strVal val="hidden"/>
                                      </p:to>
                                    </p:se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10" presetClass="exit" presetSubtype="0" fill="hold" grpId="2"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1" nodeType="clickEffect">
                                  <p:stCondLst>
                                    <p:cond delay="75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childTnLst>
                                </p:cTn>
                              </p:par>
                              <p:par>
                                <p:cTn id="56" presetID="23" presetClass="entr" presetSubtype="16" fill="hold" grpId="1" nodeType="withEffect">
                                  <p:stCondLst>
                                    <p:cond delay="75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childTnLst>
                                </p:cTn>
                              </p:par>
                              <p:par>
                                <p:cTn id="60" presetID="8" presetClass="emph" presetSubtype="0" repeatCount="indefinite" fill="hold" grpId="0" nodeType="withEffect">
                                  <p:stCondLst>
                                    <p:cond delay="750"/>
                                  </p:stCondLst>
                                  <p:childTnLst>
                                    <p:animRot by="-21600000">
                                      <p:cBhvr>
                                        <p:cTn id="61" dur="1000" fill="hold"/>
                                        <p:tgtEl>
                                          <p:spTgt spid="10"/>
                                        </p:tgtEl>
                                        <p:attrNameLst>
                                          <p:attrName>r</p:attrName>
                                        </p:attrNameLst>
                                      </p:cBhvr>
                                    </p:animRot>
                                  </p:childTnLst>
                                </p:cTn>
                              </p:par>
                              <p:par>
                                <p:cTn id="62" presetID="8" presetClass="emph" presetSubtype="0" repeatCount="indefinite" fill="hold" grpId="0" nodeType="withEffect">
                                  <p:stCondLst>
                                    <p:cond delay="750"/>
                                  </p:stCondLst>
                                  <p:childTnLst>
                                    <p:animRot by="21600000">
                                      <p:cBhvr>
                                        <p:cTn id="63" dur="500" fill="hold"/>
                                        <p:tgtEl>
                                          <p:spTgt spid="11"/>
                                        </p:tgtEl>
                                        <p:attrNameLst>
                                          <p:attrName>r</p:attrName>
                                        </p:attrNameLst>
                                      </p:cBhvr>
                                    </p:animRot>
                                  </p:childTnLst>
                                </p:cTn>
                              </p:par>
                              <p:par>
                                <p:cTn id="64" presetID="23" presetClass="exit" presetSubtype="32" fill="hold" grpId="1" nodeType="withEffect">
                                  <p:stCondLst>
                                    <p:cond delay="0"/>
                                  </p:stCondLst>
                                  <p:childTnLst>
                                    <p:anim calcmode="lin" valueType="num">
                                      <p:cBhvr>
                                        <p:cTn id="65" dur="1250"/>
                                        <p:tgtEl>
                                          <p:spTgt spid="9"/>
                                        </p:tgtEl>
                                        <p:attrNameLst>
                                          <p:attrName>ppt_w</p:attrName>
                                        </p:attrNameLst>
                                      </p:cBhvr>
                                      <p:tavLst>
                                        <p:tav tm="0">
                                          <p:val>
                                            <p:strVal val="ppt_w"/>
                                          </p:val>
                                        </p:tav>
                                        <p:tav tm="100000">
                                          <p:val>
                                            <p:fltVal val="0"/>
                                          </p:val>
                                        </p:tav>
                                      </p:tavLst>
                                    </p:anim>
                                    <p:anim calcmode="lin" valueType="num">
                                      <p:cBhvr>
                                        <p:cTn id="66" dur="1250"/>
                                        <p:tgtEl>
                                          <p:spTgt spid="9"/>
                                        </p:tgtEl>
                                        <p:attrNameLst>
                                          <p:attrName>ppt_h</p:attrName>
                                        </p:attrNameLst>
                                      </p:cBhvr>
                                      <p:tavLst>
                                        <p:tav tm="0">
                                          <p:val>
                                            <p:strVal val="ppt_h"/>
                                          </p:val>
                                        </p:tav>
                                        <p:tav tm="100000">
                                          <p:val>
                                            <p:fltVal val="0"/>
                                          </p:val>
                                        </p:tav>
                                      </p:tavLst>
                                    </p:anim>
                                    <p:set>
                                      <p:cBhvr>
                                        <p:cTn id="67" dur="1" fill="hold">
                                          <p:stCondLst>
                                            <p:cond delay="1249"/>
                                          </p:stCondLst>
                                        </p:cTn>
                                        <p:tgtEl>
                                          <p:spTgt spid="9"/>
                                        </p:tgtEl>
                                        <p:attrNameLst>
                                          <p:attrName>style.visibility</p:attrName>
                                        </p:attrNameLst>
                                      </p:cBhvr>
                                      <p:to>
                                        <p:strVal val="hidden"/>
                                      </p:to>
                                    </p:set>
                                  </p:childTnLst>
                                </p:cTn>
                              </p:par>
                              <p:par>
                                <p:cTn id="68" presetID="42" presetClass="path" presetSubtype="0" accel="50000" decel="50000" fill="hold" grpId="2" nodeType="withEffect">
                                  <p:stCondLst>
                                    <p:cond delay="0"/>
                                  </p:stCondLst>
                                  <p:childTnLst>
                                    <p:animMotion origin="layout" path="M -8.33333E-7 -3.7037E-7 L 0.00035 -0.52315 " pathEditMode="relative" rAng="0" ptsTypes="AA">
                                      <p:cBhvr>
                                        <p:cTn id="69" dur="1250" fill="hold"/>
                                        <p:tgtEl>
                                          <p:spTgt spid="9"/>
                                        </p:tgtEl>
                                        <p:attrNameLst>
                                          <p:attrName>ppt_x</p:attrName>
                                          <p:attrName>ppt_y</p:attrName>
                                        </p:attrNameLst>
                                      </p:cBhvr>
                                      <p:rCtr x="17" y="-26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1"/>
      <p:bldP spid="6" grpId="0"/>
      <p:bldP spid="6" grpId="1"/>
      <p:bldP spid="6" grpId="2"/>
      <p:bldP spid="7" grpId="0"/>
      <p:bldP spid="7" grpId="1"/>
      <p:bldP spid="7" grpId="2"/>
      <p:bldP spid="8" grpId="0"/>
      <p:bldP spid="8" grpId="1"/>
      <p:bldP spid="8" grpId="2"/>
      <p:bldP spid="9" grpId="0"/>
      <p:bldP spid="9" grpId="1"/>
      <p:bldP spid="9" grpId="2"/>
      <p:bldP spid="10" grpId="0" animBg="1"/>
      <p:bldP spid="10" grpId="1" animBg="1"/>
      <p:bldP spid="11" grpId="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904"/>
          <a:stretch/>
        </p:blipFill>
        <p:spPr>
          <a:xfrm>
            <a:off x="-1" y="0"/>
            <a:ext cx="9459311" cy="6858000"/>
          </a:xfrm>
          <a:prstGeom prst="rect">
            <a:avLst/>
          </a:prstGeom>
        </p:spPr>
      </p:pic>
      <p:sp>
        <p:nvSpPr>
          <p:cNvPr id="4" name="Title 1"/>
          <p:cNvSpPr txBox="1">
            <a:spLocks/>
          </p:cNvSpPr>
          <p:nvPr/>
        </p:nvSpPr>
        <p:spPr>
          <a:xfrm>
            <a:off x="243062" y="2180110"/>
            <a:ext cx="8495817"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 the mighty hand of God</a:t>
            </a:r>
          </a:p>
        </p:txBody>
      </p:sp>
      <p:sp>
        <p:nvSpPr>
          <p:cNvPr id="14" name="Rectangle 2">
            <a:extLst>
              <a:ext uri="{FF2B5EF4-FFF2-40B4-BE49-F238E27FC236}">
                <a16:creationId xmlns:a16="http://schemas.microsoft.com/office/drawing/2014/main" id="{80264170-F3A0-4C5E-8BD2-A213D48C27C4}"/>
              </a:ext>
            </a:extLst>
          </p:cNvPr>
          <p:cNvSpPr txBox="1">
            <a:spLocks noChangeArrowheads="1"/>
          </p:cNvSpPr>
          <p:nvPr/>
        </p:nvSpPr>
        <p:spPr bwMode="auto">
          <a:xfrm>
            <a:off x="3394554" y="1693949"/>
            <a:ext cx="2125184" cy="76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humble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Title 1"/>
          <p:cNvSpPr>
            <a:spLocks noGrp="1"/>
          </p:cNvSpPr>
          <p:nvPr>
            <p:ph type="title"/>
          </p:nvPr>
        </p:nvSpPr>
        <p:spPr>
          <a:xfrm>
            <a:off x="397399" y="1574158"/>
            <a:ext cx="8306765" cy="3677856"/>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humble yourselves under the mighty hand of God, that He may exalt you in due time, casting all your care upon Him, for He cares for you. </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5:6-7 </a:t>
            </a:r>
          </a:p>
        </p:txBody>
      </p:sp>
      <p:sp>
        <p:nvSpPr>
          <p:cNvPr id="8" name="Rectangle 2"/>
          <p:cNvSpPr txBox="1">
            <a:spLocks noChangeArrowheads="1"/>
          </p:cNvSpPr>
          <p:nvPr/>
        </p:nvSpPr>
        <p:spPr bwMode="auto">
          <a:xfrm>
            <a:off x="6492211" y="2220932"/>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2FE8210-5034-4A28-A06F-A7C4DA9E8A2A}"/>
              </a:ext>
            </a:extLst>
          </p:cNvPr>
          <p:cNvSpPr txBox="1">
            <a:spLocks noChangeArrowheads="1"/>
          </p:cNvSpPr>
          <p:nvPr/>
        </p:nvSpPr>
        <p:spPr bwMode="auto">
          <a:xfrm>
            <a:off x="760019" y="2374106"/>
            <a:ext cx="7433955" cy="73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 the mighty hand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Title 1"/>
          <p:cNvSpPr txBox="1">
            <a:spLocks/>
          </p:cNvSpPr>
          <p:nvPr/>
        </p:nvSpPr>
        <p:spPr>
          <a:xfrm>
            <a:off x="55481" y="3470868"/>
            <a:ext cx="3035133" cy="1215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casting all</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483243" y="3530275"/>
            <a:ext cx="2438400" cy="990600"/>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FFC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glow rad="63500">
                    <a:schemeClr val="tx1"/>
                  </a:glow>
                  <a:outerShdw blurRad="80000" dist="40000" dir="5040000" algn="tl">
                    <a:srgbClr val="000000">
                      <a:alpha val="30000"/>
                    </a:srgbClr>
                  </a:outerShdw>
                </a:effectLst>
              </a:rPr>
              <a:t>trust</a:t>
            </a:r>
            <a:endParaRPr lang="en-US" b="1" i="1" dirty="0">
              <a:ln w="11430"/>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glow rad="63500">
                  <a:schemeClr val="tx1"/>
                </a:glow>
                <a:outerShdw blurRad="80000" dist="40000" dir="5040000" algn="tl">
                  <a:srgbClr val="000000">
                    <a:alpha val="30000"/>
                  </a:srgbClr>
                </a:outerShdw>
              </a:effectLst>
            </a:endParaRPr>
          </a:p>
        </p:txBody>
      </p:sp>
      <p:sp>
        <p:nvSpPr>
          <p:cNvPr id="7" name="Rectangle 2"/>
          <p:cNvSpPr txBox="1">
            <a:spLocks noChangeArrowheads="1"/>
          </p:cNvSpPr>
          <p:nvPr/>
        </p:nvSpPr>
        <p:spPr bwMode="auto">
          <a:xfrm>
            <a:off x="6515361" y="2231129"/>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16-Point Star 3">
            <a:extLst>
              <a:ext uri="{FF2B5EF4-FFF2-40B4-BE49-F238E27FC236}">
                <a16:creationId xmlns:a16="http://schemas.microsoft.com/office/drawing/2014/main" id="{6AB2B5BF-8D7F-48BB-B45A-BF67706E4A38}"/>
              </a:ext>
            </a:extLst>
          </p:cNvPr>
          <p:cNvSpPr/>
          <p:nvPr/>
        </p:nvSpPr>
        <p:spPr>
          <a:xfrm>
            <a:off x="4006914" y="1283885"/>
            <a:ext cx="914400" cy="9144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4-Point Star 4">
            <a:extLst>
              <a:ext uri="{FF2B5EF4-FFF2-40B4-BE49-F238E27FC236}">
                <a16:creationId xmlns:a16="http://schemas.microsoft.com/office/drawing/2014/main" id="{92CC50D7-1C22-4560-8A9E-C09F43438991}"/>
              </a:ext>
            </a:extLst>
          </p:cNvPr>
          <p:cNvSpPr/>
          <p:nvPr/>
        </p:nvSpPr>
        <p:spPr>
          <a:xfrm>
            <a:off x="4006914" y="1274414"/>
            <a:ext cx="914400" cy="9144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10356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xit" presetSubtype="0" fill="hold" grpId="0" nodeType="withEffect">
                                  <p:stCondLst>
                                    <p:cond delay="0"/>
                                  </p:stCondLst>
                                  <p:childTnLst>
                                    <p:anim calcmode="lin" valueType="num">
                                      <p:cBhvr>
                                        <p:cTn id="11" dur="1000"/>
                                        <p:tgtEl>
                                          <p:spTgt spid="7"/>
                                        </p:tgtEl>
                                        <p:attrNameLst>
                                          <p:attrName>ppt_w</p:attrName>
                                        </p:attrNameLst>
                                      </p:cBhvr>
                                      <p:tavLst>
                                        <p:tav tm="0">
                                          <p:val>
                                            <p:strVal val="ppt_w"/>
                                          </p:val>
                                        </p:tav>
                                        <p:tav tm="100000">
                                          <p:val>
                                            <p:strVal val="ppt_w*0.70"/>
                                          </p:val>
                                        </p:tav>
                                      </p:tavLst>
                                    </p:anim>
                                    <p:anim calcmode="lin" valueType="num">
                                      <p:cBhvr>
                                        <p:cTn id="12" dur="1000"/>
                                        <p:tgtEl>
                                          <p:spTgt spid="7"/>
                                        </p:tgtEl>
                                        <p:attrNameLst>
                                          <p:attrName>ppt_h</p:attrName>
                                        </p:attrNameLst>
                                      </p:cBhvr>
                                      <p:tavLst>
                                        <p:tav tm="0">
                                          <p:val>
                                            <p:strVal val="ppt_h"/>
                                          </p:val>
                                        </p:tav>
                                        <p:tav tm="100000">
                                          <p:val>
                                            <p:strVal val="ppt_h"/>
                                          </p:val>
                                        </p:tav>
                                      </p:tavLst>
                                    </p:anim>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par>
                                <p:cTn id="15" presetID="37" presetClass="entr" presetSubtype="0" fill="hold" grpId="0" nodeType="withEffect">
                                  <p:stCondLst>
                                    <p:cond delay="75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900" decel="100000" fill="hold"/>
                                        <p:tgtEl>
                                          <p:spTgt spid="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21" presetID="23" presetClass="exit" presetSubtype="16" fill="hold" grpId="1" nodeType="withEffect">
                                  <p:stCondLst>
                                    <p:cond delay="0"/>
                                  </p:stCondLst>
                                  <p:childTnLst>
                                    <p:anim calcmode="lin" valueType="num">
                                      <p:cBhvr>
                                        <p:cTn id="22" dur="1750"/>
                                        <p:tgtEl>
                                          <p:spTgt spid="12"/>
                                        </p:tgtEl>
                                        <p:attrNameLst>
                                          <p:attrName>ppt_w</p:attrName>
                                        </p:attrNameLst>
                                      </p:cBhvr>
                                      <p:tavLst>
                                        <p:tav tm="0">
                                          <p:val>
                                            <p:strVal val="ppt_w"/>
                                          </p:val>
                                        </p:tav>
                                        <p:tav tm="100000">
                                          <p:val>
                                            <p:strVal val="4*ppt_w"/>
                                          </p:val>
                                        </p:tav>
                                      </p:tavLst>
                                    </p:anim>
                                    <p:anim calcmode="lin" valueType="num">
                                      <p:cBhvr>
                                        <p:cTn id="23" dur="1750"/>
                                        <p:tgtEl>
                                          <p:spTgt spid="12"/>
                                        </p:tgtEl>
                                        <p:attrNameLst>
                                          <p:attrName>ppt_h</p:attrName>
                                        </p:attrNameLst>
                                      </p:cBhvr>
                                      <p:tavLst>
                                        <p:tav tm="0">
                                          <p:val>
                                            <p:strVal val="ppt_h"/>
                                          </p:val>
                                        </p:tav>
                                        <p:tav tm="100000">
                                          <p:val>
                                            <p:strVal val="4*ppt_h"/>
                                          </p:val>
                                        </p:tav>
                                      </p:tavLst>
                                    </p:anim>
                                    <p:set>
                                      <p:cBhvr>
                                        <p:cTn id="24" dur="1" fill="hold">
                                          <p:stCondLst>
                                            <p:cond delay="1749"/>
                                          </p:stCondLst>
                                        </p:cTn>
                                        <p:tgtEl>
                                          <p:spTgt spid="12"/>
                                        </p:tgtEl>
                                        <p:attrNameLst>
                                          <p:attrName>style.visibility</p:attrName>
                                        </p:attrNameLst>
                                      </p:cBhvr>
                                      <p:to>
                                        <p:strVal val="hidden"/>
                                      </p:to>
                                    </p:set>
                                  </p:childTnLst>
                                </p:cTn>
                              </p:par>
                              <p:par>
                                <p:cTn id="25" presetID="23" presetClass="exit" presetSubtype="16" fill="hold" grpId="1" nodeType="withEffect">
                                  <p:stCondLst>
                                    <p:cond delay="0"/>
                                  </p:stCondLst>
                                  <p:childTnLst>
                                    <p:anim calcmode="lin" valueType="num">
                                      <p:cBhvr>
                                        <p:cTn id="26" dur="1750"/>
                                        <p:tgtEl>
                                          <p:spTgt spid="13"/>
                                        </p:tgtEl>
                                        <p:attrNameLst>
                                          <p:attrName>ppt_w</p:attrName>
                                        </p:attrNameLst>
                                      </p:cBhvr>
                                      <p:tavLst>
                                        <p:tav tm="0">
                                          <p:val>
                                            <p:strVal val="ppt_w"/>
                                          </p:val>
                                        </p:tav>
                                        <p:tav tm="100000">
                                          <p:val>
                                            <p:strVal val="4*ppt_w"/>
                                          </p:val>
                                        </p:tav>
                                      </p:tavLst>
                                    </p:anim>
                                    <p:anim calcmode="lin" valueType="num">
                                      <p:cBhvr>
                                        <p:cTn id="27" dur="1750"/>
                                        <p:tgtEl>
                                          <p:spTgt spid="13"/>
                                        </p:tgtEl>
                                        <p:attrNameLst>
                                          <p:attrName>ppt_h</p:attrName>
                                        </p:attrNameLst>
                                      </p:cBhvr>
                                      <p:tavLst>
                                        <p:tav tm="0">
                                          <p:val>
                                            <p:strVal val="ppt_h"/>
                                          </p:val>
                                        </p:tav>
                                        <p:tav tm="100000">
                                          <p:val>
                                            <p:strVal val="4*ppt_h"/>
                                          </p:val>
                                        </p:tav>
                                      </p:tavLst>
                                    </p:anim>
                                    <p:set>
                                      <p:cBhvr>
                                        <p:cTn id="28" dur="1" fill="hold">
                                          <p:stCondLst>
                                            <p:cond delay="1749"/>
                                          </p:stCondLst>
                                        </p:cTn>
                                        <p:tgtEl>
                                          <p:spTgt spid="13"/>
                                        </p:tgtEl>
                                        <p:attrNameLst>
                                          <p:attrName>style.visibility</p:attrName>
                                        </p:attrNameLst>
                                      </p:cBhvr>
                                      <p:to>
                                        <p:strVal val="hidden"/>
                                      </p:to>
                                    </p:set>
                                  </p:childTnLst>
                                </p:cTn>
                              </p:par>
                              <p:par>
                                <p:cTn id="29" presetID="8" presetClass="emph" presetSubtype="0" repeatCount="indefinite" fill="hold" grpId="0" nodeType="withEffect">
                                  <p:stCondLst>
                                    <p:cond delay="0"/>
                                  </p:stCondLst>
                                  <p:childTnLst>
                                    <p:animRot by="-21600000">
                                      <p:cBhvr>
                                        <p:cTn id="30" dur="1000" fill="hold"/>
                                        <p:tgtEl>
                                          <p:spTgt spid="12"/>
                                        </p:tgtEl>
                                        <p:attrNameLst>
                                          <p:attrName>r</p:attrName>
                                        </p:attrNameLst>
                                      </p:cBhvr>
                                    </p:animRot>
                                  </p:childTnLst>
                                </p:cTn>
                              </p:par>
                              <p:par>
                                <p:cTn id="31" presetID="8" presetClass="emph" presetSubtype="0" repeatCount="indefinite" fill="hold" grpId="0" nodeType="withEffect">
                                  <p:stCondLst>
                                    <p:cond delay="0"/>
                                  </p:stCondLst>
                                  <p:childTnLst>
                                    <p:animRot by="21600000">
                                      <p:cBhvr>
                                        <p:cTn id="32" dur="500" fill="hold"/>
                                        <p:tgtEl>
                                          <p:spTgt spid="13"/>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18" presetClass="emph" presetSubtype="0" fill="hold" grpId="1" nodeType="withEffect">
                                  <p:stCondLst>
                                    <p:cond delay="0"/>
                                  </p:stCondLst>
                                  <p:childTnLst>
                                    <p:set>
                                      <p:cBhvr override="childStyle">
                                        <p:cTn id="39" dur="750" fill="hold"/>
                                        <p:tgtEl>
                                          <p:spTgt spid="4"/>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75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childTnLst>
                                </p:cTn>
                              </p:par>
                              <p:par>
                                <p:cTn id="54" presetID="0" presetClass="path" presetSubtype="0" accel="50000" decel="50000" fill="hold" grpId="1" nodeType="withEffect">
                                  <p:stCondLst>
                                    <p:cond delay="250"/>
                                  </p:stCondLst>
                                  <p:childTnLst>
                                    <p:animMotion origin="layout" path="M 1.38889E-6 4.07407E-6 L 0.30469 -0.31343 " pathEditMode="relative" rAng="0" ptsTypes="AA">
                                      <p:cBhvr>
                                        <p:cTn id="55" dur="1750" fill="hold"/>
                                        <p:tgtEl>
                                          <p:spTgt spid="5"/>
                                        </p:tgtEl>
                                        <p:attrNameLst>
                                          <p:attrName>ppt_x</p:attrName>
                                          <p:attrName>ppt_y</p:attrName>
                                        </p:attrNameLst>
                                      </p:cBhvr>
                                      <p:rCtr x="15226" y="-15671"/>
                                    </p:animMotion>
                                  </p:childTnLst>
                                </p:cTn>
                              </p:par>
                              <p:par>
                                <p:cTn id="56" presetID="23" presetClass="exit" presetSubtype="32" fill="hold" grpId="2" nodeType="withEffect">
                                  <p:stCondLst>
                                    <p:cond delay="250"/>
                                  </p:stCondLst>
                                  <p:childTnLst>
                                    <p:anim calcmode="lin" valueType="num">
                                      <p:cBhvr>
                                        <p:cTn id="57" dur="1750"/>
                                        <p:tgtEl>
                                          <p:spTgt spid="5"/>
                                        </p:tgtEl>
                                        <p:attrNameLst>
                                          <p:attrName>ppt_w</p:attrName>
                                        </p:attrNameLst>
                                      </p:cBhvr>
                                      <p:tavLst>
                                        <p:tav tm="0">
                                          <p:val>
                                            <p:strVal val="ppt_w"/>
                                          </p:val>
                                        </p:tav>
                                        <p:tav tm="100000">
                                          <p:val>
                                            <p:fltVal val="0"/>
                                          </p:val>
                                        </p:tav>
                                      </p:tavLst>
                                    </p:anim>
                                    <p:anim calcmode="lin" valueType="num">
                                      <p:cBhvr>
                                        <p:cTn id="58" dur="1750"/>
                                        <p:tgtEl>
                                          <p:spTgt spid="5"/>
                                        </p:tgtEl>
                                        <p:attrNameLst>
                                          <p:attrName>ppt_h</p:attrName>
                                        </p:attrNameLst>
                                      </p:cBhvr>
                                      <p:tavLst>
                                        <p:tav tm="0">
                                          <p:val>
                                            <p:strVal val="ppt_h"/>
                                          </p:val>
                                        </p:tav>
                                        <p:tav tm="100000">
                                          <p:val>
                                            <p:fltVal val="0"/>
                                          </p:val>
                                        </p:tav>
                                      </p:tavLst>
                                    </p:anim>
                                    <p:set>
                                      <p:cBhvr>
                                        <p:cTn id="59" dur="1" fill="hold">
                                          <p:stCondLst>
                                            <p:cond delay="1749"/>
                                          </p:stCondLst>
                                        </p:cTn>
                                        <p:tgtEl>
                                          <p:spTgt spid="5"/>
                                        </p:tgtEl>
                                        <p:attrNameLst>
                                          <p:attrName>style.visibility</p:attrName>
                                        </p:attrNameLst>
                                      </p:cBhvr>
                                      <p:to>
                                        <p:strVal val="hidden"/>
                                      </p:to>
                                    </p:set>
                                  </p:childTnLst>
                                </p:cTn>
                              </p:par>
                              <p:par>
                                <p:cTn id="60" presetID="10" presetClass="entr" presetSubtype="0" fill="hold" grpId="0" nodeType="withEffect">
                                  <p:stCondLst>
                                    <p:cond delay="125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50"/>
                                        <p:tgtEl>
                                          <p:spTgt spid="14"/>
                                        </p:tgtEl>
                                      </p:cBhvr>
                                    </p:animEffect>
                                  </p:childTnLst>
                                </p:cTn>
                              </p:par>
                              <p:par>
                                <p:cTn id="63" presetID="47" presetClass="exit" presetSubtype="0" fill="hold" grpId="1" nodeType="withEffect">
                                  <p:stCondLst>
                                    <p:cond delay="1500"/>
                                  </p:stCondLst>
                                  <p:childTnLst>
                                    <p:animEffect transition="out" filter="fade">
                                      <p:cBhvr>
                                        <p:cTn id="64" dur="1000"/>
                                        <p:tgtEl>
                                          <p:spTgt spid="14"/>
                                        </p:tgtEl>
                                      </p:cBhvr>
                                    </p:animEffect>
                                    <p:anim calcmode="lin" valueType="num">
                                      <p:cBhvr>
                                        <p:cTn id="65" dur="1000"/>
                                        <p:tgtEl>
                                          <p:spTgt spid="14"/>
                                        </p:tgtEl>
                                        <p:attrNameLst>
                                          <p:attrName>ppt_x</p:attrName>
                                        </p:attrNameLst>
                                      </p:cBhvr>
                                      <p:tavLst>
                                        <p:tav tm="0">
                                          <p:val>
                                            <p:strVal val="ppt_x"/>
                                          </p:val>
                                        </p:tav>
                                        <p:tav tm="100000">
                                          <p:val>
                                            <p:strVal val="ppt_x"/>
                                          </p:val>
                                        </p:tav>
                                      </p:tavLst>
                                    </p:anim>
                                    <p:anim calcmode="lin" valueType="num">
                                      <p:cBhvr>
                                        <p:cTn id="66" dur="1000"/>
                                        <p:tgtEl>
                                          <p:spTgt spid="14"/>
                                        </p:tgtEl>
                                        <p:attrNameLst>
                                          <p:attrName>ppt_y</p:attrName>
                                        </p:attrNameLst>
                                      </p:cBhvr>
                                      <p:tavLst>
                                        <p:tav tm="0">
                                          <p:val>
                                            <p:strVal val="ppt_y"/>
                                          </p:val>
                                        </p:tav>
                                        <p:tav tm="100000">
                                          <p:val>
                                            <p:strVal val="ppt_y-.1"/>
                                          </p:val>
                                        </p:tav>
                                      </p:tavLst>
                                    </p:anim>
                                    <p:set>
                                      <p:cBhvr>
                                        <p:cTn id="67"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4" grpId="0"/>
      <p:bldP spid="14" grpId="1"/>
      <p:bldP spid="2" grpId="0"/>
      <p:bldP spid="8" grpId="0"/>
      <p:bldP spid="9" grpId="0"/>
      <p:bldP spid="5" grpId="0"/>
      <p:bldP spid="5" grpId="1"/>
      <p:bldP spid="5" grpId="2"/>
      <p:bldP spid="6" grpId="0"/>
      <p:bldP spid="7" grpId="0"/>
      <p:bldP spid="12" grpId="0" animBg="1"/>
      <p:bldP spid="12" grpId="1" animBg="1"/>
      <p:bldP spid="13" grpId="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31434" cy="6858000"/>
          </a:xfrm>
          <a:prstGeom prst="rect">
            <a:avLst/>
          </a:prstGeom>
        </p:spPr>
      </p:pic>
      <p:sp>
        <p:nvSpPr>
          <p:cNvPr id="27" name="Title 1">
            <a:extLst>
              <a:ext uri="{FF2B5EF4-FFF2-40B4-BE49-F238E27FC236}">
                <a16:creationId xmlns:a16="http://schemas.microsoft.com/office/drawing/2014/main" id="{91E8786B-A659-4EFB-ADBC-FB6C2BC5E4CB}"/>
              </a:ext>
            </a:extLst>
          </p:cNvPr>
          <p:cNvSpPr txBox="1">
            <a:spLocks/>
          </p:cNvSpPr>
          <p:nvPr/>
        </p:nvSpPr>
        <p:spPr>
          <a:xfrm>
            <a:off x="483243" y="3530275"/>
            <a:ext cx="2438400" cy="990600"/>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FFC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glow rad="63500">
                    <a:schemeClr val="tx1"/>
                  </a:glow>
                  <a:outerShdw blurRad="80000" dist="40000" dir="5040000" algn="tl">
                    <a:srgbClr val="000000">
                      <a:alpha val="30000"/>
                    </a:srgbClr>
                  </a:outerShdw>
                </a:effectLst>
              </a:rPr>
              <a:t>trust</a:t>
            </a:r>
            <a:endParaRPr lang="en-US" b="1" i="1" dirty="0">
              <a:ln w="11430"/>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glow rad="63500">
                  <a:schemeClr val="tx1"/>
                </a:glow>
                <a:outerShdw blurRad="80000" dist="40000" dir="5040000" algn="tl">
                  <a:srgbClr val="000000">
                    <a:alpha val="30000"/>
                  </a:srgbClr>
                </a:outerShdw>
              </a:effectLst>
            </a:endParaRPr>
          </a:p>
        </p:txBody>
      </p:sp>
      <p:pic>
        <p:nvPicPr>
          <p:cNvPr id="28" name="Picture 27">
            <a:extLst>
              <a:ext uri="{FF2B5EF4-FFF2-40B4-BE49-F238E27FC236}">
                <a16:creationId xmlns:a16="http://schemas.microsoft.com/office/drawing/2014/main" id="{FD949380-1F55-4468-AE72-F415E382747D}"/>
              </a:ext>
            </a:extLst>
          </p:cNvPr>
          <p:cNvPicPr>
            <a:picLocks noChangeAspect="1"/>
          </p:cNvPicPr>
          <p:nvPr/>
        </p:nvPicPr>
        <p:blipFill rotWithShape="1">
          <a:blip r:embed="rId3">
            <a:extLst>
              <a:ext uri="{28A0092B-C50C-407E-A947-70E740481C1C}">
                <a14:useLocalDpi xmlns:a14="http://schemas.microsoft.com/office/drawing/2010/main" val="0"/>
              </a:ext>
            </a:extLst>
          </a:blip>
          <a:srcRect l="40919" t="54546"/>
          <a:stretch/>
        </p:blipFill>
        <p:spPr>
          <a:xfrm>
            <a:off x="3859306" y="3738281"/>
            <a:ext cx="5572128" cy="3117257"/>
          </a:xfrm>
          <a:prstGeom prst="rect">
            <a:avLst/>
          </a:prstGeom>
        </p:spPr>
      </p:pic>
      <p:sp>
        <p:nvSpPr>
          <p:cNvPr id="5" name="Title 1"/>
          <p:cNvSpPr txBox="1">
            <a:spLocks/>
          </p:cNvSpPr>
          <p:nvPr/>
        </p:nvSpPr>
        <p:spPr>
          <a:xfrm>
            <a:off x="621170" y="3152351"/>
            <a:ext cx="5617581"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steadfast in the faith</a:t>
            </a:r>
          </a:p>
        </p:txBody>
      </p:sp>
      <p:sp>
        <p:nvSpPr>
          <p:cNvPr id="2" name="Title 1"/>
          <p:cNvSpPr>
            <a:spLocks noGrp="1"/>
          </p:cNvSpPr>
          <p:nvPr>
            <p:ph type="title"/>
          </p:nvPr>
        </p:nvSpPr>
        <p:spPr>
          <a:xfrm>
            <a:off x="374250" y="425375"/>
            <a:ext cx="8364638" cy="5905982"/>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sober, be vigilant; because your adversary the devil walks about like a roaring lion, seeking whom he may devour. Resist him, steadfast in the faith, knowing  that the same sufferings are experienced by your brotherhood in the world.</a:t>
            </a: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5:8-9 </a:t>
            </a:r>
          </a:p>
        </p:txBody>
      </p:sp>
      <p:sp>
        <p:nvSpPr>
          <p:cNvPr id="8" name="Rectangle 2"/>
          <p:cNvSpPr txBox="1">
            <a:spLocks noChangeArrowheads="1"/>
          </p:cNvSpPr>
          <p:nvPr/>
        </p:nvSpPr>
        <p:spPr bwMode="auto">
          <a:xfrm>
            <a:off x="2754769" y="856913"/>
            <a:ext cx="4465900" cy="202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 sober</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 vigilant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Resist the devil</a:t>
            </a:r>
          </a:p>
        </p:txBody>
      </p:sp>
      <p:sp>
        <p:nvSpPr>
          <p:cNvPr id="6" name="Rectangle 2"/>
          <p:cNvSpPr txBox="1">
            <a:spLocks noChangeArrowheads="1"/>
          </p:cNvSpPr>
          <p:nvPr/>
        </p:nvSpPr>
        <p:spPr bwMode="auto">
          <a:xfrm>
            <a:off x="2367237" y="519455"/>
            <a:ext cx="3055713"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be vigilant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79579" y="4144569"/>
            <a:ext cx="282623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Observant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6197" y="519455"/>
            <a:ext cx="2733634"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Be sober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4725257" y="2530368"/>
            <a:ext cx="200434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Resist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2737009" y="1190379"/>
            <a:ext cx="2858858"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 devil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Title 1"/>
          <p:cNvSpPr txBox="1">
            <a:spLocks/>
          </p:cNvSpPr>
          <p:nvPr/>
        </p:nvSpPr>
        <p:spPr bwMode="auto">
          <a:xfrm>
            <a:off x="374904" y="3282696"/>
            <a:ext cx="8364638" cy="287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steadfast in the faith, knowing  that the same sufferings are experienced by your brotherhood in the world.</a:t>
            </a:r>
            <a:r>
              <a:rPr 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5:8-9 </a:t>
            </a:r>
          </a:p>
        </p:txBody>
      </p:sp>
      <p:sp>
        <p:nvSpPr>
          <p:cNvPr id="13" name="Rectangle 2"/>
          <p:cNvSpPr txBox="1">
            <a:spLocks noChangeArrowheads="1"/>
          </p:cNvSpPr>
          <p:nvPr/>
        </p:nvSpPr>
        <p:spPr bwMode="auto">
          <a:xfrm>
            <a:off x="3764317" y="1359120"/>
            <a:ext cx="2102944"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vigilant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1608145" y="2619214"/>
            <a:ext cx="2396039"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Heedful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5780847" y="482276"/>
            <a:ext cx="234781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Aware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6473674" y="4755003"/>
            <a:ext cx="273942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Cautious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1085007" y="900563"/>
            <a:ext cx="206616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Alert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6104947" y="2262588"/>
            <a:ext cx="2911728"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Attentive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p:cNvSpPr txBox="1">
            <a:spLocks noChangeArrowheads="1"/>
          </p:cNvSpPr>
          <p:nvPr/>
        </p:nvSpPr>
        <p:spPr bwMode="auto">
          <a:xfrm>
            <a:off x="1766988" y="5617318"/>
            <a:ext cx="2768358"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Watchful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p:cNvSpPr txBox="1">
            <a:spLocks noChangeArrowheads="1"/>
          </p:cNvSpPr>
          <p:nvPr/>
        </p:nvSpPr>
        <p:spPr bwMode="auto">
          <a:xfrm>
            <a:off x="2220525" y="900563"/>
            <a:ext cx="76032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2" name="Rectangle 2"/>
          <p:cNvSpPr txBox="1">
            <a:spLocks noChangeArrowheads="1"/>
          </p:cNvSpPr>
          <p:nvPr/>
        </p:nvSpPr>
        <p:spPr bwMode="auto">
          <a:xfrm>
            <a:off x="1680065" y="4197096"/>
            <a:ext cx="760321" cy="92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3" name="Rectangle 2"/>
          <p:cNvSpPr txBox="1">
            <a:spLocks noChangeArrowheads="1"/>
          </p:cNvSpPr>
          <p:nvPr/>
        </p:nvSpPr>
        <p:spPr bwMode="auto">
          <a:xfrm>
            <a:off x="3542998" y="5614416"/>
            <a:ext cx="76032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4" name="Rectangle 2"/>
          <p:cNvSpPr txBox="1">
            <a:spLocks noChangeArrowheads="1"/>
          </p:cNvSpPr>
          <p:nvPr/>
        </p:nvSpPr>
        <p:spPr bwMode="auto">
          <a:xfrm>
            <a:off x="8363074" y="4755003"/>
            <a:ext cx="76032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5" name="Rectangle 2"/>
          <p:cNvSpPr txBox="1">
            <a:spLocks noChangeArrowheads="1"/>
          </p:cNvSpPr>
          <p:nvPr/>
        </p:nvSpPr>
        <p:spPr bwMode="auto">
          <a:xfrm>
            <a:off x="7486373" y="2322007"/>
            <a:ext cx="760321" cy="89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p:cNvSpPr txBox="1">
            <a:spLocks noChangeArrowheads="1"/>
          </p:cNvSpPr>
          <p:nvPr/>
        </p:nvSpPr>
        <p:spPr bwMode="auto">
          <a:xfrm>
            <a:off x="2392645" y="1988918"/>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750" b="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p>
        </p:txBody>
      </p:sp>
      <p:sp>
        <p:nvSpPr>
          <p:cNvPr id="26" name="Rectangle 2">
            <a:extLst>
              <a:ext uri="{FF2B5EF4-FFF2-40B4-BE49-F238E27FC236}">
                <a16:creationId xmlns:a16="http://schemas.microsoft.com/office/drawing/2014/main" id="{A8D6CD9A-8F15-4462-BF9E-C25D8330D929}"/>
              </a:ext>
            </a:extLst>
          </p:cNvPr>
          <p:cNvSpPr txBox="1">
            <a:spLocks noChangeArrowheads="1"/>
          </p:cNvSpPr>
          <p:nvPr/>
        </p:nvSpPr>
        <p:spPr bwMode="auto">
          <a:xfrm>
            <a:off x="778058" y="3323917"/>
            <a:ext cx="5295082" cy="77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steadfast in the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410356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par>
                                <p:cTn id="11" presetID="37" presetClass="path" presetSubtype="0" accel="50000" decel="50000" fill="hold" grpId="1" nodeType="withEffect">
                                  <p:stCondLst>
                                    <p:cond delay="250"/>
                                  </p:stCondLst>
                                  <p:childTnLst>
                                    <p:animMotion origin="layout" path="M -1.11111E-6 2.96296E-6 C 0.025 0.02639 0.05347 0.04768 0.07552 0.06065 C 0.10764 0.07315 0.13038 0.08379 0.19583 0.09074 C 0.26146 0.09815 0.39323 0.10301 0.43976 0.0956 " pathEditMode="relative" rAng="0" ptsTypes="AAAA">
                                      <p:cBhvr>
                                        <p:cTn id="12" dur="1500" fill="hold"/>
                                        <p:tgtEl>
                                          <p:spTgt spid="27"/>
                                        </p:tgtEl>
                                        <p:attrNameLst>
                                          <p:attrName>ppt_x</p:attrName>
                                          <p:attrName>ppt_y</p:attrName>
                                        </p:attrNameLst>
                                      </p:cBhvr>
                                      <p:rCtr x="21979" y="4954"/>
                                    </p:animMotion>
                                  </p:childTnLst>
                                </p:cTn>
                              </p:par>
                              <p:par>
                                <p:cTn id="13" presetID="1" presetClass="exit" presetSubtype="0" fill="hold" grpId="0" nodeType="withEffect">
                                  <p:stCondLst>
                                    <p:cond delay="175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0" presetClass="path" presetSubtype="0" accel="50000" decel="50000" fill="hold" grpId="2" nodeType="withEffect">
                                  <p:stCondLst>
                                    <p:cond delay="0"/>
                                  </p:stCondLst>
                                  <p:childTnLst>
                                    <p:animMotion origin="layout" path="M 1.11111E-6 2.96296E-6 C -0.03351 -0.00116 -0.06476 -0.00255 -0.08993 -0.00486 C -0.11511 -0.00718 -0.13472 -0.0088 -0.15139 -0.0132 C -0.16806 -0.0176 -0.18125 -0.02223 -0.18993 -0.03195 C -0.19861 -0.04167 -0.2007 -0.06389 -0.20365 -0.07223 " pathEditMode="relative" rAng="0" ptsTypes="aaaaa">
                                      <p:cBhvr>
                                        <p:cTn id="40" dur="2000" fill="hold"/>
                                        <p:tgtEl>
                                          <p:spTgt spid="10"/>
                                        </p:tgtEl>
                                        <p:attrNameLst>
                                          <p:attrName>ppt_x</p:attrName>
                                          <p:attrName>ppt_y</p:attrName>
                                        </p:attrNameLst>
                                      </p:cBhvr>
                                      <p:rCtr x="-10191" y="-3611"/>
                                    </p:animMotion>
                                  </p:childTnLst>
                                </p:cTn>
                              </p:par>
                              <p:par>
                                <p:cTn id="41" presetID="0" presetClass="path" presetSubtype="0" accel="50000" decel="50000" fill="hold" grpId="2" nodeType="withEffect">
                                  <p:stCondLst>
                                    <p:cond delay="0"/>
                                  </p:stCondLst>
                                  <p:childTnLst>
                                    <p:animMotion origin="layout" path="M 4.44444E-6 3.33333E-6 C 0.01632 0.00463 0.03263 0.00926 0.0467 0.01504 C 0.06076 0.02083 0.07204 0.02615 0.08472 0.03541 C 0.09739 0.04467 0.10885 0.05648 0.12274 0.07083 C 0.13663 0.08518 0.15833 0.11134 0.1677 0.12199 " pathEditMode="relative" rAng="0" ptsTypes="aaaaa">
                                      <p:cBhvr>
                                        <p:cTn id="42" dur="2000" fill="hold"/>
                                        <p:tgtEl>
                                          <p:spTgt spid="11"/>
                                        </p:tgtEl>
                                        <p:attrNameLst>
                                          <p:attrName>ppt_x</p:attrName>
                                          <p:attrName>ppt_y</p:attrName>
                                        </p:attrNameLst>
                                      </p:cBhvr>
                                      <p:rCtr x="8385" y="6088"/>
                                    </p:animMotion>
                                  </p:childTnLst>
                                </p:cTn>
                              </p:par>
                              <p:par>
                                <p:cTn id="43" presetID="0" presetClass="path" presetSubtype="0" accel="50000" decel="50000" fill="hold" grpId="2" nodeType="withEffect">
                                  <p:stCondLst>
                                    <p:cond delay="0"/>
                                  </p:stCondLst>
                                  <p:childTnLst>
                                    <p:animMotion origin="layout" path="M 1.94444E-6 2.77556E-17 L 0.05416 0.12199 " pathEditMode="relative" rAng="0" ptsTypes="AA">
                                      <p:cBhvr>
                                        <p:cTn id="44" dur="2000" fill="hold"/>
                                        <p:tgtEl>
                                          <p:spTgt spid="6"/>
                                        </p:tgtEl>
                                        <p:attrNameLst>
                                          <p:attrName>ppt_x</p:attrName>
                                          <p:attrName>ppt_y</p:attrName>
                                        </p:attrNameLst>
                                      </p:cBhvr>
                                      <p:rCtr x="2708" y="6088"/>
                                    </p:animMotion>
                                  </p:childTnLst>
                                </p:cTn>
                              </p:par>
                              <p:par>
                                <p:cTn id="45" presetID="0" presetClass="path" presetSubtype="0" accel="50000" decel="50000" fill="hold" grpId="2" nodeType="withEffect">
                                  <p:stCondLst>
                                    <p:cond delay="0"/>
                                  </p:stCondLst>
                                  <p:childTnLst>
                                    <p:animMotion origin="layout" path="M -2.22222E-6 -1.23959E-6 C 0.01216 -0.00948 0.02431 -0.01896 0.04045 -0.02844 C 0.0566 -0.03793 0.07396 -0.05042 0.0974 -0.05712 C 0.12084 -0.06383 0.15677 -0.06799 0.18091 -0.06892 C 0.20504 -0.06984 0.22466 -0.06845 0.24271 -0.06221 C 0.26077 -0.05597 0.27917 -0.04648 0.28959 -0.03191 C 0.3 -0.01734 0.30191 0.01295 0.30521 0.02475 " pathEditMode="relative" rAng="0" ptsTypes="aaaaaaa">
                                      <p:cBhvr>
                                        <p:cTn id="46" dur="2000" fill="hold"/>
                                        <p:tgtEl>
                                          <p:spTgt spid="9"/>
                                        </p:tgtEl>
                                        <p:attrNameLst>
                                          <p:attrName>ppt_x</p:attrName>
                                          <p:attrName>ppt_y</p:attrName>
                                        </p:attrNameLst>
                                      </p:cBhvr>
                                      <p:rCtr x="15260" y="-2266"/>
                                    </p:animMotion>
                                  </p:childTnLst>
                                </p:cTn>
                              </p:par>
                              <p:par>
                                <p:cTn id="47" presetID="10" presetClass="exit" presetSubtype="0" fill="hold" grpId="1" nodeType="withEffect">
                                  <p:stCondLst>
                                    <p:cond delay="0"/>
                                  </p:stCondLst>
                                  <p:childTnLst>
                                    <p:animEffect transition="out" filter="fade">
                                      <p:cBhvr>
                                        <p:cTn id="48" dur="1500"/>
                                        <p:tgtEl>
                                          <p:spTgt spid="2"/>
                                        </p:tgtEl>
                                      </p:cBhvr>
                                    </p:animEffect>
                                    <p:set>
                                      <p:cBhvr>
                                        <p:cTn id="49" dur="1" fill="hold">
                                          <p:stCondLst>
                                            <p:cond delay="1499"/>
                                          </p:stCondLst>
                                        </p:cTn>
                                        <p:tgtEl>
                                          <p:spTgt spid="2"/>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50"/>
                                        <p:tgtEl>
                                          <p:spTgt spid="8"/>
                                        </p:tgtEl>
                                      </p:cBhvr>
                                    </p:animEffect>
                                  </p:childTnLst>
                                </p:cTn>
                              </p:par>
                              <p:par>
                                <p:cTn id="56" presetID="10" presetClass="exit" presetSubtype="0" fill="hold" grpId="1"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50"/>
                                        <p:tgtEl>
                                          <p:spTgt spid="13"/>
                                        </p:tgtEl>
                                      </p:cBhvr>
                                    </p:animEffect>
                                  </p:childTnLst>
                                </p:cTn>
                              </p:par>
                              <p:par>
                                <p:cTn id="73" presetID="23" presetClass="exit" presetSubtype="32" fill="hold" grpId="1" nodeType="withEffect">
                                  <p:stCondLst>
                                    <p:cond delay="0"/>
                                  </p:stCondLst>
                                  <p:childTnLst>
                                    <p:anim calcmode="lin" valueType="num">
                                      <p:cBhvr>
                                        <p:cTn id="74" dur="2000"/>
                                        <p:tgtEl>
                                          <p:spTgt spid="8"/>
                                        </p:tgtEl>
                                        <p:attrNameLst>
                                          <p:attrName>ppt_w</p:attrName>
                                        </p:attrNameLst>
                                      </p:cBhvr>
                                      <p:tavLst>
                                        <p:tav tm="0">
                                          <p:val>
                                            <p:strVal val="ppt_w"/>
                                          </p:val>
                                        </p:tav>
                                        <p:tav tm="100000">
                                          <p:val>
                                            <p:fltVal val="0"/>
                                          </p:val>
                                        </p:tav>
                                      </p:tavLst>
                                    </p:anim>
                                    <p:anim calcmode="lin" valueType="num">
                                      <p:cBhvr>
                                        <p:cTn id="75" dur="2000"/>
                                        <p:tgtEl>
                                          <p:spTgt spid="8"/>
                                        </p:tgtEl>
                                        <p:attrNameLst>
                                          <p:attrName>ppt_h</p:attrName>
                                        </p:attrNameLst>
                                      </p:cBhvr>
                                      <p:tavLst>
                                        <p:tav tm="0">
                                          <p:val>
                                            <p:strVal val="ppt_h"/>
                                          </p:val>
                                        </p:tav>
                                        <p:tav tm="100000">
                                          <p:val>
                                            <p:fltVal val="0"/>
                                          </p:val>
                                        </p:tav>
                                      </p:tavLst>
                                    </p:anim>
                                    <p:set>
                                      <p:cBhvr>
                                        <p:cTn id="76" dur="1" fill="hold">
                                          <p:stCondLst>
                                            <p:cond delay="1999"/>
                                          </p:stCondLst>
                                        </p:cTn>
                                        <p:tgtEl>
                                          <p:spTgt spid="8"/>
                                        </p:tgtEl>
                                        <p:attrNameLst>
                                          <p:attrName>style.visibility</p:attrName>
                                        </p:attrNameLst>
                                      </p:cBhvr>
                                      <p:to>
                                        <p:strVal val="hidden"/>
                                      </p:to>
                                    </p:set>
                                  </p:childTnLst>
                                </p:cTn>
                              </p:par>
                              <p:par>
                                <p:cTn id="77" presetID="0" presetClass="path" presetSubtype="0" accel="50000" decel="50000" fill="hold" grpId="2" nodeType="withEffect">
                                  <p:stCondLst>
                                    <p:cond delay="0"/>
                                  </p:stCondLst>
                                  <p:childTnLst>
                                    <p:animMotion origin="layout" path="M -2.5E-6 -1.66512E-6 C -0.01666 0.00162 -0.06597 0.00116 -0.09982 0.00948 C -0.13368 0.01781 -0.17569 0.03192 -0.20347 0.04996 C -0.23125 0.06799 -0.25243 0.09066 -0.26684 0.11725 C -0.28125 0.14385 -0.28732 0.18016 -0.28958 0.20999 C -0.29184 0.23983 -0.28871 0.27151 -0.28073 0.29602 C -0.27274 0.32054 -0.25816 0.34158 -0.24149 0.35685 C -0.22482 0.37211 -0.20642 0.38044 -0.18073 0.38714 C -0.15503 0.39385 -0.10659 0.39524 -0.08715 0.39732 " pathEditMode="relative" rAng="0" ptsTypes="aaaaaaaaa">
                                      <p:cBhvr>
                                        <p:cTn id="78" dur="2000" fill="hold"/>
                                        <p:tgtEl>
                                          <p:spTgt spid="8"/>
                                        </p:tgtEl>
                                        <p:attrNameLst>
                                          <p:attrName>ppt_x</p:attrName>
                                          <p:attrName>ppt_y</p:attrName>
                                        </p:attrNameLst>
                                      </p:cBhvr>
                                      <p:rCtr x="-14601" y="19866"/>
                                    </p:animMotion>
                                  </p:childTnLst>
                                </p:cTn>
                              </p:par>
                              <p:par>
                                <p:cTn id="79" presetID="10" presetClass="exit" presetSubtype="0" fill="hold" grpId="1" nodeType="withEffect">
                                  <p:stCondLst>
                                    <p:cond delay="0"/>
                                  </p:stCondLst>
                                  <p:childTnLst>
                                    <p:animEffect transition="out" filter="fade">
                                      <p:cBhvr>
                                        <p:cTn id="80" dur="1000"/>
                                        <p:tgtEl>
                                          <p:spTgt spid="12"/>
                                        </p:tgtEl>
                                      </p:cBhvr>
                                    </p:animEffect>
                                    <p:set>
                                      <p:cBhvr>
                                        <p:cTn id="81" dur="1" fill="hold">
                                          <p:stCondLst>
                                            <p:cond delay="999"/>
                                          </p:stCondLst>
                                        </p:cTn>
                                        <p:tgtEl>
                                          <p:spTgt spid="1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p:cTn id="92" dur="1250" fill="hold"/>
                                        <p:tgtEl>
                                          <p:spTgt spid="17"/>
                                        </p:tgtEl>
                                        <p:attrNameLst>
                                          <p:attrName>ppt_w</p:attrName>
                                        </p:attrNameLst>
                                      </p:cBhvr>
                                      <p:tavLst>
                                        <p:tav tm="0">
                                          <p:val>
                                            <p:fltVal val="0"/>
                                          </p:val>
                                        </p:tav>
                                        <p:tav tm="100000">
                                          <p:val>
                                            <p:strVal val="#ppt_w"/>
                                          </p:val>
                                        </p:tav>
                                      </p:tavLst>
                                    </p:anim>
                                    <p:anim calcmode="lin" valueType="num">
                                      <p:cBhvr>
                                        <p:cTn id="93" dur="1250" fill="hold"/>
                                        <p:tgtEl>
                                          <p:spTgt spid="17"/>
                                        </p:tgtEl>
                                        <p:attrNameLst>
                                          <p:attrName>ppt_h</p:attrName>
                                        </p:attrNameLst>
                                      </p:cBhvr>
                                      <p:tavLst>
                                        <p:tav tm="0">
                                          <p:val>
                                            <p:fltVal val="0"/>
                                          </p:val>
                                        </p:tav>
                                        <p:tav tm="100000">
                                          <p:val>
                                            <p:strVal val="#ppt_h"/>
                                          </p:val>
                                        </p:tav>
                                      </p:tavLst>
                                    </p:anim>
                                  </p:childTnLst>
                                </p:cTn>
                              </p:par>
                              <p:par>
                                <p:cTn id="94" presetID="0" presetClass="path" presetSubtype="0" accel="50000" decel="50000" fill="hold" grpId="1" nodeType="withEffect">
                                  <p:stCondLst>
                                    <p:cond delay="0"/>
                                  </p:stCondLst>
                                  <p:childTnLst>
                                    <p:animMotion origin="layout" path="M 2.77778E-6 4.59759E-6 L 0.29618 0.07284 " pathEditMode="relative" rAng="0" ptsTypes="AA">
                                      <p:cBhvr>
                                        <p:cTn id="95" dur="1250" spd="-100000" fill="hold"/>
                                        <p:tgtEl>
                                          <p:spTgt spid="17"/>
                                        </p:tgtEl>
                                        <p:attrNameLst>
                                          <p:attrName>ppt_x</p:attrName>
                                          <p:attrName>ppt_y</p:attrName>
                                        </p:attrNameLst>
                                      </p:cBhvr>
                                      <p:rCtr x="14809" y="3631"/>
                                    </p:animMotion>
                                  </p:childTnLst>
                                </p:cTn>
                              </p:par>
                              <p:par>
                                <p:cTn id="96" presetID="23" presetClass="entr" presetSubtype="16" fill="hold" grpId="0" nodeType="withEffect">
                                  <p:stCondLst>
                                    <p:cond delay="500"/>
                                  </p:stCondLst>
                                  <p:childTnLst>
                                    <p:set>
                                      <p:cBhvr>
                                        <p:cTn id="97" dur="1" fill="hold">
                                          <p:stCondLst>
                                            <p:cond delay="0"/>
                                          </p:stCondLst>
                                        </p:cTn>
                                        <p:tgtEl>
                                          <p:spTgt spid="15"/>
                                        </p:tgtEl>
                                        <p:attrNameLst>
                                          <p:attrName>style.visibility</p:attrName>
                                        </p:attrNameLst>
                                      </p:cBhvr>
                                      <p:to>
                                        <p:strVal val="visible"/>
                                      </p:to>
                                    </p:set>
                                    <p:anim calcmode="lin" valueType="num">
                                      <p:cBhvr>
                                        <p:cTn id="98" dur="1250" fill="hold"/>
                                        <p:tgtEl>
                                          <p:spTgt spid="15"/>
                                        </p:tgtEl>
                                        <p:attrNameLst>
                                          <p:attrName>ppt_w</p:attrName>
                                        </p:attrNameLst>
                                      </p:cBhvr>
                                      <p:tavLst>
                                        <p:tav tm="0">
                                          <p:val>
                                            <p:fltVal val="0"/>
                                          </p:val>
                                        </p:tav>
                                        <p:tav tm="100000">
                                          <p:val>
                                            <p:strVal val="#ppt_w"/>
                                          </p:val>
                                        </p:tav>
                                      </p:tavLst>
                                    </p:anim>
                                    <p:anim calcmode="lin" valueType="num">
                                      <p:cBhvr>
                                        <p:cTn id="99" dur="1250" fill="hold"/>
                                        <p:tgtEl>
                                          <p:spTgt spid="15"/>
                                        </p:tgtEl>
                                        <p:attrNameLst>
                                          <p:attrName>ppt_h</p:attrName>
                                        </p:attrNameLst>
                                      </p:cBhvr>
                                      <p:tavLst>
                                        <p:tav tm="0">
                                          <p:val>
                                            <p:fltVal val="0"/>
                                          </p:val>
                                        </p:tav>
                                        <p:tav tm="100000">
                                          <p:val>
                                            <p:strVal val="#ppt_h"/>
                                          </p:val>
                                        </p:tav>
                                      </p:tavLst>
                                    </p:anim>
                                  </p:childTnLst>
                                </p:cTn>
                              </p:par>
                              <p:par>
                                <p:cTn id="100" presetID="0" presetClass="path" presetSubtype="0" accel="50000" decel="50000" fill="hold" grpId="1" nodeType="withEffect">
                                  <p:stCondLst>
                                    <p:cond delay="500"/>
                                  </p:stCondLst>
                                  <p:childTnLst>
                                    <p:animMotion origin="layout" path="M 3.33333E-6 4.07407E-6 L -0.23403 0.13402 " pathEditMode="relative" rAng="0" ptsTypes="AA">
                                      <p:cBhvr>
                                        <p:cTn id="101" dur="1250" spd="-100000" fill="hold"/>
                                        <p:tgtEl>
                                          <p:spTgt spid="15"/>
                                        </p:tgtEl>
                                        <p:attrNameLst>
                                          <p:attrName>ppt_x</p:attrName>
                                          <p:attrName>ppt_y</p:attrName>
                                        </p:attrNameLst>
                                      </p:cBhvr>
                                      <p:rCtr x="-11701" y="6690"/>
                                    </p:animMotion>
                                  </p:childTnLst>
                                </p:cTn>
                              </p:par>
                              <p:par>
                                <p:cTn id="102" presetID="23" presetClass="entr" presetSubtype="16" fill="hold" grpId="0" nodeType="withEffect">
                                  <p:stCondLst>
                                    <p:cond delay="1000"/>
                                  </p:stCondLst>
                                  <p:childTnLst>
                                    <p:set>
                                      <p:cBhvr>
                                        <p:cTn id="103" dur="1" fill="hold">
                                          <p:stCondLst>
                                            <p:cond delay="0"/>
                                          </p:stCondLst>
                                        </p:cTn>
                                        <p:tgtEl>
                                          <p:spTgt spid="18"/>
                                        </p:tgtEl>
                                        <p:attrNameLst>
                                          <p:attrName>style.visibility</p:attrName>
                                        </p:attrNameLst>
                                      </p:cBhvr>
                                      <p:to>
                                        <p:strVal val="visible"/>
                                      </p:to>
                                    </p:set>
                                    <p:anim calcmode="lin" valueType="num">
                                      <p:cBhvr>
                                        <p:cTn id="104" dur="1250" fill="hold"/>
                                        <p:tgtEl>
                                          <p:spTgt spid="18"/>
                                        </p:tgtEl>
                                        <p:attrNameLst>
                                          <p:attrName>ppt_w</p:attrName>
                                        </p:attrNameLst>
                                      </p:cBhvr>
                                      <p:tavLst>
                                        <p:tav tm="0">
                                          <p:val>
                                            <p:fltVal val="0"/>
                                          </p:val>
                                        </p:tav>
                                        <p:tav tm="100000">
                                          <p:val>
                                            <p:strVal val="#ppt_w"/>
                                          </p:val>
                                        </p:tav>
                                      </p:tavLst>
                                    </p:anim>
                                    <p:anim calcmode="lin" valueType="num">
                                      <p:cBhvr>
                                        <p:cTn id="105" dur="1250" fill="hold"/>
                                        <p:tgtEl>
                                          <p:spTgt spid="18"/>
                                        </p:tgtEl>
                                        <p:attrNameLst>
                                          <p:attrName>ppt_h</p:attrName>
                                        </p:attrNameLst>
                                      </p:cBhvr>
                                      <p:tavLst>
                                        <p:tav tm="0">
                                          <p:val>
                                            <p:fltVal val="0"/>
                                          </p:val>
                                        </p:tav>
                                        <p:tav tm="100000">
                                          <p:val>
                                            <p:strVal val="#ppt_h"/>
                                          </p:val>
                                        </p:tav>
                                      </p:tavLst>
                                    </p:anim>
                                  </p:childTnLst>
                                </p:cTn>
                              </p:par>
                              <p:par>
                                <p:cTn id="106" presetID="0" presetClass="path" presetSubtype="0" accel="50000" decel="50000" fill="hold" grpId="1" nodeType="withEffect">
                                  <p:stCondLst>
                                    <p:cond delay="1000"/>
                                  </p:stCondLst>
                                  <p:childTnLst>
                                    <p:animMotion origin="layout" path="M 2.77778E-7 3.33333E-6 L -0.30052 -0.12547 " pathEditMode="relative" rAng="0" ptsTypes="AA">
                                      <p:cBhvr>
                                        <p:cTn id="107" dur="1250" spd="-100000" fill="hold"/>
                                        <p:tgtEl>
                                          <p:spTgt spid="18"/>
                                        </p:tgtEl>
                                        <p:attrNameLst>
                                          <p:attrName>ppt_x</p:attrName>
                                          <p:attrName>ppt_y</p:attrName>
                                        </p:attrNameLst>
                                      </p:cBhvr>
                                      <p:rCtr x="-15035" y="-6273"/>
                                    </p:animMotion>
                                  </p:childTnLst>
                                </p:cTn>
                              </p:par>
                              <p:par>
                                <p:cTn id="108" presetID="23" presetClass="entr" presetSubtype="16" fill="hold" grpId="0" nodeType="withEffect">
                                  <p:stCondLst>
                                    <p:cond delay="1500"/>
                                  </p:stCondLst>
                                  <p:childTnLst>
                                    <p:set>
                                      <p:cBhvr>
                                        <p:cTn id="109" dur="1" fill="hold">
                                          <p:stCondLst>
                                            <p:cond delay="0"/>
                                          </p:stCondLst>
                                        </p:cTn>
                                        <p:tgtEl>
                                          <p:spTgt spid="16"/>
                                        </p:tgtEl>
                                        <p:attrNameLst>
                                          <p:attrName>style.visibility</p:attrName>
                                        </p:attrNameLst>
                                      </p:cBhvr>
                                      <p:to>
                                        <p:strVal val="visible"/>
                                      </p:to>
                                    </p:set>
                                    <p:anim calcmode="lin" valueType="num">
                                      <p:cBhvr>
                                        <p:cTn id="110" dur="1250" fill="hold"/>
                                        <p:tgtEl>
                                          <p:spTgt spid="16"/>
                                        </p:tgtEl>
                                        <p:attrNameLst>
                                          <p:attrName>ppt_w</p:attrName>
                                        </p:attrNameLst>
                                      </p:cBhvr>
                                      <p:tavLst>
                                        <p:tav tm="0">
                                          <p:val>
                                            <p:fltVal val="0"/>
                                          </p:val>
                                        </p:tav>
                                        <p:tav tm="100000">
                                          <p:val>
                                            <p:strVal val="#ppt_w"/>
                                          </p:val>
                                        </p:tav>
                                      </p:tavLst>
                                    </p:anim>
                                    <p:anim calcmode="lin" valueType="num">
                                      <p:cBhvr>
                                        <p:cTn id="111" dur="1250" fill="hold"/>
                                        <p:tgtEl>
                                          <p:spTgt spid="16"/>
                                        </p:tgtEl>
                                        <p:attrNameLst>
                                          <p:attrName>ppt_h</p:attrName>
                                        </p:attrNameLst>
                                      </p:cBhvr>
                                      <p:tavLst>
                                        <p:tav tm="0">
                                          <p:val>
                                            <p:fltVal val="0"/>
                                          </p:val>
                                        </p:tav>
                                        <p:tav tm="100000">
                                          <p:val>
                                            <p:strVal val="#ppt_h"/>
                                          </p:val>
                                        </p:tav>
                                      </p:tavLst>
                                    </p:anim>
                                  </p:childTnLst>
                                </p:cTn>
                              </p:par>
                              <p:par>
                                <p:cTn id="112" presetID="0" presetClass="path" presetSubtype="0" accel="50000" decel="50000" fill="hold" grpId="1" nodeType="withEffect">
                                  <p:stCondLst>
                                    <p:cond delay="1500"/>
                                  </p:stCondLst>
                                  <p:childTnLst>
                                    <p:animMotion origin="layout" path="M -2.5E-6 -2.59259E-6 L -0.33142 -0.48889 " pathEditMode="relative" rAng="0" ptsTypes="AA">
                                      <p:cBhvr>
                                        <p:cTn id="113" dur="1250" spd="-100000" fill="hold"/>
                                        <p:tgtEl>
                                          <p:spTgt spid="16"/>
                                        </p:tgtEl>
                                        <p:attrNameLst>
                                          <p:attrName>ppt_x</p:attrName>
                                          <p:attrName>ppt_y</p:attrName>
                                        </p:attrNameLst>
                                      </p:cBhvr>
                                      <p:rCtr x="-16580" y="-24444"/>
                                    </p:animMotion>
                                  </p:childTnLst>
                                </p:cTn>
                              </p:par>
                              <p:par>
                                <p:cTn id="114" presetID="23" presetClass="entr" presetSubtype="16" fill="hold" grpId="0" nodeType="withEffect">
                                  <p:stCondLst>
                                    <p:cond delay="2000"/>
                                  </p:stCondLst>
                                  <p:childTnLst>
                                    <p:set>
                                      <p:cBhvr>
                                        <p:cTn id="115" dur="1" fill="hold">
                                          <p:stCondLst>
                                            <p:cond delay="0"/>
                                          </p:stCondLst>
                                        </p:cTn>
                                        <p:tgtEl>
                                          <p:spTgt spid="19"/>
                                        </p:tgtEl>
                                        <p:attrNameLst>
                                          <p:attrName>style.visibility</p:attrName>
                                        </p:attrNameLst>
                                      </p:cBhvr>
                                      <p:to>
                                        <p:strVal val="visible"/>
                                      </p:to>
                                    </p:set>
                                    <p:anim calcmode="lin" valueType="num">
                                      <p:cBhvr>
                                        <p:cTn id="116" dur="1250" fill="hold"/>
                                        <p:tgtEl>
                                          <p:spTgt spid="19"/>
                                        </p:tgtEl>
                                        <p:attrNameLst>
                                          <p:attrName>ppt_w</p:attrName>
                                        </p:attrNameLst>
                                      </p:cBhvr>
                                      <p:tavLst>
                                        <p:tav tm="0">
                                          <p:val>
                                            <p:fltVal val="0"/>
                                          </p:val>
                                        </p:tav>
                                        <p:tav tm="100000">
                                          <p:val>
                                            <p:strVal val="#ppt_w"/>
                                          </p:val>
                                        </p:tav>
                                      </p:tavLst>
                                    </p:anim>
                                    <p:anim calcmode="lin" valueType="num">
                                      <p:cBhvr>
                                        <p:cTn id="117" dur="1250" fill="hold"/>
                                        <p:tgtEl>
                                          <p:spTgt spid="19"/>
                                        </p:tgtEl>
                                        <p:attrNameLst>
                                          <p:attrName>ppt_h</p:attrName>
                                        </p:attrNameLst>
                                      </p:cBhvr>
                                      <p:tavLst>
                                        <p:tav tm="0">
                                          <p:val>
                                            <p:fltVal val="0"/>
                                          </p:val>
                                        </p:tav>
                                        <p:tav tm="100000">
                                          <p:val>
                                            <p:strVal val="#ppt_h"/>
                                          </p:val>
                                        </p:tav>
                                      </p:tavLst>
                                    </p:anim>
                                  </p:childTnLst>
                                </p:cTn>
                              </p:par>
                              <p:par>
                                <p:cTn id="118" presetID="0" presetClass="path" presetSubtype="0" accel="50000" decel="50000" fill="hold" grpId="1" nodeType="withEffect">
                                  <p:stCondLst>
                                    <p:cond delay="2000"/>
                                  </p:stCondLst>
                                  <p:childTnLst>
                                    <p:animMotion origin="layout" path="M 1.94444E-6 -6.84551E-7 L 0.18194 -0.61425 " pathEditMode="relative" rAng="0" ptsTypes="AA">
                                      <p:cBhvr>
                                        <p:cTn id="119" dur="1250" spd="-100000" fill="hold"/>
                                        <p:tgtEl>
                                          <p:spTgt spid="19"/>
                                        </p:tgtEl>
                                        <p:attrNameLst>
                                          <p:attrName>ppt_x</p:attrName>
                                          <p:attrName>ppt_y</p:attrName>
                                        </p:attrNameLst>
                                      </p:cBhvr>
                                      <p:rCtr x="9097" y="-30712"/>
                                    </p:animMotion>
                                  </p:childTnLst>
                                </p:cTn>
                              </p:par>
                              <p:par>
                                <p:cTn id="120" presetID="23" presetClass="entr" presetSubtype="16" fill="hold" grpId="0" nodeType="withEffect">
                                  <p:stCondLst>
                                    <p:cond delay="2500"/>
                                  </p:stCondLst>
                                  <p:childTnLst>
                                    <p:set>
                                      <p:cBhvr>
                                        <p:cTn id="121" dur="1" fill="hold">
                                          <p:stCondLst>
                                            <p:cond delay="0"/>
                                          </p:stCondLst>
                                        </p:cTn>
                                        <p:tgtEl>
                                          <p:spTgt spid="7"/>
                                        </p:tgtEl>
                                        <p:attrNameLst>
                                          <p:attrName>style.visibility</p:attrName>
                                        </p:attrNameLst>
                                      </p:cBhvr>
                                      <p:to>
                                        <p:strVal val="visible"/>
                                      </p:to>
                                    </p:set>
                                    <p:anim calcmode="lin" valueType="num">
                                      <p:cBhvr>
                                        <p:cTn id="122" dur="1250" fill="hold"/>
                                        <p:tgtEl>
                                          <p:spTgt spid="7"/>
                                        </p:tgtEl>
                                        <p:attrNameLst>
                                          <p:attrName>ppt_w</p:attrName>
                                        </p:attrNameLst>
                                      </p:cBhvr>
                                      <p:tavLst>
                                        <p:tav tm="0">
                                          <p:val>
                                            <p:fltVal val="0"/>
                                          </p:val>
                                        </p:tav>
                                        <p:tav tm="100000">
                                          <p:val>
                                            <p:strVal val="#ppt_w"/>
                                          </p:val>
                                        </p:tav>
                                      </p:tavLst>
                                    </p:anim>
                                    <p:anim calcmode="lin" valueType="num">
                                      <p:cBhvr>
                                        <p:cTn id="123" dur="1250" fill="hold"/>
                                        <p:tgtEl>
                                          <p:spTgt spid="7"/>
                                        </p:tgtEl>
                                        <p:attrNameLst>
                                          <p:attrName>ppt_h</p:attrName>
                                        </p:attrNameLst>
                                      </p:cBhvr>
                                      <p:tavLst>
                                        <p:tav tm="0">
                                          <p:val>
                                            <p:fltVal val="0"/>
                                          </p:val>
                                        </p:tav>
                                        <p:tav tm="100000">
                                          <p:val>
                                            <p:strVal val="#ppt_h"/>
                                          </p:val>
                                        </p:tav>
                                      </p:tavLst>
                                    </p:anim>
                                  </p:childTnLst>
                                </p:cTn>
                              </p:par>
                              <p:par>
                                <p:cTn id="124" presetID="0" presetClass="path" presetSubtype="0" accel="50000" decel="50000" fill="hold" grpId="1" nodeType="withEffect">
                                  <p:stCondLst>
                                    <p:cond delay="2500"/>
                                  </p:stCondLst>
                                  <p:childTnLst>
                                    <p:animMotion origin="layout" path="M -1.94444E-6 -3.7037E-6 L 0.30834 -0.39907 " pathEditMode="relative" rAng="0" ptsTypes="AA">
                                      <p:cBhvr>
                                        <p:cTn id="125" dur="1250" spd="-100000" fill="hold"/>
                                        <p:tgtEl>
                                          <p:spTgt spid="7"/>
                                        </p:tgtEl>
                                        <p:attrNameLst>
                                          <p:attrName>ppt_x</p:attrName>
                                          <p:attrName>ppt_y</p:attrName>
                                        </p:attrNameLst>
                                      </p:cBhvr>
                                      <p:rCtr x="15417" y="-19954"/>
                                    </p:animMotion>
                                  </p:childTnLst>
                                </p:cTn>
                              </p:par>
                              <p:par>
                                <p:cTn id="126" presetID="23" presetClass="entr" presetSubtype="16" fill="hold" grpId="0" nodeType="withEffect">
                                  <p:stCondLst>
                                    <p:cond delay="3000"/>
                                  </p:stCondLst>
                                  <p:childTnLst>
                                    <p:set>
                                      <p:cBhvr>
                                        <p:cTn id="127" dur="1" fill="hold">
                                          <p:stCondLst>
                                            <p:cond delay="0"/>
                                          </p:stCondLst>
                                        </p:cTn>
                                        <p:tgtEl>
                                          <p:spTgt spid="14"/>
                                        </p:tgtEl>
                                        <p:attrNameLst>
                                          <p:attrName>style.visibility</p:attrName>
                                        </p:attrNameLst>
                                      </p:cBhvr>
                                      <p:to>
                                        <p:strVal val="visible"/>
                                      </p:to>
                                    </p:set>
                                    <p:anim calcmode="lin" valueType="num">
                                      <p:cBhvr>
                                        <p:cTn id="128" dur="1250" fill="hold"/>
                                        <p:tgtEl>
                                          <p:spTgt spid="14"/>
                                        </p:tgtEl>
                                        <p:attrNameLst>
                                          <p:attrName>ppt_w</p:attrName>
                                        </p:attrNameLst>
                                      </p:cBhvr>
                                      <p:tavLst>
                                        <p:tav tm="0">
                                          <p:val>
                                            <p:fltVal val="0"/>
                                          </p:val>
                                        </p:tav>
                                        <p:tav tm="100000">
                                          <p:val>
                                            <p:strVal val="#ppt_w"/>
                                          </p:val>
                                        </p:tav>
                                      </p:tavLst>
                                    </p:anim>
                                    <p:anim calcmode="lin" valueType="num">
                                      <p:cBhvr>
                                        <p:cTn id="129" dur="1250" fill="hold"/>
                                        <p:tgtEl>
                                          <p:spTgt spid="14"/>
                                        </p:tgtEl>
                                        <p:attrNameLst>
                                          <p:attrName>ppt_h</p:attrName>
                                        </p:attrNameLst>
                                      </p:cBhvr>
                                      <p:tavLst>
                                        <p:tav tm="0">
                                          <p:val>
                                            <p:fltVal val="0"/>
                                          </p:val>
                                        </p:tav>
                                        <p:tav tm="100000">
                                          <p:val>
                                            <p:strVal val="#ppt_h"/>
                                          </p:val>
                                        </p:tav>
                                      </p:tavLst>
                                    </p:anim>
                                  </p:childTnLst>
                                </p:cTn>
                              </p:par>
                              <p:par>
                                <p:cTn id="130" presetID="0" presetClass="path" presetSubtype="0" accel="50000" decel="50000" fill="hold" grpId="1" nodeType="withEffect">
                                  <p:stCondLst>
                                    <p:cond delay="3000"/>
                                  </p:stCondLst>
                                  <p:childTnLst>
                                    <p:animMotion origin="layout" path="M -8.33333E-7 2.0629E-6 L 0.21979 -0.17762 " pathEditMode="relative" rAng="0" ptsTypes="AA">
                                      <p:cBhvr>
                                        <p:cTn id="131" dur="1250" spd="-100000" fill="hold"/>
                                        <p:tgtEl>
                                          <p:spTgt spid="14"/>
                                        </p:tgtEl>
                                        <p:attrNameLst>
                                          <p:attrName>ppt_x</p:attrName>
                                          <p:attrName>ppt_y</p:attrName>
                                        </p:attrNameLst>
                                      </p:cBhvr>
                                      <p:rCtr x="10990" y="-8881"/>
                                    </p:animMotion>
                                  </p:childTnLst>
                                </p:cTn>
                              </p:par>
                              <p:par>
                                <p:cTn id="132" presetID="6" presetClass="emph" presetSubtype="0" fill="hold" grpId="2" nodeType="withEffect">
                                  <p:stCondLst>
                                    <p:cond delay="3500"/>
                                  </p:stCondLst>
                                  <p:childTnLst>
                                    <p:animScale>
                                      <p:cBhvr>
                                        <p:cTn id="133" dur="2000" fill="hold"/>
                                        <p:tgtEl>
                                          <p:spTgt spid="13"/>
                                        </p:tgtEl>
                                      </p:cBhvr>
                                      <p:by x="130000" y="130000"/>
                                    </p:animScale>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21"/>
                                        </p:tgtEl>
                                        <p:attrNameLst>
                                          <p:attrName>style.visibility</p:attrName>
                                        </p:attrNameLst>
                                      </p:cBhvr>
                                      <p:to>
                                        <p:strVal val="visible"/>
                                      </p:to>
                                    </p:set>
                                    <p:animEffect transition="in" filter="fade">
                                      <p:cBhvr>
                                        <p:cTn id="138" dur="250"/>
                                        <p:tgtEl>
                                          <p:spTgt spid="21"/>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22"/>
                                        </p:tgtEl>
                                        <p:attrNameLst>
                                          <p:attrName>style.visibility</p:attrName>
                                        </p:attrNameLst>
                                      </p:cBhvr>
                                      <p:to>
                                        <p:strVal val="visible"/>
                                      </p:to>
                                    </p:set>
                                    <p:animEffect transition="in" filter="fade">
                                      <p:cBhvr>
                                        <p:cTn id="141" dur="250"/>
                                        <p:tgtEl>
                                          <p:spTgt spid="22"/>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3"/>
                                        </p:tgtEl>
                                        <p:attrNameLst>
                                          <p:attrName>style.visibility</p:attrName>
                                        </p:attrNameLst>
                                      </p:cBhvr>
                                      <p:to>
                                        <p:strVal val="visible"/>
                                      </p:to>
                                    </p:set>
                                    <p:animEffect transition="in" filter="fade">
                                      <p:cBhvr>
                                        <p:cTn id="144" dur="250"/>
                                        <p:tgtEl>
                                          <p:spTgt spid="23"/>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4"/>
                                        </p:tgtEl>
                                        <p:attrNameLst>
                                          <p:attrName>style.visibility</p:attrName>
                                        </p:attrNameLst>
                                      </p:cBhvr>
                                      <p:to>
                                        <p:strVal val="visible"/>
                                      </p:to>
                                    </p:set>
                                    <p:animEffect transition="in" filter="fade">
                                      <p:cBhvr>
                                        <p:cTn id="147" dur="250"/>
                                        <p:tgtEl>
                                          <p:spTgt spid="24"/>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fade">
                                      <p:cBhvr>
                                        <p:cTn id="150" dur="250"/>
                                        <p:tgtEl>
                                          <p:spTgt spid="25"/>
                                        </p:tgtEl>
                                      </p:cBhvr>
                                    </p:animEffect>
                                  </p:childTnLst>
                                </p:cTn>
                              </p:par>
                              <p:par>
                                <p:cTn id="151" presetID="0" presetClass="path" presetSubtype="0" accel="50000" decel="50000" fill="hold" grpId="1" nodeType="withEffect">
                                  <p:stCondLst>
                                    <p:cond delay="0"/>
                                  </p:stCondLst>
                                  <p:childTnLst>
                                    <p:animMotion origin="layout" path="M 5E-6 4.44444E-6 L 0.03959 0.16088 " pathEditMode="relative" rAng="0" ptsTypes="AA">
                                      <p:cBhvr>
                                        <p:cTn id="152" dur="2000" fill="hold"/>
                                        <p:tgtEl>
                                          <p:spTgt spid="21"/>
                                        </p:tgtEl>
                                        <p:attrNameLst>
                                          <p:attrName>ppt_x</p:attrName>
                                          <p:attrName>ppt_y</p:attrName>
                                        </p:attrNameLst>
                                      </p:cBhvr>
                                      <p:rCtr x="1979" y="8032"/>
                                    </p:animMotion>
                                  </p:childTnLst>
                                </p:cTn>
                              </p:par>
                              <p:par>
                                <p:cTn id="153" presetID="0" presetClass="path" presetSubtype="0" accel="50000" decel="50000" fill="hold" grpId="1" nodeType="withEffect">
                                  <p:stCondLst>
                                    <p:cond delay="0"/>
                                  </p:stCondLst>
                                  <p:childTnLst>
                                    <p:animMotion origin="layout" path="M -3.61111E-6 -1.11111E-6 C 0.01893 -0.03217 0.03785 -0.06435 0.05452 -0.09977 C 0.07118 -0.13518 0.08924 -0.17708 0.1 -0.21273 C 0.11077 -0.24838 0.11546 -0.29236 0.11945 -0.31342 " pathEditMode="relative" rAng="0" ptsTypes="aaaa">
                                      <p:cBhvr>
                                        <p:cTn id="154" dur="2000" fill="hold"/>
                                        <p:tgtEl>
                                          <p:spTgt spid="22"/>
                                        </p:tgtEl>
                                        <p:attrNameLst>
                                          <p:attrName>ppt_x</p:attrName>
                                          <p:attrName>ppt_y</p:attrName>
                                        </p:attrNameLst>
                                      </p:cBhvr>
                                      <p:rCtr x="5972" y="-15671"/>
                                    </p:animMotion>
                                  </p:childTnLst>
                                </p:cTn>
                              </p:par>
                              <p:par>
                                <p:cTn id="155" presetID="0" presetClass="path" presetSubtype="0" accel="50000" decel="50000" fill="hold" grpId="1" nodeType="withEffect">
                                  <p:stCondLst>
                                    <p:cond delay="0"/>
                                  </p:stCondLst>
                                  <p:childTnLst>
                                    <p:animMotion origin="layout" path="M -3.05556E-6 0.00023 L -0.05711 -0.52732 " pathEditMode="relative" rAng="0" ptsTypes="AA">
                                      <p:cBhvr>
                                        <p:cTn id="156" dur="2000" fill="hold"/>
                                        <p:tgtEl>
                                          <p:spTgt spid="23"/>
                                        </p:tgtEl>
                                        <p:attrNameLst>
                                          <p:attrName>ppt_x</p:attrName>
                                          <p:attrName>ppt_y</p:attrName>
                                        </p:attrNameLst>
                                      </p:cBhvr>
                                      <p:rCtr x="-2865" y="-26389"/>
                                    </p:animMotion>
                                  </p:childTnLst>
                                </p:cTn>
                              </p:par>
                              <p:par>
                                <p:cTn id="157" presetID="0" presetClass="path" presetSubtype="0" accel="50000" decel="50000" fill="hold" grpId="1" nodeType="withEffect">
                                  <p:stCondLst>
                                    <p:cond delay="0"/>
                                  </p:stCondLst>
                                  <p:childTnLst>
                                    <p:animMotion origin="layout" path="M 3.61111E-6 -2.59259E-6 C -0.04271 -0.02153 -0.18733 -0.09352 -0.25608 -0.12963 C -0.32483 -0.16574 -0.36754 -0.18727 -0.41302 -0.21736 C -0.45851 -0.24745 -0.50573 -0.27963 -0.52952 -0.31018 C -0.5533 -0.34074 -0.55 -0.3824 -0.55539 -0.40139 " pathEditMode="relative" rAng="0" ptsTypes="aaaaa">
                                      <p:cBhvr>
                                        <p:cTn id="158" dur="2000" fill="hold"/>
                                        <p:tgtEl>
                                          <p:spTgt spid="24"/>
                                        </p:tgtEl>
                                        <p:attrNameLst>
                                          <p:attrName>ppt_x</p:attrName>
                                          <p:attrName>ppt_y</p:attrName>
                                        </p:attrNameLst>
                                      </p:cBhvr>
                                      <p:rCtr x="-27778" y="-20069"/>
                                    </p:animMotion>
                                  </p:childTnLst>
                                </p:cTn>
                              </p:par>
                              <p:par>
                                <p:cTn id="159" presetID="0" presetClass="path" presetSubtype="0" accel="50000" decel="50000" fill="hold" grpId="1" nodeType="withEffect">
                                  <p:stCondLst>
                                    <p:cond delay="0"/>
                                  </p:stCondLst>
                                  <p:childTnLst>
                                    <p:animMotion origin="layout" path="M 0.00018 3.33333E-6 L -0.4375 -0.03843 " pathEditMode="relative" rAng="0" ptsTypes="AA">
                                      <p:cBhvr>
                                        <p:cTn id="160" dur="2000" fill="hold"/>
                                        <p:tgtEl>
                                          <p:spTgt spid="25"/>
                                        </p:tgtEl>
                                        <p:attrNameLst>
                                          <p:attrName>ppt_x</p:attrName>
                                          <p:attrName>ppt_y</p:attrName>
                                        </p:attrNameLst>
                                      </p:cBhvr>
                                      <p:rCtr x="-21892" y="-1921"/>
                                    </p:animMotion>
                                  </p:childTnLst>
                                </p:cTn>
                              </p:par>
                              <p:par>
                                <p:cTn id="161" presetID="10" presetClass="exit" presetSubtype="0" fill="hold" grpId="2" nodeType="withEffect">
                                  <p:stCondLst>
                                    <p:cond delay="0"/>
                                  </p:stCondLst>
                                  <p:childTnLst>
                                    <p:animEffect transition="out" filter="fade">
                                      <p:cBhvr>
                                        <p:cTn id="162" dur="1000"/>
                                        <p:tgtEl>
                                          <p:spTgt spid="17"/>
                                        </p:tgtEl>
                                      </p:cBhvr>
                                    </p:animEffect>
                                    <p:set>
                                      <p:cBhvr>
                                        <p:cTn id="163" dur="1" fill="hold">
                                          <p:stCondLst>
                                            <p:cond delay="999"/>
                                          </p:stCondLst>
                                        </p:cTn>
                                        <p:tgtEl>
                                          <p:spTgt spid="17"/>
                                        </p:tgtEl>
                                        <p:attrNameLst>
                                          <p:attrName>style.visibility</p:attrName>
                                        </p:attrNameLst>
                                      </p:cBhvr>
                                      <p:to>
                                        <p:strVal val="hidden"/>
                                      </p:to>
                                    </p:set>
                                  </p:childTnLst>
                                </p:cTn>
                              </p:par>
                              <p:par>
                                <p:cTn id="164" presetID="10" presetClass="exit" presetSubtype="0" fill="hold" grpId="2" nodeType="withEffect">
                                  <p:stCondLst>
                                    <p:cond delay="0"/>
                                  </p:stCondLst>
                                  <p:childTnLst>
                                    <p:animEffect transition="out" filter="fade">
                                      <p:cBhvr>
                                        <p:cTn id="165" dur="1000"/>
                                        <p:tgtEl>
                                          <p:spTgt spid="15"/>
                                        </p:tgtEl>
                                      </p:cBhvr>
                                    </p:animEffect>
                                    <p:set>
                                      <p:cBhvr>
                                        <p:cTn id="166" dur="1" fill="hold">
                                          <p:stCondLst>
                                            <p:cond delay="999"/>
                                          </p:stCondLst>
                                        </p:cTn>
                                        <p:tgtEl>
                                          <p:spTgt spid="15"/>
                                        </p:tgtEl>
                                        <p:attrNameLst>
                                          <p:attrName>style.visibility</p:attrName>
                                        </p:attrNameLst>
                                      </p:cBhvr>
                                      <p:to>
                                        <p:strVal val="hidden"/>
                                      </p:to>
                                    </p:set>
                                  </p:childTnLst>
                                </p:cTn>
                              </p:par>
                              <p:par>
                                <p:cTn id="167" presetID="10" presetClass="exit" presetSubtype="0" fill="hold" grpId="2" nodeType="withEffect">
                                  <p:stCondLst>
                                    <p:cond delay="0"/>
                                  </p:stCondLst>
                                  <p:childTnLst>
                                    <p:animEffect transition="out" filter="fade">
                                      <p:cBhvr>
                                        <p:cTn id="168" dur="1000"/>
                                        <p:tgtEl>
                                          <p:spTgt spid="18"/>
                                        </p:tgtEl>
                                      </p:cBhvr>
                                    </p:animEffect>
                                    <p:set>
                                      <p:cBhvr>
                                        <p:cTn id="169" dur="1" fill="hold">
                                          <p:stCondLst>
                                            <p:cond delay="999"/>
                                          </p:stCondLst>
                                        </p:cTn>
                                        <p:tgtEl>
                                          <p:spTgt spid="18"/>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1000"/>
                                        <p:tgtEl>
                                          <p:spTgt spid="16"/>
                                        </p:tgtEl>
                                      </p:cBhvr>
                                    </p:animEffect>
                                    <p:set>
                                      <p:cBhvr>
                                        <p:cTn id="172" dur="1" fill="hold">
                                          <p:stCondLst>
                                            <p:cond delay="999"/>
                                          </p:stCondLst>
                                        </p:cTn>
                                        <p:tgtEl>
                                          <p:spTgt spid="16"/>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1000"/>
                                        <p:tgtEl>
                                          <p:spTgt spid="19"/>
                                        </p:tgtEl>
                                      </p:cBhvr>
                                    </p:animEffect>
                                    <p:set>
                                      <p:cBhvr>
                                        <p:cTn id="175" dur="1" fill="hold">
                                          <p:stCondLst>
                                            <p:cond delay="999"/>
                                          </p:stCondLst>
                                        </p:cTn>
                                        <p:tgtEl>
                                          <p:spTgt spid="19"/>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1000"/>
                                        <p:tgtEl>
                                          <p:spTgt spid="14"/>
                                        </p:tgtEl>
                                      </p:cBhvr>
                                    </p:animEffect>
                                    <p:set>
                                      <p:cBhvr>
                                        <p:cTn id="178" dur="1" fill="hold">
                                          <p:stCondLst>
                                            <p:cond delay="999"/>
                                          </p:stCondLst>
                                        </p:cTn>
                                        <p:tgtEl>
                                          <p:spTgt spid="14"/>
                                        </p:tgtEl>
                                        <p:attrNameLst>
                                          <p:attrName>style.visibility</p:attrName>
                                        </p:attrNameLst>
                                      </p:cBhvr>
                                      <p:to>
                                        <p:strVal val="hidden"/>
                                      </p:to>
                                    </p:set>
                                  </p:childTnLst>
                                </p:cTn>
                              </p:par>
                              <p:par>
                                <p:cTn id="179" presetID="10" presetClass="exit" presetSubtype="0" fill="hold" grpId="3" nodeType="withEffect">
                                  <p:stCondLst>
                                    <p:cond delay="0"/>
                                  </p:stCondLst>
                                  <p:childTnLst>
                                    <p:animEffect transition="out" filter="fade">
                                      <p:cBhvr>
                                        <p:cTn id="180" dur="1000"/>
                                        <p:tgtEl>
                                          <p:spTgt spid="13"/>
                                        </p:tgtEl>
                                      </p:cBhvr>
                                    </p:animEffect>
                                    <p:set>
                                      <p:cBhvr>
                                        <p:cTn id="181" dur="1" fill="hold">
                                          <p:stCondLst>
                                            <p:cond delay="999"/>
                                          </p:stCondLst>
                                        </p:cTn>
                                        <p:tgtEl>
                                          <p:spTgt spid="13"/>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1000"/>
                                        <p:tgtEl>
                                          <p:spTgt spid="7"/>
                                        </p:tgtEl>
                                      </p:cBhvr>
                                    </p:animEffect>
                                    <p:set>
                                      <p:cBhvr>
                                        <p:cTn id="184" dur="1" fill="hold">
                                          <p:stCondLst>
                                            <p:cond delay="999"/>
                                          </p:stCondLst>
                                        </p:cTn>
                                        <p:tgtEl>
                                          <p:spTgt spid="7"/>
                                        </p:tgtEl>
                                        <p:attrNameLst>
                                          <p:attrName>style.visibility</p:attrName>
                                        </p:attrNameLst>
                                      </p:cBhvr>
                                      <p:to>
                                        <p:strVal val="hidden"/>
                                      </p:to>
                                    </p:set>
                                  </p:childTnLst>
                                </p:cTn>
                              </p:par>
                            </p:childTnLst>
                          </p:cTn>
                        </p:par>
                        <p:par>
                          <p:cTn id="185" fill="hold">
                            <p:stCondLst>
                              <p:cond delay="2000"/>
                            </p:stCondLst>
                            <p:childTnLst>
                              <p:par>
                                <p:cTn id="186" presetID="10" presetClass="entr" presetSubtype="0" fill="hold" grpId="0" nodeType="afterEffect">
                                  <p:stCondLst>
                                    <p:cond delay="0"/>
                                  </p:stCondLst>
                                  <p:childTnLst>
                                    <p:set>
                                      <p:cBhvr>
                                        <p:cTn id="187" dur="1" fill="hold">
                                          <p:stCondLst>
                                            <p:cond delay="0"/>
                                          </p:stCondLst>
                                        </p:cTn>
                                        <p:tgtEl>
                                          <p:spTgt spid="20"/>
                                        </p:tgtEl>
                                        <p:attrNameLst>
                                          <p:attrName>style.visibility</p:attrName>
                                        </p:attrNameLst>
                                      </p:cBhvr>
                                      <p:to>
                                        <p:strVal val="visible"/>
                                      </p:to>
                                    </p:set>
                                    <p:animEffect transition="in" filter="fade">
                                      <p:cBhvr>
                                        <p:cTn id="188" dur="250"/>
                                        <p:tgtEl>
                                          <p:spTgt spid="20"/>
                                        </p:tgtEl>
                                      </p:cBhvr>
                                    </p:animEffect>
                                  </p:childTnLst>
                                </p:cTn>
                              </p:par>
                              <p:par>
                                <p:cTn id="189" presetID="10" presetClass="exit" presetSubtype="0" fill="hold" grpId="2" nodeType="withEffect">
                                  <p:stCondLst>
                                    <p:cond delay="0"/>
                                  </p:stCondLst>
                                  <p:childTnLst>
                                    <p:animEffect transition="out" filter="fade">
                                      <p:cBhvr>
                                        <p:cTn id="190" dur="500"/>
                                        <p:tgtEl>
                                          <p:spTgt spid="21"/>
                                        </p:tgtEl>
                                      </p:cBhvr>
                                    </p:animEffect>
                                    <p:set>
                                      <p:cBhvr>
                                        <p:cTn id="191" dur="1" fill="hold">
                                          <p:stCondLst>
                                            <p:cond delay="499"/>
                                          </p:stCondLst>
                                        </p:cTn>
                                        <p:tgtEl>
                                          <p:spTgt spid="21"/>
                                        </p:tgtEl>
                                        <p:attrNameLst>
                                          <p:attrName>style.visibility</p:attrName>
                                        </p:attrNameLst>
                                      </p:cBhvr>
                                      <p:to>
                                        <p:strVal val="hidden"/>
                                      </p:to>
                                    </p:set>
                                  </p:childTnLst>
                                </p:cTn>
                              </p:par>
                              <p:par>
                                <p:cTn id="192" presetID="10" presetClass="exit" presetSubtype="0" fill="hold" grpId="2" nodeType="withEffect">
                                  <p:stCondLst>
                                    <p:cond delay="0"/>
                                  </p:stCondLst>
                                  <p:childTnLst>
                                    <p:animEffect transition="out" filter="fade">
                                      <p:cBhvr>
                                        <p:cTn id="193" dur="500"/>
                                        <p:tgtEl>
                                          <p:spTgt spid="22"/>
                                        </p:tgtEl>
                                      </p:cBhvr>
                                    </p:animEffect>
                                    <p:set>
                                      <p:cBhvr>
                                        <p:cTn id="194" dur="1" fill="hold">
                                          <p:stCondLst>
                                            <p:cond delay="499"/>
                                          </p:stCondLst>
                                        </p:cTn>
                                        <p:tgtEl>
                                          <p:spTgt spid="22"/>
                                        </p:tgtEl>
                                        <p:attrNameLst>
                                          <p:attrName>style.visibility</p:attrName>
                                        </p:attrNameLst>
                                      </p:cBhvr>
                                      <p:to>
                                        <p:strVal val="hidden"/>
                                      </p:to>
                                    </p:set>
                                  </p:childTnLst>
                                </p:cTn>
                              </p:par>
                              <p:par>
                                <p:cTn id="195" presetID="10" presetClass="exit" presetSubtype="0" fill="hold" grpId="2" nodeType="withEffect">
                                  <p:stCondLst>
                                    <p:cond delay="0"/>
                                  </p:stCondLst>
                                  <p:childTnLst>
                                    <p:animEffect transition="out" filter="fade">
                                      <p:cBhvr>
                                        <p:cTn id="196" dur="500"/>
                                        <p:tgtEl>
                                          <p:spTgt spid="23"/>
                                        </p:tgtEl>
                                      </p:cBhvr>
                                    </p:animEffect>
                                    <p:set>
                                      <p:cBhvr>
                                        <p:cTn id="197" dur="1" fill="hold">
                                          <p:stCondLst>
                                            <p:cond delay="499"/>
                                          </p:stCondLst>
                                        </p:cTn>
                                        <p:tgtEl>
                                          <p:spTgt spid="23"/>
                                        </p:tgtEl>
                                        <p:attrNameLst>
                                          <p:attrName>style.visibility</p:attrName>
                                        </p:attrNameLst>
                                      </p:cBhvr>
                                      <p:to>
                                        <p:strVal val="hidden"/>
                                      </p:to>
                                    </p:set>
                                  </p:childTnLst>
                                </p:cTn>
                              </p:par>
                              <p:par>
                                <p:cTn id="198" presetID="10" presetClass="exit" presetSubtype="0" fill="hold" grpId="2" nodeType="withEffect">
                                  <p:stCondLst>
                                    <p:cond delay="0"/>
                                  </p:stCondLst>
                                  <p:childTnLst>
                                    <p:animEffect transition="out" filter="fade">
                                      <p:cBhvr>
                                        <p:cTn id="199" dur="500"/>
                                        <p:tgtEl>
                                          <p:spTgt spid="24"/>
                                        </p:tgtEl>
                                      </p:cBhvr>
                                    </p:animEffect>
                                    <p:set>
                                      <p:cBhvr>
                                        <p:cTn id="200" dur="1" fill="hold">
                                          <p:stCondLst>
                                            <p:cond delay="499"/>
                                          </p:stCondLst>
                                        </p:cTn>
                                        <p:tgtEl>
                                          <p:spTgt spid="24"/>
                                        </p:tgtEl>
                                        <p:attrNameLst>
                                          <p:attrName>style.visibility</p:attrName>
                                        </p:attrNameLst>
                                      </p:cBhvr>
                                      <p:to>
                                        <p:strVal val="hidden"/>
                                      </p:to>
                                    </p:set>
                                  </p:childTnLst>
                                </p:cTn>
                              </p:par>
                              <p:par>
                                <p:cTn id="201" presetID="10" presetClass="exit" presetSubtype="0" fill="hold" grpId="2" nodeType="withEffect">
                                  <p:stCondLst>
                                    <p:cond delay="0"/>
                                  </p:stCondLst>
                                  <p:childTnLst>
                                    <p:animEffect transition="out" filter="fade">
                                      <p:cBhvr>
                                        <p:cTn id="202" dur="500"/>
                                        <p:tgtEl>
                                          <p:spTgt spid="25"/>
                                        </p:tgtEl>
                                      </p:cBhvr>
                                    </p:animEffect>
                                    <p:set>
                                      <p:cBhvr>
                                        <p:cTn id="20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5" grpId="0"/>
      <p:bldP spid="5" grpId="1"/>
      <p:bldP spid="5" grpId="2"/>
      <p:bldP spid="2" grpId="0"/>
      <p:bldP spid="2" grpId="1"/>
      <p:bldP spid="8" grpId="0"/>
      <p:bldP spid="8" grpId="1"/>
      <p:bldP spid="8" grpId="2"/>
      <p:bldP spid="6" grpId="0"/>
      <p:bldP spid="6" grpId="1"/>
      <p:bldP spid="6" grpId="2"/>
      <p:bldP spid="7" grpId="0"/>
      <p:bldP spid="7" grpId="1"/>
      <p:bldP spid="7" grpId="2"/>
      <p:bldP spid="9" grpId="0"/>
      <p:bldP spid="9" grpId="1"/>
      <p:bldP spid="9" grpId="2"/>
      <p:bldP spid="10" grpId="0"/>
      <p:bldP spid="10" grpId="1"/>
      <p:bldP spid="10" grpId="2"/>
      <p:bldP spid="11" grpId="0"/>
      <p:bldP spid="11" grpId="1"/>
      <p:bldP spid="11" grpId="2"/>
      <p:bldP spid="12" grpId="0"/>
      <p:bldP spid="12" grpId="1"/>
      <p:bldP spid="13" grpId="0"/>
      <p:bldP spid="13" grpId="2"/>
      <p:bldP spid="13" grpId="3"/>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0" grpId="0"/>
      <p:bldP spid="26" grpId="0"/>
      <p:bldP spid="2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
        <p:nvSpPr>
          <p:cNvPr id="6" name="Title 1"/>
          <p:cNvSpPr txBox="1">
            <a:spLocks/>
          </p:cNvSpPr>
          <p:nvPr/>
        </p:nvSpPr>
        <p:spPr>
          <a:xfrm>
            <a:off x="3725287" y="2627453"/>
            <a:ext cx="251170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word</a:t>
            </a:r>
          </a:p>
        </p:txBody>
      </p:sp>
      <p:sp>
        <p:nvSpPr>
          <p:cNvPr id="8" name="Rectangle 2"/>
          <p:cNvSpPr txBox="1">
            <a:spLocks noChangeArrowheads="1"/>
          </p:cNvSpPr>
          <p:nvPr/>
        </p:nvSpPr>
        <p:spPr bwMode="auto">
          <a:xfrm>
            <a:off x="2394570" y="1990843"/>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75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978448" y="3337813"/>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75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3414530" y="3295323"/>
            <a:ext cx="231879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my trust</a:t>
            </a:r>
          </a:p>
        </p:txBody>
      </p:sp>
      <p:sp>
        <p:nvSpPr>
          <p:cNvPr id="2" name="Title 1"/>
          <p:cNvSpPr>
            <a:spLocks noGrp="1"/>
          </p:cNvSpPr>
          <p:nvPr>
            <p:ph type="title"/>
          </p:nvPr>
        </p:nvSpPr>
        <p:spPr>
          <a:xfrm>
            <a:off x="652041" y="1409218"/>
            <a:ext cx="7693306" cy="4169780"/>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Whenever I am afraid,                    I will trust in You. In God              (I will praise His word), In God    I have put my trust; I will not fear. What can flesh do to me?</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Psalms 56:3-4</a:t>
            </a:r>
            <a:r>
              <a:rPr 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392645" y="1988918"/>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75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bwMode="auto">
          <a:xfrm>
            <a:off x="652041" y="2484059"/>
            <a:ext cx="7693306" cy="244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shall I have an answer for him who reproaches me,            For I trust in Your word.                      </a:t>
            </a:r>
            <a:r>
              <a:rPr 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119:42</a:t>
            </a:r>
            <a:r>
              <a:rPr 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E09EAA9-BF7B-4D44-AF18-3CCA9ACC9C5E}"/>
              </a:ext>
            </a:extLst>
          </p:cNvPr>
          <p:cNvSpPr txBox="1">
            <a:spLocks noChangeArrowheads="1"/>
          </p:cNvSpPr>
          <p:nvPr/>
        </p:nvSpPr>
        <p:spPr bwMode="auto">
          <a:xfrm>
            <a:off x="3725287" y="2819400"/>
            <a:ext cx="2511706" cy="74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24BDAAE3-85BC-42D8-9A52-881C8A1D4A03}"/>
              </a:ext>
            </a:extLst>
          </p:cNvPr>
          <p:cNvSpPr txBox="1">
            <a:spLocks noChangeArrowheads="1"/>
          </p:cNvSpPr>
          <p:nvPr/>
        </p:nvSpPr>
        <p:spPr bwMode="auto">
          <a:xfrm>
            <a:off x="3289464" y="3489830"/>
            <a:ext cx="2565071" cy="73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trust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D452F5F0-01AE-483F-B369-9405B4DE3B43}"/>
              </a:ext>
            </a:extLst>
          </p:cNvPr>
          <p:cNvSpPr txBox="1">
            <a:spLocks noChangeArrowheads="1"/>
          </p:cNvSpPr>
          <p:nvPr/>
        </p:nvSpPr>
        <p:spPr bwMode="auto">
          <a:xfrm>
            <a:off x="2156036" y="2819400"/>
            <a:ext cx="1932938" cy="74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praise</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558F0F1-BF60-477F-A35A-478FF6B730C5}"/>
              </a:ext>
            </a:extLst>
          </p:cNvPr>
          <p:cNvSpPr txBox="1">
            <a:spLocks noChangeArrowheads="1"/>
          </p:cNvSpPr>
          <p:nvPr/>
        </p:nvSpPr>
        <p:spPr bwMode="auto">
          <a:xfrm>
            <a:off x="2700107" y="2144904"/>
            <a:ext cx="1428845" cy="74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93082D36-E87A-45DC-832A-53EFD9E402B6}"/>
              </a:ext>
            </a:extLst>
          </p:cNvPr>
          <p:cNvSpPr txBox="1">
            <a:spLocks noChangeArrowheads="1"/>
          </p:cNvSpPr>
          <p:nvPr/>
        </p:nvSpPr>
        <p:spPr bwMode="auto">
          <a:xfrm>
            <a:off x="5125991" y="2356027"/>
            <a:ext cx="2063004" cy="74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answer</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79527E2-DE1C-4EC6-A896-18971EAF1315}"/>
              </a:ext>
            </a:extLst>
          </p:cNvPr>
          <p:cNvSpPr txBox="1">
            <a:spLocks noChangeArrowheads="1"/>
          </p:cNvSpPr>
          <p:nvPr/>
        </p:nvSpPr>
        <p:spPr bwMode="auto">
          <a:xfrm>
            <a:off x="4461070" y="3700081"/>
            <a:ext cx="2885085" cy="74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Your word</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pic>
        <p:nvPicPr>
          <p:cNvPr id="18" name="SpotlightShape1_rendered">
            <a:extLst>
              <a:ext uri="{FF2B5EF4-FFF2-40B4-BE49-F238E27FC236}">
                <a16:creationId xmlns:a16="http://schemas.microsoft.com/office/drawing/2014/main" id="{9F06FCC6-FA54-4323-8BDC-8A8B8811F77D}"/>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84103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iterate type="lt">
                                    <p:tmAbs val="0"/>
                                  </p:iterate>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iterate type="lt">
                                    <p:tmAbs val="0"/>
                                  </p:iterate>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
                                        <p:tgtEl>
                                          <p:spTgt spid="8"/>
                                        </p:tgtEl>
                                      </p:cBhvr>
                                    </p:animEffect>
                                  </p:childTnLst>
                                </p:cTn>
                              </p:par>
                            </p:childTnLst>
                          </p:cTn>
                        </p:par>
                        <p:par>
                          <p:cTn id="13" fill="hold">
                            <p:stCondLst>
                              <p:cond delay="100"/>
                            </p:stCondLst>
                            <p:childTnLst>
                              <p:par>
                                <p:cTn id="14" presetID="0" presetClass="path" presetSubtype="0" accel="50000" decel="50000" fill="hold" grpId="1" nodeType="afterEffect">
                                  <p:stCondLst>
                                    <p:cond delay="0"/>
                                  </p:stCondLst>
                                  <p:childTnLst>
                                    <p:animMotion origin="layout" path="M 5E-6 -3.33333E-6 L 0.1724 0.1963 " pathEditMode="relative" rAng="0" ptsTypes="AA">
                                      <p:cBhvr>
                                        <p:cTn id="15" dur="1750" fill="hold"/>
                                        <p:tgtEl>
                                          <p:spTgt spid="8"/>
                                        </p:tgtEl>
                                        <p:attrNameLst>
                                          <p:attrName>ppt_x</p:attrName>
                                          <p:attrName>ppt_y</p:attrName>
                                        </p:attrNameLst>
                                      </p:cBhvr>
                                      <p:rCtr x="8611" y="9815"/>
                                    </p:animMotion>
                                  </p:childTnLst>
                                </p:cTn>
                              </p:par>
                              <p:par>
                                <p:cTn id="16" presetID="31" presetClass="entr" presetSubtype="0" fill="hold" grpId="0" nodeType="withEffect">
                                  <p:stCondLst>
                                    <p:cond delay="150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par>
                          <p:cTn id="22" fill="hold">
                            <p:stCondLst>
                              <p:cond delay="2600"/>
                            </p:stCondLst>
                            <p:childTnLst>
                              <p:par>
                                <p:cTn id="23" presetID="10" presetClass="exit" presetSubtype="0" fill="hold" grpId="2" nodeType="afterEffect">
                                  <p:stCondLst>
                                    <p:cond delay="0"/>
                                  </p:stCondLst>
                                  <p:childTnLst>
                                    <p:animEffect transition="out" filter="fade">
                                      <p:cBhvr>
                                        <p:cTn id="24" dur="250"/>
                                        <p:tgtEl>
                                          <p:spTgt spid="8"/>
                                        </p:tgtEl>
                                      </p:cBhvr>
                                    </p:animEffect>
                                    <p:set>
                                      <p:cBhvr>
                                        <p:cTn id="25" dur="1" fill="hold">
                                          <p:stCondLst>
                                            <p:cond delay="24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18" presetClass="emph" presetSubtype="0" fill="hold" grpId="1" nodeType="withEffect">
                                  <p:stCondLst>
                                    <p:cond delay="0"/>
                                  </p:stCondLst>
                                  <p:childTnLst>
                                    <p:set>
                                      <p:cBhvr override="childStyle">
                                        <p:cTn id="32" dur="500" fill="hold"/>
                                        <p:tgtEl>
                                          <p:spTgt spid="6"/>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18" presetClass="emph" presetSubtype="0" fill="hold" grpId="1" nodeType="withEffect">
                                  <p:stCondLst>
                                    <p:cond delay="0"/>
                                  </p:stCondLst>
                                  <p:childTnLst>
                                    <p:set>
                                      <p:cBhvr override="childStyle">
                                        <p:cTn id="42" dur="500" fill="hold"/>
                                        <p:tgtEl>
                                          <p:spTgt spid="7"/>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par>
                                <p:cTn id="51" presetID="37" presetClass="path" presetSubtype="0" accel="50000" decel="50000" fill="hold" grpId="3" nodeType="withEffect">
                                  <p:stCondLst>
                                    <p:cond delay="350"/>
                                  </p:stCondLst>
                                  <p:childTnLst>
                                    <p:animMotion origin="layout" path="M -0.00069 -0.00047 C -0.01319 -0.04908 -0.03055 -0.12593 -0.03767 -0.1838 C -0.06389 -0.26783 -0.07309 -0.45232 -0.07413 -0.53936 " pathEditMode="relative" rAng="0" ptsTypes="AAA">
                                      <p:cBhvr>
                                        <p:cTn id="52" dur="1500" fill="hold"/>
                                        <p:tgtEl>
                                          <p:spTgt spid="13"/>
                                        </p:tgtEl>
                                        <p:attrNameLst>
                                          <p:attrName>ppt_x</p:attrName>
                                          <p:attrName>ppt_y</p:attrName>
                                        </p:attrNameLst>
                                      </p:cBhvr>
                                      <p:rCtr x="-3681" y="-26944"/>
                                    </p:animMotion>
                                  </p:childTnLst>
                                </p:cTn>
                              </p:par>
                              <p:par>
                                <p:cTn id="53" presetID="22" presetClass="entr" presetSubtype="4" fill="hold" grpId="0" nodeType="withEffect">
                                  <p:stCondLst>
                                    <p:cond delay="75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37" presetClass="path" presetSubtype="0" accel="50000" decel="50000" fill="hold" grpId="2" nodeType="withEffect">
                                  <p:stCondLst>
                                    <p:cond delay="1000"/>
                                  </p:stCondLst>
                                  <p:childTnLst>
                                    <p:animMotion origin="layout" path="M 2.5E-6 3.7037E-7 C -0.03455 -0.02894 -0.05972 -0.06713 -0.0724 -0.11597 C -0.07031 -0.10764 -0.09636 -0.19838 -0.10591 -0.41505 " pathEditMode="relative" rAng="0" ptsTypes="AAA">
                                      <p:cBhvr>
                                        <p:cTn id="57" dur="2000" fill="hold"/>
                                        <p:tgtEl>
                                          <p:spTgt spid="14"/>
                                        </p:tgtEl>
                                        <p:attrNameLst>
                                          <p:attrName>ppt_x</p:attrName>
                                          <p:attrName>ppt_y</p:attrName>
                                        </p:attrNameLst>
                                      </p:cBhvr>
                                      <p:rCtr x="-5295" y="-20764"/>
                                    </p:animMotion>
                                  </p:childTnLst>
                                </p:cTn>
                              </p:par>
                            </p:childTnLst>
                          </p:cTn>
                        </p:par>
                        <p:par>
                          <p:cTn id="58" fill="hold">
                            <p:stCondLst>
                              <p:cond delay="3000"/>
                            </p:stCondLst>
                            <p:childTnLst>
                              <p:par>
                                <p:cTn id="59" presetID="1" presetClass="exit" presetSubtype="0" fill="hold" grpId="2" nodeType="afterEffect">
                                  <p:stCondLst>
                                    <p:cond delay="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250"/>
                                        <p:tgtEl>
                                          <p:spTgt spid="11"/>
                                        </p:tgtEl>
                                      </p:cBhvr>
                                    </p:animEffect>
                                  </p:childTnLst>
                                </p:cTn>
                              </p:par>
                              <p:par>
                                <p:cTn id="68" presetID="0" presetClass="path" presetSubtype="0" accel="50000" decel="50000" fill="hold" grpId="1" nodeType="withEffect">
                                  <p:stCondLst>
                                    <p:cond delay="0"/>
                                  </p:stCondLst>
                                  <p:iterate type="lt">
                                    <p:tmPct val="0"/>
                                  </p:iterate>
                                  <p:childTnLst>
                                    <p:animMotion origin="layout" path="M -1.38889E-6 -1.85185E-6 L 0.00261 0.22732 " pathEditMode="relative" rAng="0" ptsTypes="AA">
                                      <p:cBhvr>
                                        <p:cTn id="69" dur="2000" fill="hold"/>
                                        <p:tgtEl>
                                          <p:spTgt spid="5"/>
                                        </p:tgtEl>
                                        <p:attrNameLst>
                                          <p:attrName>ppt_x</p:attrName>
                                          <p:attrName>ppt_y</p:attrName>
                                        </p:attrNameLst>
                                      </p:cBhvr>
                                      <p:rCtr x="122" y="11366"/>
                                    </p:animMotion>
                                  </p:childTnLst>
                                </p:cTn>
                              </p:par>
                              <p:par>
                                <p:cTn id="70" presetID="0" presetClass="path" presetSubtype="0" accel="50000" decel="50000" fill="hold" grpId="1" nodeType="withEffect">
                                  <p:stCondLst>
                                    <p:cond delay="0"/>
                                  </p:stCondLst>
                                  <p:childTnLst>
                                    <p:animMotion origin="layout" path="M 1.11111E-6 -1.11111E-6 L -0.17136 0.03102 " pathEditMode="relative" rAng="0" ptsTypes="AA">
                                      <p:cBhvr>
                                        <p:cTn id="71" dur="2000" fill="hold"/>
                                        <p:tgtEl>
                                          <p:spTgt spid="11"/>
                                        </p:tgtEl>
                                        <p:attrNameLst>
                                          <p:attrName>ppt_x</p:attrName>
                                          <p:attrName>ppt_y</p:attrName>
                                        </p:attrNameLst>
                                      </p:cBhvr>
                                      <p:rCtr x="-8576" y="1551"/>
                                    </p:animMotion>
                                  </p:childTnLst>
                                </p:cTn>
                              </p:par>
                              <p:par>
                                <p:cTn id="72" presetID="10" presetClass="exit" presetSubtype="0" fill="hold" grpId="1" nodeType="withEffect">
                                  <p:stCondLst>
                                    <p:cond delay="0"/>
                                  </p:stCondLst>
                                  <p:childTnLst>
                                    <p:animEffect transition="out" filter="fade">
                                      <p:cBhvr>
                                        <p:cTn id="73" dur="1500"/>
                                        <p:tgtEl>
                                          <p:spTgt spid="2"/>
                                        </p:tgtEl>
                                      </p:cBhvr>
                                    </p:animEffect>
                                    <p:set>
                                      <p:cBhvr>
                                        <p:cTn id="74" dur="1" fill="hold">
                                          <p:stCondLst>
                                            <p:cond delay="1499"/>
                                          </p:stCondLst>
                                        </p:cTn>
                                        <p:tgtEl>
                                          <p:spTgt spid="2"/>
                                        </p:tgtEl>
                                        <p:attrNameLst>
                                          <p:attrName>style.visibility</p:attrName>
                                        </p:attrNameLst>
                                      </p:cBhvr>
                                      <p:to>
                                        <p:strVal val="hidden"/>
                                      </p:to>
                                    </p:set>
                                  </p:childTnLst>
                                </p:cTn>
                              </p:par>
                              <p:par>
                                <p:cTn id="75" presetID="10" presetClass="exit" presetSubtype="0" fill="hold" grpId="3" nodeType="withEffect">
                                  <p:stCondLst>
                                    <p:cond delay="0"/>
                                  </p:stCondLst>
                                  <p:childTnLst>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par>
                                <p:cTn id="78" presetID="10" presetClass="exit" presetSubtype="0" fill="hold" grpId="3" nodeType="withEffect">
                                  <p:stCondLst>
                                    <p:cond delay="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par>
                          <p:cTn id="87" fill="hold">
                            <p:stCondLst>
                              <p:cond delay="2000"/>
                            </p:stCondLst>
                            <p:childTnLst>
                              <p:par>
                                <p:cTn id="88" presetID="37" presetClass="entr" presetSubtype="0"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1000"/>
                                        <p:tgtEl>
                                          <p:spTgt spid="9"/>
                                        </p:tgtEl>
                                      </p:cBhvr>
                                    </p:animEffect>
                                    <p:anim calcmode="lin" valueType="num">
                                      <p:cBhvr>
                                        <p:cTn id="91" dur="1000" fill="hold"/>
                                        <p:tgtEl>
                                          <p:spTgt spid="9"/>
                                        </p:tgtEl>
                                        <p:attrNameLst>
                                          <p:attrName>ppt_x</p:attrName>
                                        </p:attrNameLst>
                                      </p:cBhvr>
                                      <p:tavLst>
                                        <p:tav tm="0">
                                          <p:val>
                                            <p:strVal val="#ppt_x"/>
                                          </p:val>
                                        </p:tav>
                                        <p:tav tm="100000">
                                          <p:val>
                                            <p:strVal val="#ppt_x"/>
                                          </p:val>
                                        </p:tav>
                                      </p:tavLst>
                                    </p:anim>
                                    <p:anim calcmode="lin" valueType="num">
                                      <p:cBhvr>
                                        <p:cTn id="92" dur="900" decel="100000" fill="hold"/>
                                        <p:tgtEl>
                                          <p:spTgt spid="9"/>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94" fill="hold">
                            <p:stCondLst>
                              <p:cond delay="3000"/>
                            </p:stCondLst>
                            <p:childTnLst>
                              <p:par>
                                <p:cTn id="95" presetID="10" presetClass="exit" presetSubtype="0" fill="hold" grpId="2" nodeType="afterEffect">
                                  <p:stCondLst>
                                    <p:cond delay="0"/>
                                  </p:stCondLst>
                                  <p:childTnLst>
                                    <p:animEffect transition="out" filter="fade">
                                      <p:cBhvr>
                                        <p:cTn id="96" dur="250"/>
                                        <p:tgtEl>
                                          <p:spTgt spid="11"/>
                                        </p:tgtEl>
                                      </p:cBhvr>
                                    </p:animEffect>
                                    <p:set>
                                      <p:cBhvr>
                                        <p:cTn id="97" dur="1" fill="hold">
                                          <p:stCondLst>
                                            <p:cond delay="249"/>
                                          </p:stCondLst>
                                        </p:cTn>
                                        <p:tgtEl>
                                          <p:spTgt spid="1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250"/>
                                        <p:tgtEl>
                                          <p:spTgt spid="1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fade">
                                      <p:cBhvr>
                                        <p:cTn id="108" dur="250"/>
                                        <p:tgtEl>
                                          <p:spTgt spid="1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250"/>
                                  </p:stCondLst>
                                  <p:childTnLst>
                                    <p:animEffect transition="out" filter="fade">
                                      <p:cBhvr>
                                        <p:cTn id="112" dur="1500"/>
                                        <p:tgtEl>
                                          <p:spTgt spid="9"/>
                                        </p:tgtEl>
                                      </p:cBhvr>
                                    </p:animEffect>
                                    <p:set>
                                      <p:cBhvr>
                                        <p:cTn id="113" dur="1" fill="hold">
                                          <p:stCondLst>
                                            <p:cond delay="1499"/>
                                          </p:stCondLst>
                                        </p:cTn>
                                        <p:tgtEl>
                                          <p:spTgt spid="9"/>
                                        </p:tgtEl>
                                        <p:attrNameLst>
                                          <p:attrName>style.visibility</p:attrName>
                                        </p:attrNameLst>
                                      </p:cBhvr>
                                      <p:to>
                                        <p:strVal val="hidden"/>
                                      </p:to>
                                    </p:set>
                                  </p:childTnLst>
                                </p:cTn>
                              </p:par>
                              <p:par>
                                <p:cTn id="114" presetID="0" presetClass="path" presetSubtype="0" accel="50000" decel="50000" fill="hold" grpId="3" nodeType="withEffect">
                                  <p:stCondLst>
                                    <p:cond delay="250"/>
                                  </p:stCondLst>
                                  <p:iterate type="lt">
                                    <p:tmPct val="0"/>
                                  </p:iterate>
                                  <p:childTnLst>
                                    <p:animMotion origin="layout" path="M 0.00278 0.22755 L -0.07413 0.33171 " pathEditMode="relative" rAng="0" ptsTypes="AA">
                                      <p:cBhvr>
                                        <p:cTn id="115" dur="2000" fill="hold"/>
                                        <p:tgtEl>
                                          <p:spTgt spid="5"/>
                                        </p:tgtEl>
                                        <p:attrNameLst>
                                          <p:attrName>ppt_x</p:attrName>
                                          <p:attrName>ppt_y</p:attrName>
                                        </p:attrNameLst>
                                      </p:cBhvr>
                                      <p:rCtr x="-3854" y="5208"/>
                                    </p:animMotion>
                                  </p:childTnLst>
                                </p:cTn>
                              </p:par>
                              <p:par>
                                <p:cTn id="116" presetID="10" presetClass="exit" presetSubtype="0" fill="hold" nodeType="withEffect">
                                  <p:stCondLst>
                                    <p:cond delay="0"/>
                                  </p:stCondLst>
                                  <p:childTnLst>
                                    <p:animEffect transition="out" filter="fade">
                                      <p:cBhvr>
                                        <p:cTn id="117" dur="500"/>
                                        <p:tgtEl>
                                          <p:spTgt spid="18"/>
                                        </p:tgtEl>
                                      </p:cBhvr>
                                    </p:animEffect>
                                    <p:set>
                                      <p:cBhvr>
                                        <p:cTn id="118" dur="1" fill="hold">
                                          <p:stCondLst>
                                            <p:cond delay="499"/>
                                          </p:stCondLst>
                                        </p:cTn>
                                        <p:tgtEl>
                                          <p:spTgt spid="18"/>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6"/>
                                        </p:tgtEl>
                                      </p:cBhvr>
                                    </p:animEffect>
                                    <p:set>
                                      <p:cBhvr>
                                        <p:cTn id="121" dur="1" fill="hold">
                                          <p:stCondLst>
                                            <p:cond delay="499"/>
                                          </p:stCondLst>
                                        </p:cTn>
                                        <p:tgtEl>
                                          <p:spTgt spid="16"/>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34" presetClass="emph" presetSubtype="0" fill="hold" grpId="4" nodeType="withEffect">
                                  <p:stCondLst>
                                    <p:cond delay="2000"/>
                                  </p:stCondLst>
                                  <p:iterate type="lt">
                                    <p:tmPct val="10000"/>
                                  </p:iterate>
                                  <p:childTnLst>
                                    <p:animMotion origin="layout" path="M -0.07413 0.33171 L 0.1408 0.49329 " pathEditMode="relative" rAng="0" ptsTypes="AA">
                                      <p:cBhvr>
                                        <p:cTn id="126" dur="375" accel="50000" decel="50000" autoRev="1" fill="hold">
                                          <p:stCondLst>
                                            <p:cond delay="0"/>
                                          </p:stCondLst>
                                        </p:cTn>
                                        <p:tgtEl>
                                          <p:spTgt spid="5"/>
                                        </p:tgtEl>
                                        <p:attrNameLst>
                                          <p:attrName>ppt_x</p:attrName>
                                          <p:attrName>ppt_y</p:attrName>
                                        </p:attrNameLst>
                                      </p:cBhvr>
                                      <p:rCtr x="10747" y="8079"/>
                                    </p:animMotion>
                                    <p:animRot by="1500000">
                                      <p:cBhvr>
                                        <p:cTn id="127" dur="188" fill="hold">
                                          <p:stCondLst>
                                            <p:cond delay="0"/>
                                          </p:stCondLst>
                                        </p:cTn>
                                        <p:tgtEl>
                                          <p:spTgt spid="5"/>
                                        </p:tgtEl>
                                        <p:attrNameLst>
                                          <p:attrName>r</p:attrName>
                                        </p:attrNameLst>
                                      </p:cBhvr>
                                    </p:animRot>
                                    <p:animRot by="-1500000">
                                      <p:cBhvr>
                                        <p:cTn id="128" dur="188" fill="hold">
                                          <p:stCondLst>
                                            <p:cond delay="188"/>
                                          </p:stCondLst>
                                        </p:cTn>
                                        <p:tgtEl>
                                          <p:spTgt spid="5"/>
                                        </p:tgtEl>
                                        <p:attrNameLst>
                                          <p:attrName>r</p:attrName>
                                        </p:attrNameLst>
                                      </p:cBhvr>
                                    </p:animRot>
                                    <p:animRot by="-1500000">
                                      <p:cBhvr>
                                        <p:cTn id="129" dur="188" fill="hold">
                                          <p:stCondLst>
                                            <p:cond delay="375"/>
                                          </p:stCondLst>
                                        </p:cTn>
                                        <p:tgtEl>
                                          <p:spTgt spid="5"/>
                                        </p:tgtEl>
                                        <p:attrNameLst>
                                          <p:attrName>r</p:attrName>
                                        </p:attrNameLst>
                                      </p:cBhvr>
                                    </p:animRot>
                                    <p:animRot by="1500000">
                                      <p:cBhvr>
                                        <p:cTn id="130" dur="188" fill="hold">
                                          <p:stCondLst>
                                            <p:cond delay="563"/>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3"/>
      <p:bldP spid="8" grpId="0"/>
      <p:bldP spid="8" grpId="1"/>
      <p:bldP spid="8" grpId="2"/>
      <p:bldP spid="11" grpId="0"/>
      <p:bldP spid="11" grpId="1"/>
      <p:bldP spid="11" grpId="2"/>
      <p:bldP spid="7" grpId="0"/>
      <p:bldP spid="7" grpId="1"/>
      <p:bldP spid="7" grpId="3"/>
      <p:bldP spid="2" grpId="0"/>
      <p:bldP spid="2" grpId="1"/>
      <p:bldP spid="5" grpId="0"/>
      <p:bldP spid="5" grpId="1"/>
      <p:bldP spid="5" grpId="2"/>
      <p:bldP spid="5" grpId="3"/>
      <p:bldP spid="5" grpId="4"/>
      <p:bldP spid="9" grpId="0"/>
      <p:bldP spid="9" grpId="1"/>
      <p:bldP spid="10" grpId="0"/>
      <p:bldP spid="10" grpId="1"/>
      <p:bldP spid="12" grpId="0"/>
      <p:bldP spid="12" grpId="1"/>
      <p:bldP spid="13" grpId="0"/>
      <p:bldP spid="13" grpId="2"/>
      <p:bldP spid="13" grpId="3"/>
      <p:bldP spid="14" grpId="0"/>
      <p:bldP spid="14" grpId="1"/>
      <p:bldP spid="14" grpId="2"/>
      <p:bldP spid="15" grpId="0"/>
      <p:bldP spid="15" grpId="1"/>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0978"/>
          <a:stretch/>
        </p:blipFill>
        <p:spPr>
          <a:xfrm>
            <a:off x="0" y="0"/>
            <a:ext cx="9165516" cy="6858000"/>
          </a:xfrm>
          <a:prstGeom prst="rect">
            <a:avLst/>
          </a:prstGeom>
        </p:spPr>
      </p:pic>
      <p:sp>
        <p:nvSpPr>
          <p:cNvPr id="8" name="Rectangle 2"/>
          <p:cNvSpPr txBox="1">
            <a:spLocks noChangeArrowheads="1"/>
          </p:cNvSpPr>
          <p:nvPr/>
        </p:nvSpPr>
        <p:spPr bwMode="auto">
          <a:xfrm>
            <a:off x="1719943" y="4267200"/>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75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935630" y="2206030"/>
            <a:ext cx="719653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40" b="1" dirty="0">
                <a:ln w="17780" cmpd="sng">
                  <a:solidFill>
                    <a:schemeClr val="bg1"/>
                  </a:solidFill>
                  <a:prstDash val="solid"/>
                  <a:miter lim="800000"/>
                </a:ln>
                <a:solidFill>
                  <a:srgbClr val="FF0000"/>
                </a:solidFill>
                <a:effectLst/>
                <a:latin typeface="Calibri" panose="020F0502020204030204" pitchFamily="34" charset="0"/>
              </a:rPr>
              <a:t>everlasting remembrance</a:t>
            </a:r>
          </a:p>
        </p:txBody>
      </p:sp>
      <p:sp>
        <p:nvSpPr>
          <p:cNvPr id="3074" name="Rectangle 2"/>
          <p:cNvSpPr>
            <a:spLocks noGrp="1" noChangeArrowheads="1"/>
          </p:cNvSpPr>
          <p:nvPr>
            <p:ph type="title"/>
          </p:nvPr>
        </p:nvSpPr>
        <p:spPr>
          <a:xfrm>
            <a:off x="685800" y="884238"/>
            <a:ext cx="7848600" cy="5059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Surely he will never be shaken; The righteous will be in everlasting remembrance.         He will not be afraid of evil tidings; His heart is steadfast, trusting in the LORD.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112:6-7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12"/>
          <p:cNvSpPr>
            <a:spLocks noChangeArrowheads="1"/>
          </p:cNvSpPr>
          <p:nvPr/>
        </p:nvSpPr>
        <p:spPr bwMode="auto">
          <a:xfrm>
            <a:off x="2807208" y="1371600"/>
            <a:ext cx="27432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solidFill>
                  <a:srgbClr val="FFFF00"/>
                </a:solidFill>
                <a:effectLst>
                  <a:glow rad="63500">
                    <a:schemeClr val="tx1"/>
                  </a:glow>
                </a:effectLst>
                <a:latin typeface="Calibri" panose="020F0502020204030204" pitchFamily="34" charset="0"/>
              </a:rPr>
              <a:t>righteous</a:t>
            </a:r>
            <a:endParaRPr lang="en-US" altLang="en-US" sz="4400" b="1" i="1" dirty="0">
              <a:solidFill>
                <a:srgbClr val="FFFF00"/>
              </a:solidFill>
              <a:effectLst>
                <a:glow rad="63500">
                  <a:schemeClr val="tx1"/>
                </a:glow>
              </a:effectLst>
              <a:latin typeface="Calibri" panose="020F0502020204030204" pitchFamily="34" charset="0"/>
            </a:endParaRPr>
          </a:p>
        </p:txBody>
      </p:sp>
      <p:sp>
        <p:nvSpPr>
          <p:cNvPr id="7" name="Rectangle 6"/>
          <p:cNvSpPr>
            <a:spLocks noChangeArrowheads="1"/>
          </p:cNvSpPr>
          <p:nvPr/>
        </p:nvSpPr>
        <p:spPr bwMode="auto">
          <a:xfrm>
            <a:off x="6705600" y="1600200"/>
            <a:ext cx="8001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863F4371-1894-4052-A6C9-264B78DA166E}"/>
              </a:ext>
            </a:extLst>
          </p:cNvPr>
          <p:cNvSpPr txBox="1">
            <a:spLocks noChangeArrowheads="1"/>
          </p:cNvSpPr>
          <p:nvPr/>
        </p:nvSpPr>
        <p:spPr bwMode="auto">
          <a:xfrm>
            <a:off x="1353787" y="2378869"/>
            <a:ext cx="6356701" cy="79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everlasting remembrance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63E0D718-BC73-4CF5-A17F-E605AE67C76B}"/>
              </a:ext>
            </a:extLst>
          </p:cNvPr>
          <p:cNvSpPr txBox="1">
            <a:spLocks noChangeArrowheads="1"/>
          </p:cNvSpPr>
          <p:nvPr/>
        </p:nvSpPr>
        <p:spPr bwMode="auto">
          <a:xfrm>
            <a:off x="237068" y="874480"/>
            <a:ext cx="8737600" cy="496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righteous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will never be shaken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lasting remembrance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not afraid of evil</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heart is steadfast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trusting in the 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7030004" y="4859838"/>
            <a:ext cx="18614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Arrow: Bent-Up 9">
            <a:extLst>
              <a:ext uri="{FF2B5EF4-FFF2-40B4-BE49-F238E27FC236}">
                <a16:creationId xmlns:a16="http://schemas.microsoft.com/office/drawing/2014/main" id="{6DF5E0B2-EDD1-4EA0-9645-26CEAACEEA97}"/>
              </a:ext>
            </a:extLst>
          </p:cNvPr>
          <p:cNvSpPr/>
          <p:nvPr/>
        </p:nvSpPr>
        <p:spPr>
          <a:xfrm rot="5400000">
            <a:off x="1657010" y="1838297"/>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Arrow: Bent-Up 9">
            <a:extLst>
              <a:ext uri="{FF2B5EF4-FFF2-40B4-BE49-F238E27FC236}">
                <a16:creationId xmlns:a16="http://schemas.microsoft.com/office/drawing/2014/main" id="{DC52C9A5-A405-4799-AA18-E503930EBFC6}"/>
              </a:ext>
            </a:extLst>
          </p:cNvPr>
          <p:cNvSpPr/>
          <p:nvPr/>
        </p:nvSpPr>
        <p:spPr>
          <a:xfrm rot="5400000">
            <a:off x="2574942" y="2502466"/>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2">
            <a:extLst>
              <a:ext uri="{FF2B5EF4-FFF2-40B4-BE49-F238E27FC236}">
                <a16:creationId xmlns:a16="http://schemas.microsoft.com/office/drawing/2014/main" id="{5F310662-BC14-419D-82F7-3AF1D04883A5}"/>
              </a:ext>
            </a:extLst>
          </p:cNvPr>
          <p:cNvSpPr txBox="1">
            <a:spLocks noChangeArrowheads="1"/>
          </p:cNvSpPr>
          <p:nvPr/>
        </p:nvSpPr>
        <p:spPr bwMode="auto">
          <a:xfrm>
            <a:off x="1305368" y="1578976"/>
            <a:ext cx="4384201" cy="1037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righteous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970D4A1B-5C3C-498A-B921-7D4F97357B65}"/>
              </a:ext>
            </a:extLst>
          </p:cNvPr>
          <p:cNvSpPr txBox="1">
            <a:spLocks noChangeArrowheads="1"/>
          </p:cNvSpPr>
          <p:nvPr/>
        </p:nvSpPr>
        <p:spPr bwMode="auto">
          <a:xfrm>
            <a:off x="2962275" y="919163"/>
            <a:ext cx="5423691" cy="102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will never be shaken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51C2C8B-FEF8-4E57-9CE8-450306D8566F}"/>
              </a:ext>
            </a:extLst>
          </p:cNvPr>
          <p:cNvSpPr txBox="1">
            <a:spLocks noChangeArrowheads="1"/>
          </p:cNvSpPr>
          <p:nvPr/>
        </p:nvSpPr>
        <p:spPr bwMode="auto">
          <a:xfrm>
            <a:off x="6719888" y="1595438"/>
            <a:ext cx="74930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9B455410-4A1A-47CC-A628-01263E7A60C7}"/>
              </a:ext>
            </a:extLst>
          </p:cNvPr>
          <p:cNvSpPr txBox="1">
            <a:spLocks noChangeArrowheads="1"/>
          </p:cNvSpPr>
          <p:nvPr/>
        </p:nvSpPr>
        <p:spPr bwMode="auto">
          <a:xfrm>
            <a:off x="2116667" y="2258417"/>
            <a:ext cx="5862902" cy="104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lasting remembrance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E1E5439D-8681-4AF7-BDE2-5B3A78E898F9}"/>
              </a:ext>
            </a:extLst>
          </p:cNvPr>
          <p:cNvSpPr txBox="1">
            <a:spLocks noChangeArrowheads="1"/>
          </p:cNvSpPr>
          <p:nvPr/>
        </p:nvSpPr>
        <p:spPr bwMode="auto">
          <a:xfrm>
            <a:off x="2828903" y="2929468"/>
            <a:ext cx="152004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C055A0E9-A3BC-462E-95C2-A3E23009D826}"/>
              </a:ext>
            </a:extLst>
          </p:cNvPr>
          <p:cNvSpPr txBox="1">
            <a:spLocks noChangeArrowheads="1"/>
          </p:cNvSpPr>
          <p:nvPr/>
        </p:nvSpPr>
        <p:spPr bwMode="auto">
          <a:xfrm>
            <a:off x="4529136" y="2929468"/>
            <a:ext cx="3503815"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afraid of evil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616C45BB-D3D3-41DC-9E51-02A0CD014E39}"/>
              </a:ext>
            </a:extLst>
          </p:cNvPr>
          <p:cNvSpPr txBox="1">
            <a:spLocks noChangeArrowheads="1"/>
          </p:cNvSpPr>
          <p:nvPr/>
        </p:nvSpPr>
        <p:spPr bwMode="auto">
          <a:xfrm>
            <a:off x="3514724" y="3604419"/>
            <a:ext cx="4733925"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 is steadfast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4D0E4695-E8E0-4FBD-97BD-BA6B83BC5204}"/>
              </a:ext>
            </a:extLst>
          </p:cNvPr>
          <p:cNvSpPr txBox="1">
            <a:spLocks noChangeArrowheads="1"/>
          </p:cNvSpPr>
          <p:nvPr/>
        </p:nvSpPr>
        <p:spPr bwMode="auto">
          <a:xfrm>
            <a:off x="1883569" y="4283868"/>
            <a:ext cx="5305752" cy="100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trusting in the 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12">
            <a:extLst>
              <a:ext uri="{FF2B5EF4-FFF2-40B4-BE49-F238E27FC236}">
                <a16:creationId xmlns:a16="http://schemas.microsoft.com/office/drawing/2014/main" id="{D7BCD78A-D96D-466C-8CC7-2833F8286CC4}"/>
              </a:ext>
            </a:extLst>
          </p:cNvPr>
          <p:cNvSpPr>
            <a:spLocks noChangeArrowheads="1"/>
          </p:cNvSpPr>
          <p:nvPr/>
        </p:nvSpPr>
        <p:spPr bwMode="auto">
          <a:xfrm>
            <a:off x="1001791" y="2258417"/>
            <a:ext cx="736274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glow rad="127000">
                    <a:srgbClr val="000000"/>
                  </a:glow>
                </a:effectLst>
                <a:uLnTx/>
                <a:uFillTx/>
                <a:latin typeface="Wide Latin" panose="020A0A07050505020404" pitchFamily="18" charset="0"/>
              </a:rPr>
              <a:t>never forget</a:t>
            </a:r>
            <a:endParaRPr kumimoji="0" lang="en-US" altLang="en-US" sz="5400" b="1" i="1" u="none" strike="noStrike" kern="1200" cap="none" spc="0" normalizeH="0" baseline="0" noProof="0" dirty="0">
              <a:ln>
                <a:noFill/>
              </a:ln>
              <a:solidFill>
                <a:srgbClr val="FFFFFF"/>
              </a:solidFill>
              <a:effectLst>
                <a:glow rad="127000">
                  <a:srgbClr val="000000"/>
                </a:glow>
              </a:effectLst>
              <a:uLnTx/>
              <a:uFillTx/>
              <a:latin typeface="Wide Latin" panose="020A0A07050505020404" pitchFamily="18" charset="0"/>
            </a:endParaRPr>
          </a:p>
        </p:txBody>
      </p:sp>
      <p:sp>
        <p:nvSpPr>
          <p:cNvPr id="23" name="Rectangle 2">
            <a:extLst>
              <a:ext uri="{FF2B5EF4-FFF2-40B4-BE49-F238E27FC236}">
                <a16:creationId xmlns:a16="http://schemas.microsoft.com/office/drawing/2014/main" id="{34371C1A-9BE9-44AC-A2CE-91A2ABECD9D0}"/>
              </a:ext>
            </a:extLst>
          </p:cNvPr>
          <p:cNvSpPr txBox="1">
            <a:spLocks noChangeArrowheads="1"/>
          </p:cNvSpPr>
          <p:nvPr/>
        </p:nvSpPr>
        <p:spPr bwMode="auto">
          <a:xfrm>
            <a:off x="3540919" y="5007059"/>
            <a:ext cx="1594140" cy="69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75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4" name="Rectangle 2" hidden="1">
            <a:extLst>
              <a:ext uri="{FF2B5EF4-FFF2-40B4-BE49-F238E27FC236}">
                <a16:creationId xmlns:a16="http://schemas.microsoft.com/office/drawing/2014/main" id="{654D0A4E-2583-496E-97B5-67D417ED3CA1}"/>
              </a:ext>
            </a:extLst>
          </p:cNvPr>
          <p:cNvSpPr txBox="1">
            <a:spLocks noChangeArrowheads="1"/>
          </p:cNvSpPr>
          <p:nvPr/>
        </p:nvSpPr>
        <p:spPr bwMode="auto">
          <a:xfrm>
            <a:off x="1491343" y="2179638"/>
            <a:ext cx="18614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sz="4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6" name="Rectangle 2" hidden="1">
            <a:extLst>
              <a:ext uri="{FF2B5EF4-FFF2-40B4-BE49-F238E27FC236}">
                <a16:creationId xmlns:a16="http://schemas.microsoft.com/office/drawing/2014/main" id="{DCB0E435-37D3-4CB8-9237-5EB8153B6037}"/>
              </a:ext>
            </a:extLst>
          </p:cNvPr>
          <p:cNvSpPr txBox="1">
            <a:spLocks noChangeArrowheads="1"/>
          </p:cNvSpPr>
          <p:nvPr/>
        </p:nvSpPr>
        <p:spPr bwMode="auto">
          <a:xfrm>
            <a:off x="2870200" y="2865438"/>
            <a:ext cx="200757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4412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8"/>
                                        </p:tgtEl>
                                      </p:cBhvr>
                                    </p:animEffect>
                                    <p:set>
                                      <p:cBhvr>
                                        <p:cTn id="11" dur="1" fill="hold">
                                          <p:stCondLst>
                                            <p:cond delay="2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stCondLst>
                                            <p:cond delay="0"/>
                                          </p:stCondLst>
                                        </p:cTn>
                                        <p:tgtEl>
                                          <p:spTgt spid="7"/>
                                        </p:tgtEl>
                                      </p:cBhvr>
                                    </p:animEffect>
                                    <p:anim to="" calcmode="lin" valueType="num">
                                      <p:cBhvr>
                                        <p:cTn id="2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7" presetID="22" presetClass="entr" presetSubtype="8" fill="hold" grpId="0" nodeType="withEffect">
                                  <p:stCondLst>
                                    <p:cond delay="40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400"/>
                                  </p:stCondLst>
                                  <p:childTnLst>
                                    <p:set>
                                      <p:cBhvr override="childStyle">
                                        <p:cTn id="31" dur="50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0"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1"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5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5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5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25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250"/>
                                        <p:tgtEl>
                                          <p:spTgt spid="22"/>
                                        </p:tgtEl>
                                      </p:cBhvr>
                                    </p:animEffect>
                                  </p:childTnLst>
                                </p:cTn>
                              </p:par>
                              <p:par>
                                <p:cTn id="69" presetID="0" presetClass="path" presetSubtype="0" accel="50000" decel="50000" fill="hold" grpId="1" nodeType="withEffect">
                                  <p:stCondLst>
                                    <p:cond delay="0"/>
                                  </p:stCondLst>
                                  <p:childTnLst>
                                    <p:animMotion origin="layout" path="M 4.72222E-6 2.96296E-6 L -0.17257 -0.10973 " pathEditMode="relative" rAng="0" ptsTypes="AA">
                                      <p:cBhvr>
                                        <p:cTn id="70" dur="2000" fill="hold"/>
                                        <p:tgtEl>
                                          <p:spTgt spid="15"/>
                                        </p:tgtEl>
                                        <p:attrNameLst>
                                          <p:attrName>ppt_x</p:attrName>
                                          <p:attrName>ppt_y</p:attrName>
                                        </p:attrNameLst>
                                      </p:cBhvr>
                                      <p:rCtr x="-8628" y="-5486"/>
                                    </p:animMotion>
                                  </p:childTnLst>
                                </p:cTn>
                              </p:par>
                              <p:par>
                                <p:cTn id="71" presetID="0" presetClass="path" presetSubtype="0" accel="50000" decel="50000" fill="hold" grpId="1" nodeType="withEffect">
                                  <p:stCondLst>
                                    <p:cond delay="0"/>
                                  </p:stCondLst>
                                  <p:childTnLst>
                                    <p:animMotion origin="layout" path="M 3.88889E-6 -4.81481E-6 L -0.12292 0.08588 " pathEditMode="relative" rAng="0" ptsTypes="AA">
                                      <p:cBhvr>
                                        <p:cTn id="72" dur="2000" fill="hold"/>
                                        <p:tgtEl>
                                          <p:spTgt spid="16"/>
                                        </p:tgtEl>
                                        <p:attrNameLst>
                                          <p:attrName>ppt_x</p:attrName>
                                          <p:attrName>ppt_y</p:attrName>
                                        </p:attrNameLst>
                                      </p:cBhvr>
                                      <p:rCtr x="-6146" y="4282"/>
                                    </p:animMotion>
                                  </p:childTnLst>
                                </p:cTn>
                              </p:par>
                              <p:par>
                                <p:cTn id="73" presetID="0" presetClass="path" presetSubtype="0" accel="50000" decel="50000" fill="hold" grpId="1" nodeType="withEffect">
                                  <p:stCondLst>
                                    <p:cond delay="0"/>
                                  </p:stCondLst>
                                  <p:childTnLst>
                                    <p:animMotion origin="layout" path="M 1.94444E-6 -4.44444E-6 L -0.41615 0.08473 " pathEditMode="relative" rAng="0" ptsTypes="AA">
                                      <p:cBhvr>
                                        <p:cTn id="74" dur="2000" fill="hold"/>
                                        <p:tgtEl>
                                          <p:spTgt spid="17"/>
                                        </p:tgtEl>
                                        <p:attrNameLst>
                                          <p:attrName>ppt_x</p:attrName>
                                          <p:attrName>ppt_y</p:attrName>
                                        </p:attrNameLst>
                                      </p:cBhvr>
                                      <p:rCtr x="-20816" y="4236"/>
                                    </p:animMotion>
                                  </p:childTnLst>
                                </p:cTn>
                              </p:par>
                              <p:par>
                                <p:cTn id="75" presetID="0" presetClass="path" presetSubtype="0" accel="50000" decel="50000" fill="hold" grpId="1" nodeType="withEffect">
                                  <p:stCondLst>
                                    <p:cond delay="0"/>
                                  </p:stCondLst>
                                  <p:childTnLst>
                                    <p:animMotion origin="layout" path="M -3.33333E-6 -4.07407E-6 L 0.14549 0.08403 " pathEditMode="relative" rAng="0" ptsTypes="AA">
                                      <p:cBhvr>
                                        <p:cTn id="76" dur="2000" fill="hold"/>
                                        <p:tgtEl>
                                          <p:spTgt spid="18"/>
                                        </p:tgtEl>
                                        <p:attrNameLst>
                                          <p:attrName>ppt_x</p:attrName>
                                          <p:attrName>ppt_y</p:attrName>
                                        </p:attrNameLst>
                                      </p:cBhvr>
                                      <p:rCtr x="7274" y="4190"/>
                                    </p:animMotion>
                                  </p:childTnLst>
                                </p:cTn>
                              </p:par>
                              <p:par>
                                <p:cTn id="77" presetID="0" presetClass="path" presetSubtype="0" accel="50000" decel="50000" fill="hold" grpId="1" nodeType="withEffect">
                                  <p:stCondLst>
                                    <p:cond delay="0"/>
                                  </p:stCondLst>
                                  <p:childTnLst>
                                    <p:animMotion origin="layout" path="M -1.11111E-6 1.11111E-6 L 0.07986 0.08657 " pathEditMode="relative" rAng="0" ptsTypes="AA">
                                      <p:cBhvr>
                                        <p:cTn id="78" dur="2000" fill="hold"/>
                                        <p:tgtEl>
                                          <p:spTgt spid="19"/>
                                        </p:tgtEl>
                                        <p:attrNameLst>
                                          <p:attrName>ppt_x</p:attrName>
                                          <p:attrName>ppt_y</p:attrName>
                                        </p:attrNameLst>
                                      </p:cBhvr>
                                      <p:rCtr x="3993" y="4329"/>
                                    </p:animMotion>
                                  </p:childTnLst>
                                </p:cTn>
                              </p:par>
                              <p:par>
                                <p:cTn id="79" presetID="0" presetClass="path" presetSubtype="0" accel="50000" decel="50000" fill="hold" grpId="1" nodeType="withEffect">
                                  <p:stCondLst>
                                    <p:cond delay="0"/>
                                  </p:stCondLst>
                                  <p:childTnLst>
                                    <p:animMotion origin="layout" path="M 4.44444E-6 1.11111E-6 L 0.00173 0.08542 " pathEditMode="relative" rAng="0" ptsTypes="AA">
                                      <p:cBhvr>
                                        <p:cTn id="80" dur="2000" fill="hold"/>
                                        <p:tgtEl>
                                          <p:spTgt spid="20"/>
                                        </p:tgtEl>
                                        <p:attrNameLst>
                                          <p:attrName>ppt_x</p:attrName>
                                          <p:attrName>ppt_y</p:attrName>
                                        </p:attrNameLst>
                                      </p:cBhvr>
                                      <p:rCtr x="87" y="4259"/>
                                    </p:animMotion>
                                  </p:childTnLst>
                                </p:cTn>
                              </p:par>
                              <p:par>
                                <p:cTn id="81" presetID="0" presetClass="path" presetSubtype="0" accel="50000" decel="50000" fill="hold" grpId="1" nodeType="withEffect">
                                  <p:stCondLst>
                                    <p:cond delay="0"/>
                                  </p:stCondLst>
                                  <p:childTnLst>
                                    <p:animMotion origin="layout" path="M 8.33333E-7 1.11022E-16 L 0.00469 0.08519 " pathEditMode="relative" rAng="0" ptsTypes="AA">
                                      <p:cBhvr>
                                        <p:cTn id="82" dur="2000" fill="hold"/>
                                        <p:tgtEl>
                                          <p:spTgt spid="21"/>
                                        </p:tgtEl>
                                        <p:attrNameLst>
                                          <p:attrName>ppt_x</p:attrName>
                                          <p:attrName>ppt_y</p:attrName>
                                        </p:attrNameLst>
                                      </p:cBhvr>
                                      <p:rCtr x="226" y="4259"/>
                                    </p:animMotion>
                                  </p:childTnLst>
                                </p:cTn>
                              </p:par>
                              <p:par>
                                <p:cTn id="83" presetID="0" presetClass="path" presetSubtype="0" accel="50000" decel="50000" fill="hold" grpId="1" nodeType="withEffect">
                                  <p:stCondLst>
                                    <p:cond delay="0"/>
                                  </p:stCondLst>
                                  <p:childTnLst>
                                    <p:animMotion origin="layout" path="M -5.55556E-7 4.81481E-6 L 0.1882 0.08541 " pathEditMode="relative" rAng="0" ptsTypes="AA">
                                      <p:cBhvr>
                                        <p:cTn id="84" dur="2000" fill="hold"/>
                                        <p:tgtEl>
                                          <p:spTgt spid="22"/>
                                        </p:tgtEl>
                                        <p:attrNameLst>
                                          <p:attrName>ppt_x</p:attrName>
                                          <p:attrName>ppt_y</p:attrName>
                                        </p:attrNameLst>
                                      </p:cBhvr>
                                      <p:rCtr x="9410" y="4259"/>
                                    </p:animMotion>
                                  </p:childTnLst>
                                </p:cTn>
                              </p:par>
                              <p:par>
                                <p:cTn id="85" presetID="10" presetClass="exit" presetSubtype="0" fill="hold" grpId="1" nodeType="withEffect">
                                  <p:stCondLst>
                                    <p:cond delay="0"/>
                                  </p:stCondLst>
                                  <p:childTnLst>
                                    <p:animEffect transition="out" filter="fade">
                                      <p:cBhvr>
                                        <p:cTn id="86" dur="1500"/>
                                        <p:tgtEl>
                                          <p:spTgt spid="3074"/>
                                        </p:tgtEl>
                                      </p:cBhvr>
                                    </p:animEffect>
                                    <p:set>
                                      <p:cBhvr>
                                        <p:cTn id="87" dur="1" fill="hold">
                                          <p:stCondLst>
                                            <p:cond delay="1499"/>
                                          </p:stCondLst>
                                        </p:cTn>
                                        <p:tgtEl>
                                          <p:spTgt spid="307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10"/>
                                        </p:tgtEl>
                                      </p:cBhvr>
                                    </p:animEffect>
                                    <p:set>
                                      <p:cBhvr>
                                        <p:cTn id="90" dur="1" fill="hold">
                                          <p:stCondLst>
                                            <p:cond delay="999"/>
                                          </p:stCondLst>
                                        </p:cTn>
                                        <p:tgtEl>
                                          <p:spTgt spid="10"/>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9"/>
                                        </p:tgtEl>
                                      </p:cBhvr>
                                    </p:animEffect>
                                    <p:set>
                                      <p:cBhvr>
                                        <p:cTn id="99" dur="1" fill="hold">
                                          <p:stCondLst>
                                            <p:cond delay="499"/>
                                          </p:stCondLst>
                                        </p:cTn>
                                        <p:tgtEl>
                                          <p:spTgt spid="9"/>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7"/>
                                        </p:tgtEl>
                                      </p:cBhvr>
                                    </p:animEffect>
                                    <p:set>
                                      <p:cBhvr>
                                        <p:cTn id="102" dur="1" fill="hold">
                                          <p:stCondLst>
                                            <p:cond delay="499"/>
                                          </p:stCondLst>
                                        </p:cTn>
                                        <p:tgtEl>
                                          <p:spTgt spid="7"/>
                                        </p:tgtEl>
                                        <p:attrNameLst>
                                          <p:attrName>style.visibility</p:attrName>
                                        </p:attrNameLst>
                                      </p:cBhvr>
                                      <p:to>
                                        <p:strVal val="hidden"/>
                                      </p:to>
                                    </p:se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fade">
                                      <p:cBhvr>
                                        <p:cTn id="106" dur="250"/>
                                        <p:tgtEl>
                                          <p:spTgt spid="12"/>
                                        </p:tgtEl>
                                      </p:cBhvr>
                                    </p:animEffect>
                                  </p:childTnLst>
                                </p:cTn>
                              </p:par>
                              <p:par>
                                <p:cTn id="107" presetID="10" presetClass="exit" presetSubtype="0" fill="hold" grpId="2"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8"/>
                                        </p:tgtEl>
                                      </p:cBhvr>
                                    </p:animEffect>
                                    <p:set>
                                      <p:cBhvr>
                                        <p:cTn id="118" dur="1" fill="hold">
                                          <p:stCondLst>
                                            <p:cond delay="499"/>
                                          </p:stCondLst>
                                        </p:cTn>
                                        <p:tgtEl>
                                          <p:spTgt spid="18"/>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9"/>
                                        </p:tgtEl>
                                      </p:cBhvr>
                                    </p:animEffect>
                                    <p:set>
                                      <p:cBhvr>
                                        <p:cTn id="121" dur="1" fill="hold">
                                          <p:stCondLst>
                                            <p:cond delay="499"/>
                                          </p:stCondLst>
                                        </p:cTn>
                                        <p:tgtEl>
                                          <p:spTgt spid="19"/>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20"/>
                                        </p:tgtEl>
                                      </p:cBhvr>
                                    </p:animEffect>
                                    <p:set>
                                      <p:cBhvr>
                                        <p:cTn id="124" dur="1" fill="hold">
                                          <p:stCondLst>
                                            <p:cond delay="499"/>
                                          </p:stCondLst>
                                        </p:cTn>
                                        <p:tgtEl>
                                          <p:spTgt spid="20"/>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21"/>
                                        </p:tgtEl>
                                      </p:cBhvr>
                                    </p:animEffect>
                                    <p:set>
                                      <p:cBhvr>
                                        <p:cTn id="127" dur="1" fill="hold">
                                          <p:stCondLst>
                                            <p:cond delay="499"/>
                                          </p:stCondLst>
                                        </p:cTn>
                                        <p:tgtEl>
                                          <p:spTgt spid="21"/>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22"/>
                                        </p:tgtEl>
                                      </p:cBhvr>
                                    </p:animEffect>
                                    <p:set>
                                      <p:cBhvr>
                                        <p:cTn id="130" dur="1" fill="hold">
                                          <p:stCondLst>
                                            <p:cond delay="499"/>
                                          </p:stCondLst>
                                        </p:cTn>
                                        <p:tgtEl>
                                          <p:spTgt spid="22"/>
                                        </p:tgtEl>
                                        <p:attrNameLst>
                                          <p:attrName>style.visibility</p:attrName>
                                        </p:attrNameLst>
                                      </p:cBhvr>
                                      <p:to>
                                        <p:strVal val="hidden"/>
                                      </p:to>
                                    </p:set>
                                  </p:childTnLst>
                                </p:cTn>
                              </p:par>
                              <p:par>
                                <p:cTn id="131" presetID="22" presetClass="entr" presetSubtype="8" fill="hold" grpId="0" nodeType="withEffect">
                                  <p:stCondLst>
                                    <p:cond delay="250"/>
                                  </p:stCondLst>
                                  <p:childTnLst>
                                    <p:set>
                                      <p:cBhvr>
                                        <p:cTn id="132" dur="1" fill="hold">
                                          <p:stCondLst>
                                            <p:cond delay="0"/>
                                          </p:stCondLst>
                                        </p:cTn>
                                        <p:tgtEl>
                                          <p:spTgt spid="13"/>
                                        </p:tgtEl>
                                        <p:attrNameLst>
                                          <p:attrName>style.visibility</p:attrName>
                                        </p:attrNameLst>
                                      </p:cBhvr>
                                      <p:to>
                                        <p:strVal val="visible"/>
                                      </p:to>
                                    </p:set>
                                    <p:animEffect transition="in" filter="wipe(left)">
                                      <p:cBhvr>
                                        <p:cTn id="133" dur="500"/>
                                        <p:tgtEl>
                                          <p:spTgt spid="13"/>
                                        </p:tgtEl>
                                      </p:cBhvr>
                                    </p:animEffect>
                                  </p:childTnLst>
                                </p:cTn>
                              </p:par>
                              <p:par>
                                <p:cTn id="134" presetID="22" presetClass="entr" presetSubtype="8" fill="hold" grpId="0" nodeType="withEffect">
                                  <p:stCondLst>
                                    <p:cond delay="500"/>
                                  </p:stCondLst>
                                  <p:childTnLst>
                                    <p:set>
                                      <p:cBhvr>
                                        <p:cTn id="135" dur="1" fill="hold">
                                          <p:stCondLst>
                                            <p:cond delay="0"/>
                                          </p:stCondLst>
                                        </p:cTn>
                                        <p:tgtEl>
                                          <p:spTgt spid="14"/>
                                        </p:tgtEl>
                                        <p:attrNameLst>
                                          <p:attrName>style.visibility</p:attrName>
                                        </p:attrNameLst>
                                      </p:cBhvr>
                                      <p:to>
                                        <p:strVal val="visible"/>
                                      </p:to>
                                    </p:set>
                                    <p:animEffect transition="in" filter="wipe(left)">
                                      <p:cBhvr>
                                        <p:cTn id="136" dur="500"/>
                                        <p:tgtEl>
                                          <p:spTgt spid="14"/>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1"/>
                                        </p:tgtEl>
                                        <p:attrNameLst>
                                          <p:attrName>style.visibility</p:attrName>
                                        </p:attrNameLst>
                                      </p:cBhvr>
                                      <p:to>
                                        <p:strVal val="visible"/>
                                      </p:to>
                                    </p:set>
                                    <p:animEffect transition="in" filter="fade">
                                      <p:cBhvr>
                                        <p:cTn id="141" dur="250"/>
                                        <p:tgtEl>
                                          <p:spTgt spid="11"/>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3"/>
                                        </p:tgtEl>
                                        <p:attrNameLst>
                                          <p:attrName>style.visibility</p:attrName>
                                        </p:attrNameLst>
                                      </p:cBhvr>
                                      <p:to>
                                        <p:strVal val="visible"/>
                                      </p:to>
                                    </p:set>
                                    <p:animEffect transition="in" filter="fade">
                                      <p:cBhvr>
                                        <p:cTn id="144" dur="250"/>
                                        <p:tgtEl>
                                          <p:spTgt spid="23"/>
                                        </p:tgtEl>
                                      </p:cBhvr>
                                    </p:animEffect>
                                  </p:childTnLst>
                                </p:cTn>
                              </p:par>
                              <p:par>
                                <p:cTn id="145" presetID="0" presetClass="path" presetSubtype="0" accel="50000" decel="50000" fill="hold" grpId="1" nodeType="withEffect">
                                  <p:stCondLst>
                                    <p:cond delay="0"/>
                                  </p:stCondLst>
                                  <p:childTnLst>
                                    <p:animMotion origin="layout" path="M 3.88889E-6 -3.7037E-7 L -0.44723 -0.29051 " pathEditMode="relative" rAng="0" ptsTypes="AA">
                                      <p:cBhvr>
                                        <p:cTn id="146" dur="2000" fill="hold"/>
                                        <p:tgtEl>
                                          <p:spTgt spid="11"/>
                                        </p:tgtEl>
                                        <p:attrNameLst>
                                          <p:attrName>ppt_x</p:attrName>
                                          <p:attrName>ppt_y</p:attrName>
                                        </p:attrNameLst>
                                      </p:cBhvr>
                                      <p:rCtr x="-22361" y="-14537"/>
                                    </p:animMotion>
                                  </p:childTnLst>
                                </p:cTn>
                              </p:par>
                              <p:par>
                                <p:cTn id="147" presetID="0" presetClass="path" presetSubtype="0" accel="50000" decel="50000" fill="hold" grpId="1" nodeType="withEffect">
                                  <p:stCondLst>
                                    <p:cond delay="0"/>
                                  </p:stCondLst>
                                  <p:childTnLst>
                                    <p:animMotion origin="layout" path="M 8.33333E-7 4.44444E-6 L -0.21198 -0.3882 " pathEditMode="relative" rAng="0" ptsTypes="AA">
                                      <p:cBhvr>
                                        <p:cTn id="148" dur="2000" fill="hold"/>
                                        <p:tgtEl>
                                          <p:spTgt spid="23"/>
                                        </p:tgtEl>
                                        <p:attrNameLst>
                                          <p:attrName>ppt_x</p:attrName>
                                          <p:attrName>ppt_y</p:attrName>
                                        </p:attrNameLst>
                                      </p:cBhvr>
                                      <p:rCtr x="-10608" y="-19421"/>
                                    </p:animMotion>
                                  </p:childTnLst>
                                </p:cTn>
                              </p:par>
                              <p:par>
                                <p:cTn id="149" presetID="10" presetClass="exit" presetSubtype="0" fill="hold" grpId="1" nodeType="withEffect">
                                  <p:stCondLst>
                                    <p:cond delay="0"/>
                                  </p:stCondLst>
                                  <p:childTnLst>
                                    <p:animEffect transition="out" filter="fade">
                                      <p:cBhvr>
                                        <p:cTn id="150" dur="1250"/>
                                        <p:tgtEl>
                                          <p:spTgt spid="12"/>
                                        </p:tgtEl>
                                      </p:cBhvr>
                                    </p:animEffect>
                                    <p:set>
                                      <p:cBhvr>
                                        <p:cTn id="151" dur="1" fill="hold">
                                          <p:stCondLst>
                                            <p:cond delay="1249"/>
                                          </p:stCondLst>
                                        </p:cTn>
                                        <p:tgtEl>
                                          <p:spTgt spid="12"/>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3"/>
                                        </p:tgtEl>
                                      </p:cBhvr>
                                    </p:animEffect>
                                    <p:set>
                                      <p:cBhvr>
                                        <p:cTn id="154" dur="1" fill="hold">
                                          <p:stCondLst>
                                            <p:cond delay="499"/>
                                          </p:stCondLst>
                                        </p:cTn>
                                        <p:tgtEl>
                                          <p:spTgt spid="13"/>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4"/>
                                        </p:tgtEl>
                                      </p:cBhvr>
                                    </p:animEffect>
                                    <p:set>
                                      <p:cBhvr>
                                        <p:cTn id="15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p:bldP spid="6" grpId="0"/>
      <p:bldP spid="6" grpId="1"/>
      <p:bldP spid="6" grpId="2"/>
      <p:bldP spid="3074" grpId="0"/>
      <p:bldP spid="3074" grpId="1"/>
      <p:bldP spid="5" grpId="0"/>
      <p:bldP spid="5" grpId="1"/>
      <p:bldP spid="7" grpId="0"/>
      <p:bldP spid="7" grpId="1"/>
      <p:bldP spid="9" grpId="0"/>
      <p:bldP spid="9" grpId="1"/>
      <p:bldP spid="12" grpId="0"/>
      <p:bldP spid="12" grpId="1"/>
      <p:bldP spid="11" grpId="0"/>
      <p:bldP spid="11" grpId="1"/>
      <p:bldP spid="13" grpId="0" animBg="1"/>
      <p:bldP spid="13" grpId="1" animBg="1"/>
      <p:bldP spid="14" grpId="0" animBg="1"/>
      <p:bldP spid="14" grpId="1" animBg="1"/>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10" grpId="0"/>
      <p:bldP spid="10" grpId="1"/>
      <p:bldP spid="23" grpId="0"/>
      <p:bldP spid="2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1269"/>
          <a:stretch/>
        </p:blipFill>
        <p:spPr>
          <a:xfrm>
            <a:off x="0" y="0"/>
            <a:ext cx="9144000" cy="6858000"/>
          </a:xfrm>
          <a:prstGeom prst="rect">
            <a:avLst/>
          </a:prstGeom>
        </p:spPr>
      </p:pic>
      <p:sp>
        <p:nvSpPr>
          <p:cNvPr id="5" name="Rectangle 2"/>
          <p:cNvSpPr txBox="1">
            <a:spLocks noChangeArrowheads="1"/>
          </p:cNvSpPr>
          <p:nvPr/>
        </p:nvSpPr>
        <p:spPr bwMode="auto">
          <a:xfrm>
            <a:off x="2870200" y="2865438"/>
            <a:ext cx="200757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1491343" y="2179638"/>
            <a:ext cx="18614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417638"/>
            <a:ext cx="8229600" cy="3916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God is my salvation,          I will trust and not be afraid; 'For YAH, the LORD, is my strength  and song; He also has become   my salvation.'"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12:2 </a:t>
            </a:r>
          </a:p>
        </p:txBody>
      </p:sp>
      <p:sp>
        <p:nvSpPr>
          <p:cNvPr id="6" name="Rectangle 2">
            <a:extLst>
              <a:ext uri="{FF2B5EF4-FFF2-40B4-BE49-F238E27FC236}">
                <a16:creationId xmlns:a16="http://schemas.microsoft.com/office/drawing/2014/main" id="{DA238653-7984-495F-B65D-A3C4C795091E}"/>
              </a:ext>
            </a:extLst>
          </p:cNvPr>
          <p:cNvSpPr txBox="1">
            <a:spLocks noChangeArrowheads="1"/>
          </p:cNvSpPr>
          <p:nvPr/>
        </p:nvSpPr>
        <p:spPr bwMode="auto">
          <a:xfrm>
            <a:off x="4584699" y="1638300"/>
            <a:ext cx="3556001"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my salvation</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A6CFB53-AA3A-4BE0-8D77-A51DF782957F}"/>
              </a:ext>
            </a:extLst>
          </p:cNvPr>
          <p:cNvSpPr txBox="1">
            <a:spLocks noChangeArrowheads="1"/>
          </p:cNvSpPr>
          <p:nvPr/>
        </p:nvSpPr>
        <p:spPr bwMode="auto">
          <a:xfrm>
            <a:off x="5101252" y="2984500"/>
            <a:ext cx="3141048"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my strength</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pic>
        <p:nvPicPr>
          <p:cNvPr id="12" name="SpotlightShape1_rendered">
            <a:extLst>
              <a:ext uri="{FF2B5EF4-FFF2-40B4-BE49-F238E27FC236}">
                <a16:creationId xmlns:a16="http://schemas.microsoft.com/office/drawing/2014/main" id="{9CC592B2-BED4-4C2C-99FC-9F38428AF5FA}"/>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0" y="-1"/>
            <a:ext cx="9144001" cy="6858001"/>
          </a:xfrm>
          <a:prstGeom prst="rect">
            <a:avLst/>
          </a:prstGeom>
        </p:spPr>
      </p:pic>
      <p:sp>
        <p:nvSpPr>
          <p:cNvPr id="10" name="Rectangle 2" hidden="1">
            <a:extLst>
              <a:ext uri="{FF2B5EF4-FFF2-40B4-BE49-F238E27FC236}">
                <a16:creationId xmlns:a16="http://schemas.microsoft.com/office/drawing/2014/main" id="{886EB803-1DCA-4A5F-AC5F-DE6091A1B1CF}"/>
              </a:ext>
            </a:extLst>
          </p:cNvPr>
          <p:cNvSpPr txBox="1">
            <a:spLocks noChangeArrowheads="1"/>
          </p:cNvSpPr>
          <p:nvPr/>
        </p:nvSpPr>
        <p:spPr bwMode="auto">
          <a:xfrm>
            <a:off x="6513096" y="3096124"/>
            <a:ext cx="18614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56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sz="4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F13B8BEA-C252-4E9E-93F8-DA4362BE0B21}"/>
              </a:ext>
            </a:extLst>
          </p:cNvPr>
          <p:cNvSpPr txBox="1">
            <a:spLocks noChangeArrowheads="1"/>
          </p:cNvSpPr>
          <p:nvPr/>
        </p:nvSpPr>
        <p:spPr bwMode="auto">
          <a:xfrm>
            <a:off x="3501185" y="3096124"/>
            <a:ext cx="18614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trust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44124702"/>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35 -0.14445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par>
                                <p:cTn id="15" presetID="10" presetClass="exit" presetSubtype="0" fill="hold" grpId="2" nodeType="with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50"/>
                                        <p:tgtEl>
                                          <p:spTgt spid="5"/>
                                        </p:tgtEl>
                                      </p:cBhvr>
                                    </p:animEffect>
                                  </p:childTnLst>
                                </p:cTn>
                              </p:par>
                              <p:par>
                                <p:cTn id="37" presetID="10" presetClass="entr" presetSubtype="0" fill="hold" grpId="1" nodeType="withEffect">
                                  <p:stCondLst>
                                    <p:cond delay="25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par>
                                <p:cTn id="40" presetID="0" presetClass="path" presetSubtype="0" accel="50000" decel="50000" fill="hold" grpId="1" nodeType="withEffect">
                                  <p:stCondLst>
                                    <p:cond delay="250"/>
                                  </p:stCondLst>
                                  <p:childTnLst>
                                    <p:animMotion origin="layout" path="M -1.11111E-6 3.7037E-7 L 0.40452 0.03472 " pathEditMode="relative" rAng="0" ptsTypes="AA">
                                      <p:cBhvr>
                                        <p:cTn id="41" dur="2000" fill="hold"/>
                                        <p:tgtEl>
                                          <p:spTgt spid="5"/>
                                        </p:tgtEl>
                                        <p:attrNameLst>
                                          <p:attrName>ppt_x</p:attrName>
                                          <p:attrName>ppt_y</p:attrName>
                                        </p:attrNameLst>
                                      </p:cBhvr>
                                      <p:rCtr x="20226" y="1736"/>
                                    </p:animMotion>
                                  </p:childTnLst>
                                </p:cTn>
                              </p:par>
                              <p:par>
                                <p:cTn id="42" presetID="0" presetClass="path" presetSubtype="0" accel="50000" decel="50000" fill="hold" grpId="0" nodeType="withEffect">
                                  <p:stCondLst>
                                    <p:cond delay="250"/>
                                  </p:stCondLst>
                                  <p:childTnLst>
                                    <p:animMotion origin="layout" path="M 3.05556E-6 3.7037E-7 L 0.2217 0.13171 " pathEditMode="relative" rAng="0" ptsTypes="AA">
                                      <p:cBhvr>
                                        <p:cTn id="43" dur="2000" fill="hold"/>
                                        <p:tgtEl>
                                          <p:spTgt spid="4"/>
                                        </p:tgtEl>
                                        <p:attrNameLst>
                                          <p:attrName>ppt_x</p:attrName>
                                          <p:attrName>ppt_y</p:attrName>
                                        </p:attrNameLst>
                                      </p:cBhvr>
                                      <p:rCtr x="11076" y="6574"/>
                                    </p:animMotion>
                                  </p:childTnLst>
                                </p:cTn>
                              </p:par>
                              <p:par>
                                <p:cTn id="44" presetID="10" presetClass="exit" presetSubtype="0" fill="hold" grpId="2" nodeType="withEffect">
                                  <p:stCondLst>
                                    <p:cond delay="250"/>
                                  </p:stCondLst>
                                  <p:childTnLst>
                                    <p:animEffect transition="out" filter="fade">
                                      <p:cBhvr>
                                        <p:cTn id="45" dur="1500"/>
                                        <p:tgtEl>
                                          <p:spTgt spid="3074"/>
                                        </p:tgtEl>
                                      </p:cBhvr>
                                    </p:animEffect>
                                    <p:set>
                                      <p:cBhvr>
                                        <p:cTn id="46" dur="1" fill="hold">
                                          <p:stCondLst>
                                            <p:cond delay="149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250"/>
                                  </p:stCondLst>
                                  <p:childTnLst>
                                    <p:animEffect transition="out" filter="fade">
                                      <p:cBhvr>
                                        <p:cTn id="48" dur="250"/>
                                        <p:tgtEl>
                                          <p:spTgt spid="6"/>
                                        </p:tgtEl>
                                      </p:cBhvr>
                                    </p:animEffect>
                                    <p:set>
                                      <p:cBhvr>
                                        <p:cTn id="49" dur="1" fill="hold">
                                          <p:stCondLst>
                                            <p:cond delay="249"/>
                                          </p:stCondLst>
                                        </p:cTn>
                                        <p:tgtEl>
                                          <p:spTgt spid="6"/>
                                        </p:tgtEl>
                                        <p:attrNameLst>
                                          <p:attrName>style.visibility</p:attrName>
                                        </p:attrNameLst>
                                      </p:cBhvr>
                                      <p:to>
                                        <p:strVal val="hidden"/>
                                      </p:to>
                                    </p:set>
                                  </p:childTnLst>
                                </p:cTn>
                              </p:par>
                              <p:par>
                                <p:cTn id="50" presetID="10" presetClass="exit" presetSubtype="0" fill="hold" grpId="1" nodeType="withEffect">
                                  <p:stCondLst>
                                    <p:cond delay="250"/>
                                  </p:stCondLst>
                                  <p:childTnLst>
                                    <p:animEffect transition="out" filter="fade">
                                      <p:cBhvr>
                                        <p:cTn id="51" dur="250"/>
                                        <p:tgtEl>
                                          <p:spTgt spid="8"/>
                                        </p:tgtEl>
                                      </p:cBhvr>
                                    </p:animEffect>
                                    <p:set>
                                      <p:cBhvr>
                                        <p:cTn id="52"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3074" grpId="0"/>
      <p:bldP spid="3074" grpId="1"/>
      <p:bldP spid="3074" grpId="2"/>
      <p:bldP spid="6" grpId="1"/>
      <p:bldP spid="6" grpId="2"/>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1146"/>
          <a:stretch/>
        </p:blipFill>
        <p:spPr>
          <a:xfrm>
            <a:off x="0" y="0"/>
            <a:ext cx="9176273" cy="6858000"/>
          </a:xfrm>
          <a:prstGeom prst="rect">
            <a:avLst/>
          </a:prstGeom>
        </p:spPr>
      </p:pic>
      <p:sp>
        <p:nvSpPr>
          <p:cNvPr id="4" name="Rectangle 4"/>
          <p:cNvSpPr>
            <a:spLocks noChangeArrowheads="1"/>
          </p:cNvSpPr>
          <p:nvPr/>
        </p:nvSpPr>
        <p:spPr bwMode="auto">
          <a:xfrm>
            <a:off x="1295400" y="304800"/>
            <a:ext cx="63159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extrusionH="57150" contourW="25400">
              <a:bevelT/>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0"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TRUST</a:t>
            </a:r>
            <a:endParaRPr lang="en-US" sz="16000" b="1" i="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woPt" dir="tl"/>
            </a:scene3d>
            <a:sp3d extrusionH="57150" contourW="25400">
              <a:bevelT/>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743200" y="5143500"/>
            <a:ext cx="51054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woPt" dir="tl"/>
            </a:scene3d>
            <a:sp3d extrusionH="57150" contourW="25400">
              <a:bevelT/>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April 23, 2017</a:t>
            </a:r>
            <a:endParaRPr lang="en-US" altLang="en-US" sz="4400" b="1" i="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0" presetClass="exit" presetSubtype="0" fill="hold" grpId="1" nodeType="clickEffect">
                                  <p:stCondLst>
                                    <p:cond delay="0"/>
                                  </p:stCondLst>
                                  <p:childTnLst>
                                    <p:set>
                                      <p:cBhvr>
                                        <p:cTn id="24" dur="1" fill="hold">
                                          <p:stCondLst>
                                            <p:cond delay="999"/>
                                          </p:stCondLst>
                                        </p:cTn>
                                        <p:tgtEl>
                                          <p:spTgt spid="4"/>
                                        </p:tgtEl>
                                        <p:attrNameLst>
                                          <p:attrName>style.visibility</p:attrName>
                                        </p:attrNameLst>
                                      </p:cBhvr>
                                      <p:to>
                                        <p:strVal val="hidden"/>
                                      </p:to>
                                    </p:set>
                                    <p:animEffect transition="out" filter="dissolve">
                                      <p:cBhvr>
                                        <p:cTn id="25" dur="1000">
                                          <p:stCondLst>
                                            <p:cond delay="0"/>
                                          </p:stCondLst>
                                        </p:cTn>
                                        <p:tgtEl>
                                          <p:spTgt spid="4"/>
                                        </p:tgtEl>
                                      </p:cBhvr>
                                    </p:animEffect>
                                    <p:anim to="" calcmode="lin" valueType="num">
                                      <p:cBhvr>
                                        <p:cTn id="26"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7"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8" presetID="42" presetClass="path" presetSubtype="0" accel="50000" decel="50000" fill="hold" grpId="2" nodeType="withEffect">
                                  <p:stCondLst>
                                    <p:cond delay="0"/>
                                  </p:stCondLst>
                                  <p:childTnLst>
                                    <p:animMotion origin="layout" path="M 0 0 L 0 0.25 E" pathEditMode="relative" ptsTypes="">
                                      <p:cBhvr>
                                        <p:cTn id="29" dur="1000" fill="hold"/>
                                        <p:tgtEl>
                                          <p:spTgt spid="4"/>
                                        </p:tgtEl>
                                        <p:attrNameLst>
                                          <p:attrName>ppt_x</p:attrName>
                                          <p:attrName>ppt_y</p:attrName>
                                        </p:attrNameLst>
                                      </p:cBhvr>
                                    </p:animMotion>
                                  </p:childTnLst>
                                </p:cTn>
                              </p:par>
                              <p:par>
                                <p:cTn id="30" presetID="9" presetClass="exit" presetSubtype="0" fill="hold" grpId="1" nodeType="withEffect">
                                  <p:stCondLst>
                                    <p:cond delay="500"/>
                                  </p:stCondLst>
                                  <p:childTnLst>
                                    <p:animEffect transition="out" filter="dissolve">
                                      <p:cBhvr>
                                        <p:cTn id="31" dur="1500"/>
                                        <p:tgtEl>
                                          <p:spTgt spid="5"/>
                                        </p:tgtEl>
                                      </p:cBhvr>
                                    </p:animEffect>
                                    <p:set>
                                      <p:cBhvr>
                                        <p:cTn id="32" dur="1" fill="hold">
                                          <p:stCondLst>
                                            <p:cond delay="1499"/>
                                          </p:stCondLst>
                                        </p:cTn>
                                        <p:tgtEl>
                                          <p:spTgt spid="5"/>
                                        </p:tgtEl>
                                        <p:attrNameLst>
                                          <p:attrName>style.visibility</p:attrName>
                                        </p:attrNameLst>
                                      </p:cBhvr>
                                      <p:to>
                                        <p:strVal val="hidden"/>
                                      </p:to>
                                    </p:set>
                                  </p:childTnLst>
                                </p:cTn>
                              </p:par>
                              <p:par>
                                <p:cTn id="33" presetID="0" presetClass="path" presetSubtype="0" accel="50000" decel="50000" fill="hold" grpId="2" nodeType="withEffect">
                                  <p:stCondLst>
                                    <p:cond delay="500"/>
                                  </p:stCondLst>
                                  <p:childTnLst>
                                    <p:animMotion origin="layout" path="M 3.33333E-6 3.33333E-6 L 0.25052 -0.22477 " pathEditMode="relative" rAng="0" ptsTypes="AA">
                                      <p:cBhvr>
                                        <p:cTn id="34" dur="1500" fill="hold"/>
                                        <p:tgtEl>
                                          <p:spTgt spid="5"/>
                                        </p:tgtEl>
                                        <p:attrNameLst>
                                          <p:attrName>ppt_x</p:attrName>
                                          <p:attrName>ppt_y</p:attrName>
                                        </p:attrNameLst>
                                      </p:cBhvr>
                                      <p:rCtr x="12517" y="-11250"/>
                                    </p:animMotion>
                                  </p:childTnLst>
                                </p:cTn>
                              </p:par>
                              <p:par>
                                <p:cTn id="35" presetID="15" presetClass="exit" presetSubtype="0" fill="hold" grpId="1" nodeType="withEffect">
                                  <p:stCondLst>
                                    <p:cond delay="750"/>
                                  </p:stCondLst>
                                  <p:childTnLst>
                                    <p:anim calcmode="lin" valueType="num">
                                      <p:cBhvr>
                                        <p:cTn id="36" dur="1000"/>
                                        <p:tgtEl>
                                          <p:spTgt spid="6"/>
                                        </p:tgtEl>
                                        <p:attrNameLst>
                                          <p:attrName>ppt_w</p:attrName>
                                        </p:attrNameLst>
                                      </p:cBhvr>
                                      <p:tavLst>
                                        <p:tav tm="0">
                                          <p:val>
                                            <p:strVal val="ppt_w"/>
                                          </p:val>
                                        </p:tav>
                                        <p:tav tm="100000">
                                          <p:val>
                                            <p:fltVal val="0"/>
                                          </p:val>
                                        </p:tav>
                                      </p:tavLst>
                                    </p:anim>
                                    <p:anim calcmode="lin" valueType="num">
                                      <p:cBhvr>
                                        <p:cTn id="37" dur="1000"/>
                                        <p:tgtEl>
                                          <p:spTgt spid="6"/>
                                        </p:tgtEl>
                                        <p:attrNameLst>
                                          <p:attrName>ppt_h</p:attrName>
                                        </p:attrNameLst>
                                      </p:cBhvr>
                                      <p:tavLst>
                                        <p:tav tm="0">
                                          <p:val>
                                            <p:strVal val="ppt_h"/>
                                          </p:val>
                                        </p:tav>
                                        <p:tav tm="100000">
                                          <p:val>
                                            <p:fltVal val="0"/>
                                          </p:val>
                                        </p:tav>
                                      </p:tavLst>
                                    </p:anim>
                                    <p:anim calcmode="lin" valueType="num">
                                      <p:cBhvr>
                                        <p:cTn id="38"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9"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64" r="2477" b="1213"/>
          <a:stretch/>
        </p:blipFill>
        <p:spPr>
          <a:xfrm>
            <a:off x="0" y="0"/>
            <a:ext cx="9144000" cy="6858000"/>
          </a:xfrm>
          <a:prstGeom prst="rect">
            <a:avLst/>
          </a:prstGeom>
        </p:spPr>
      </p:pic>
      <p:sp>
        <p:nvSpPr>
          <p:cNvPr id="6" name="Title 1">
            <a:extLst>
              <a:ext uri="{FF2B5EF4-FFF2-40B4-BE49-F238E27FC236}">
                <a16:creationId xmlns:a16="http://schemas.microsoft.com/office/drawing/2014/main" id="{D5A5459A-16FD-4DB2-A4FB-16B810E51A68}"/>
              </a:ext>
            </a:extLst>
          </p:cNvPr>
          <p:cNvSpPr txBox="1">
            <a:spLocks/>
          </p:cNvSpPr>
          <p:nvPr/>
        </p:nvSpPr>
        <p:spPr>
          <a:xfrm>
            <a:off x="3635505" y="3293823"/>
            <a:ext cx="49476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uLnTx/>
                <a:uFillTx/>
                <a:latin typeface="Calibri" panose="020F0502020204030204" pitchFamily="34" charset="0"/>
                <a:ea typeface="+mj-ea"/>
                <a:cs typeface="+mj-cs"/>
              </a:rPr>
              <a:t>trusts in the LORD</a:t>
            </a:r>
          </a:p>
        </p:txBody>
      </p:sp>
      <p:sp>
        <p:nvSpPr>
          <p:cNvPr id="8" name="Rectangle 2"/>
          <p:cNvSpPr txBox="1">
            <a:spLocks noChangeArrowheads="1"/>
          </p:cNvSpPr>
          <p:nvPr/>
        </p:nvSpPr>
        <p:spPr bwMode="auto">
          <a:xfrm>
            <a:off x="6513096" y="3096124"/>
            <a:ext cx="18614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56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5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501185" y="3096124"/>
            <a:ext cx="18614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a:spLocks noGrp="1" noChangeArrowheads="1"/>
          </p:cNvSpPr>
          <p:nvPr>
            <p:ph type="title"/>
          </p:nvPr>
        </p:nvSpPr>
        <p:spPr>
          <a:xfrm>
            <a:off x="682906" y="2599475"/>
            <a:ext cx="7752144" cy="201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fear of man brings a snare, But whoever trusts in the LORD shall be safe.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29:25</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262828D-2FE6-4AE1-8707-3F9D96CB4A31}"/>
              </a:ext>
            </a:extLst>
          </p:cNvPr>
          <p:cNvSpPr txBox="1">
            <a:spLocks noChangeArrowheads="1"/>
          </p:cNvSpPr>
          <p:nvPr/>
        </p:nvSpPr>
        <p:spPr bwMode="auto">
          <a:xfrm>
            <a:off x="3817717" y="3212477"/>
            <a:ext cx="4585449" cy="780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trusts in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8320FB83-0CDC-4B78-843D-0A9D0F926E4D}"/>
              </a:ext>
            </a:extLst>
          </p:cNvPr>
          <p:cNvSpPr>
            <a:spLocks noChangeArrowheads="1"/>
          </p:cNvSpPr>
          <p:nvPr/>
        </p:nvSpPr>
        <p:spPr bwMode="auto">
          <a:xfrm>
            <a:off x="5280552" y="312469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2">
            <a:extLst>
              <a:ext uri="{FF2B5EF4-FFF2-40B4-BE49-F238E27FC236}">
                <a16:creationId xmlns:a16="http://schemas.microsoft.com/office/drawing/2014/main" id="{87C6F327-86C9-4D6F-A10F-6096419A40E2}"/>
              </a:ext>
            </a:extLst>
          </p:cNvPr>
          <p:cNvSpPr txBox="1">
            <a:spLocks noChangeArrowheads="1"/>
          </p:cNvSpPr>
          <p:nvPr/>
        </p:nvSpPr>
        <p:spPr bwMode="auto">
          <a:xfrm>
            <a:off x="3140385" y="3873500"/>
            <a:ext cx="1488766" cy="800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safe</a:t>
            </a:r>
          </a:p>
        </p:txBody>
      </p:sp>
      <p:sp>
        <p:nvSpPr>
          <p:cNvPr id="12" name="&quot;Not Allowed&quot; Symbol 11">
            <a:extLst>
              <a:ext uri="{FF2B5EF4-FFF2-40B4-BE49-F238E27FC236}">
                <a16:creationId xmlns:a16="http://schemas.microsoft.com/office/drawing/2014/main" id="{0A9BA7E0-D8F8-4A3A-83A7-946F88CAE68C}"/>
              </a:ext>
            </a:extLst>
          </p:cNvPr>
          <p:cNvSpPr/>
          <p:nvPr/>
        </p:nvSpPr>
        <p:spPr>
          <a:xfrm>
            <a:off x="1892512" y="2474943"/>
            <a:ext cx="976852" cy="977491"/>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8517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9"/>
                                        </p:tgtEl>
                                      </p:cBhvr>
                                    </p:animEffect>
                                    <p:set>
                                      <p:cBhvr>
                                        <p:cTn id="16" dur="1" fill="hold">
                                          <p:stCondLst>
                                            <p:cond delay="249"/>
                                          </p:stCondLst>
                                        </p:cTn>
                                        <p:tgtEl>
                                          <p:spTgt spid="9"/>
                                        </p:tgtEl>
                                        <p:attrNameLst>
                                          <p:attrName>style.visibility</p:attrName>
                                        </p:attrNameLst>
                                      </p:cBhvr>
                                      <p:to>
                                        <p:strVal val="hidden"/>
                                      </p:to>
                                    </p:set>
                                  </p:childTnLst>
                                </p:cTn>
                              </p:par>
                              <p:par>
                                <p:cTn id="17" presetID="10" presetClass="exit" presetSubtype="0" fill="hold" grpId="2" nodeType="withEffect">
                                  <p:stCondLst>
                                    <p:cond delay="0"/>
                                  </p:stCondLst>
                                  <p:childTnLst>
                                    <p:animEffect transition="out" filter="fade">
                                      <p:cBhvr>
                                        <p:cTn id="18" dur="250"/>
                                        <p:tgtEl>
                                          <p:spTgt spid="8"/>
                                        </p:tgtEl>
                                      </p:cBhvr>
                                    </p:animEffect>
                                    <p:set>
                                      <p:cBhvr>
                                        <p:cTn id="19" dur="1" fill="hold">
                                          <p:stCondLst>
                                            <p:cond delay="24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0" presetClass="entr" presetSubtype="0"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stCondLst>
                                            <p:cond delay="0"/>
                                          </p:stCondLst>
                                        </p:cTn>
                                        <p:tgtEl>
                                          <p:spTgt spid="10"/>
                                        </p:tgtEl>
                                      </p:cBhvr>
                                    </p:animEffect>
                                    <p:anim to="" calcmode="lin" valueType="num">
                                      <p:cBhvr>
                                        <p:cTn id="3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42" presetClass="path" presetSubtype="0" accel="50000" decel="50000" fill="hold" grpId="2" nodeType="withEffect">
                                  <p:stCondLst>
                                    <p:cond delay="0"/>
                                  </p:stCondLst>
                                  <p:childTnLst>
                                    <p:animMotion origin="layout" path="M 3.61111E-6 1.85185E-6 L 0.00069 -0.4544 " pathEditMode="relative" rAng="0" ptsTypes="AA">
                                      <p:cBhvr>
                                        <p:cTn id="41" dur="2000" fill="hold"/>
                                        <p:tgtEl>
                                          <p:spTgt spid="11"/>
                                        </p:tgtEl>
                                        <p:attrNameLst>
                                          <p:attrName>ppt_x</p:attrName>
                                          <p:attrName>ppt_y</p:attrName>
                                        </p:attrNameLst>
                                      </p:cBhvr>
                                      <p:rCtr x="35" y="-22731"/>
                                    </p:animMotion>
                                  </p:childTnLst>
                                </p:cTn>
                              </p:par>
                              <p:par>
                                <p:cTn id="42" presetID="3" presetClass="emph" presetSubtype="2" fill="hold" grpId="3" nodeType="withEffect">
                                  <p:stCondLst>
                                    <p:cond delay="0"/>
                                  </p:stCondLst>
                                  <p:childTnLst>
                                    <p:animClr clrSpc="rgb" dir="cw">
                                      <p:cBhvr override="childStyle">
                                        <p:cTn id="43" dur="2000" fill="hold"/>
                                        <p:tgtEl>
                                          <p:spTgt spid="11"/>
                                        </p:tgtEl>
                                        <p:attrNameLst>
                                          <p:attrName>style.color</p:attrName>
                                        </p:attrNameLst>
                                      </p:cBhvr>
                                      <p:to>
                                        <a:schemeClr val="bg1"/>
                                      </p:to>
                                    </p:animClr>
                                  </p:childTnLst>
                                </p:cTn>
                              </p:par>
                              <p:par>
                                <p:cTn id="44" presetID="0" presetClass="entr" presetSubtype="0" fill="hold" grpId="0" nodeType="withEffect">
                                  <p:stCondLst>
                                    <p:cond delay="175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
                                          <p:stCondLst>
                                            <p:cond delay="0"/>
                                          </p:stCondLst>
                                        </p:cTn>
                                        <p:tgtEl>
                                          <p:spTgt spid="12"/>
                                        </p:tgtEl>
                                      </p:cBhvr>
                                    </p:animEffect>
                                    <p:anim to="" calcmode="lin" valueType="num">
                                      <p:cBhvr>
                                        <p:cTn id="4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1"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250"/>
                                        <p:tgtEl>
                                          <p:spTgt spid="8"/>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50"/>
                                        <p:tgtEl>
                                          <p:spTgt spid="9"/>
                                        </p:tgtEl>
                                      </p:cBhvr>
                                    </p:animEffect>
                                  </p:childTnLst>
                                </p:cTn>
                              </p:par>
                              <p:par>
                                <p:cTn id="57" presetID="0" presetClass="path" presetSubtype="0" accel="50000" decel="50000" fill="hold" grpId="0" nodeType="withEffect">
                                  <p:stCondLst>
                                    <p:cond delay="0"/>
                                  </p:stCondLst>
                                  <p:childTnLst>
                                    <p:animMotion origin="layout" path="M 1.38889E-6 -4.44444E-6 L 0.00469 -0.06157 " pathEditMode="relative" rAng="0" ptsTypes="AA">
                                      <p:cBhvr>
                                        <p:cTn id="58" dur="2000" fill="hold"/>
                                        <p:tgtEl>
                                          <p:spTgt spid="9"/>
                                        </p:tgtEl>
                                        <p:attrNameLst>
                                          <p:attrName>ppt_x</p:attrName>
                                          <p:attrName>ppt_y</p:attrName>
                                        </p:attrNameLst>
                                      </p:cBhvr>
                                      <p:rCtr x="226" y="-3079"/>
                                    </p:animMotion>
                                  </p:childTnLst>
                                </p:cTn>
                              </p:par>
                              <p:par>
                                <p:cTn id="59" presetID="0" presetClass="path" presetSubtype="0" accel="50000" decel="50000" fill="hold" grpId="0" nodeType="withEffect">
                                  <p:stCondLst>
                                    <p:cond delay="0"/>
                                  </p:stCondLst>
                                  <p:childTnLst>
                                    <p:animMotion origin="layout" path="M -2.5E-6 -4.44444E-6 L -0.02014 -0.06203 " pathEditMode="relative" rAng="0" ptsTypes="AA">
                                      <p:cBhvr>
                                        <p:cTn id="60" dur="2000" fill="hold"/>
                                        <p:tgtEl>
                                          <p:spTgt spid="8"/>
                                        </p:tgtEl>
                                        <p:attrNameLst>
                                          <p:attrName>ppt_x</p:attrName>
                                          <p:attrName>ppt_y</p:attrName>
                                        </p:attrNameLst>
                                      </p:cBhvr>
                                      <p:rCtr x="-1007" y="-3102"/>
                                    </p:animMotion>
                                  </p:childTnLst>
                                </p:cTn>
                              </p:par>
                              <p:par>
                                <p:cTn id="61" presetID="10" presetClass="exit" presetSubtype="0" fill="hold" grpId="1" nodeType="withEffect">
                                  <p:stCondLst>
                                    <p:cond delay="0"/>
                                  </p:stCondLst>
                                  <p:childTnLst>
                                    <p:animEffect transition="out" filter="fade">
                                      <p:cBhvr>
                                        <p:cTn id="62" dur="1500"/>
                                        <p:tgtEl>
                                          <p:spTgt spid="4"/>
                                        </p:tgtEl>
                                      </p:cBhvr>
                                    </p:animEffect>
                                    <p:set>
                                      <p:cBhvr>
                                        <p:cTn id="63" dur="1" fill="hold">
                                          <p:stCondLst>
                                            <p:cond delay="1499"/>
                                          </p:stCondLst>
                                        </p:cTn>
                                        <p:tgtEl>
                                          <p:spTgt spid="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250"/>
                                        <p:tgtEl>
                                          <p:spTgt spid="11"/>
                                        </p:tgtEl>
                                      </p:cBhvr>
                                    </p:animEffect>
                                    <p:set>
                                      <p:cBhvr>
                                        <p:cTn id="66" dur="1" fill="hold">
                                          <p:stCondLst>
                                            <p:cond delay="124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9" grpId="0"/>
      <p:bldP spid="9" grpId="1"/>
      <p:bldP spid="9" grpId="2"/>
      <p:bldP spid="4" grpId="0"/>
      <p:bldP spid="4" grpId="1"/>
      <p:bldP spid="7" grpId="0"/>
      <p:bldP spid="7" grpId="1"/>
      <p:bldP spid="10" grpId="0"/>
      <p:bldP spid="10" grpId="1"/>
      <p:bldP spid="11" grpId="0"/>
      <p:bldP spid="11" grpId="1"/>
      <p:bldP spid="11" grpId="2"/>
      <p:bldP spid="11" grpId="3"/>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012" t="4921" r="6671" b="4762"/>
          <a:stretch/>
        </p:blipFill>
        <p:spPr>
          <a:xfrm>
            <a:off x="0" y="0"/>
            <a:ext cx="9144000" cy="6858000"/>
          </a:xfrm>
          <a:prstGeom prst="rect">
            <a:avLst/>
          </a:prstGeom>
        </p:spPr>
      </p:pic>
      <p:sp>
        <p:nvSpPr>
          <p:cNvPr id="8" name="Title 1">
            <a:extLst>
              <a:ext uri="{FF2B5EF4-FFF2-40B4-BE49-F238E27FC236}">
                <a16:creationId xmlns:a16="http://schemas.microsoft.com/office/drawing/2014/main" id="{580A272C-22B3-4DD9-90CF-2B2576BDE216}"/>
              </a:ext>
            </a:extLst>
          </p:cNvPr>
          <p:cNvSpPr txBox="1">
            <a:spLocks/>
          </p:cNvSpPr>
          <p:nvPr/>
        </p:nvSpPr>
        <p:spPr>
          <a:xfrm>
            <a:off x="1505904" y="4204935"/>
            <a:ext cx="687048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better to trust in the LORD</a:t>
            </a:r>
          </a:p>
        </p:txBody>
      </p:sp>
      <p:sp>
        <p:nvSpPr>
          <p:cNvPr id="3074" name="Rectangle 2"/>
          <p:cNvSpPr>
            <a:spLocks noGrp="1" noChangeArrowheads="1"/>
          </p:cNvSpPr>
          <p:nvPr>
            <p:ph type="title"/>
          </p:nvPr>
        </p:nvSpPr>
        <p:spPr>
          <a:xfrm>
            <a:off x="457200" y="2667000"/>
            <a:ext cx="8001000" cy="371856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 is better to trust in the LORD Than to put confidence in man.  It is better to trust in the LORD Than to put confidence in princes.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118:8-9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324600" y="2667000"/>
            <a:ext cx="18614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56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541294" y="2667000"/>
            <a:ext cx="18614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5096719" y="2678575"/>
            <a:ext cx="8001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glow rad="63500">
                    <a:schemeClr val="tx1"/>
                  </a:glow>
                </a:effectLst>
                <a:latin typeface="Calibri" panose="020F0502020204030204" pitchFamily="34" charset="0"/>
                <a:ea typeface="+mj-ea"/>
                <a:cs typeface="+mj-cs"/>
              </a:rPr>
              <a:t>in</a:t>
            </a:r>
          </a:p>
        </p:txBody>
      </p:sp>
      <p:sp>
        <p:nvSpPr>
          <p:cNvPr id="7" name="Rectangle 6"/>
          <p:cNvSpPr>
            <a:spLocks noChangeArrowheads="1"/>
          </p:cNvSpPr>
          <p:nvPr/>
        </p:nvSpPr>
        <p:spPr bwMode="auto">
          <a:xfrm>
            <a:off x="6151946" y="3363193"/>
            <a:ext cx="8001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ln>
                <a:solidFill>
                  <a:schemeClr val="tx1">
                    <a:lumMod val="85000"/>
                    <a:lumOff val="15000"/>
                  </a:schemeClr>
                </a:solidFill>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B0A0CE47-7D4B-44D1-A819-F86F4706F85D}"/>
              </a:ext>
            </a:extLst>
          </p:cNvPr>
          <p:cNvSpPr txBox="1">
            <a:spLocks noChangeArrowheads="1"/>
          </p:cNvSpPr>
          <p:nvPr/>
        </p:nvSpPr>
        <p:spPr bwMode="auto">
          <a:xfrm>
            <a:off x="1539659" y="4160814"/>
            <a:ext cx="6789108" cy="72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better to trust in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7005E6B4-E932-4548-B748-E5C6E198F10E}"/>
              </a:ext>
            </a:extLst>
          </p:cNvPr>
          <p:cNvSpPr>
            <a:spLocks noChangeArrowheads="1"/>
          </p:cNvSpPr>
          <p:nvPr/>
        </p:nvSpPr>
        <p:spPr bwMode="auto">
          <a:xfrm>
            <a:off x="5097563" y="404676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chemeClr val="tx1"/>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9">
            <a:extLst>
              <a:ext uri="{FF2B5EF4-FFF2-40B4-BE49-F238E27FC236}">
                <a16:creationId xmlns:a16="http://schemas.microsoft.com/office/drawing/2014/main" id="{A5AF7DED-1D95-4EC3-9B8B-29B44F213E75}"/>
              </a:ext>
            </a:extLst>
          </p:cNvPr>
          <p:cNvSpPr>
            <a:spLocks noChangeArrowheads="1"/>
          </p:cNvSpPr>
          <p:nvPr/>
        </p:nvSpPr>
        <p:spPr bwMode="auto">
          <a:xfrm>
            <a:off x="6527689" y="4167149"/>
            <a:ext cx="171059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2" name="Rectangle 2">
            <a:extLst>
              <a:ext uri="{FF2B5EF4-FFF2-40B4-BE49-F238E27FC236}">
                <a16:creationId xmlns:a16="http://schemas.microsoft.com/office/drawing/2014/main" id="{B1416895-9E36-4B96-B5CF-73FF1A4EB395}"/>
              </a:ext>
            </a:extLst>
          </p:cNvPr>
          <p:cNvSpPr txBox="1">
            <a:spLocks noChangeArrowheads="1"/>
          </p:cNvSpPr>
          <p:nvPr/>
        </p:nvSpPr>
        <p:spPr bwMode="auto">
          <a:xfrm>
            <a:off x="6338047" y="4007062"/>
            <a:ext cx="182964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56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01B0733E-63E0-4903-A795-C6E252C6A713}"/>
              </a:ext>
            </a:extLst>
          </p:cNvPr>
          <p:cNvSpPr txBox="1">
            <a:spLocks noChangeArrowheads="1"/>
          </p:cNvSpPr>
          <p:nvPr/>
        </p:nvSpPr>
        <p:spPr bwMode="auto">
          <a:xfrm>
            <a:off x="1842247" y="4898231"/>
            <a:ext cx="1908222" cy="103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56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sz="4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3.7037E-6 L -0.17656 0.16389 " pathEditMode="relative" rAng="0" ptsTypes="AA">
                                      <p:cBhvr>
                                        <p:cTn id="10" dur="1000" spd="-100000" fill="hold"/>
                                        <p:tgtEl>
                                          <p:spTgt spid="3074"/>
                                        </p:tgtEl>
                                        <p:attrNameLst>
                                          <p:attrName>ppt_x</p:attrName>
                                          <p:attrName>ppt_y</p:attrName>
                                        </p:attrNameLst>
                                      </p:cBhvr>
                                      <p:rCtr x="-8837" y="8194"/>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2"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stCondLst>
                                            <p:cond delay="0"/>
                                          </p:stCondLst>
                                        </p:cTn>
                                        <p:tgtEl>
                                          <p:spTgt spid="6"/>
                                        </p:tgtEl>
                                      </p:cBhvr>
                                    </p:animEffect>
                                    <p:anim to="" calcmode="lin" valueType="num">
                                      <p:cBhvr>
                                        <p:cTn id="2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5" fill="hold">
                            <p:stCondLst>
                              <p:cond delay="500"/>
                            </p:stCondLst>
                            <p:childTnLst>
                              <p:par>
                                <p:cTn id="26" presetID="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stCondLst>
                                            <p:cond delay="0"/>
                                          </p:stCondLst>
                                        </p:cTn>
                                        <p:tgtEl>
                                          <p:spTgt spid="7"/>
                                        </p:tgtEl>
                                      </p:cBhvr>
                                    </p:animEffect>
                                    <p:anim to="" calcmode="lin" valueType="num">
                                      <p:cBhvr>
                                        <p:cTn id="2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18" presetClass="emph" presetSubtype="0" fill="hold" grpId="1" nodeType="withEffect">
                                  <p:stCondLst>
                                    <p:cond delay="0"/>
                                  </p:stCondLst>
                                  <p:childTnLst>
                                    <p:set>
                                      <p:cBhvr override="childStyle">
                                        <p:cTn id="37" dur="500" fill="hold"/>
                                        <p:tgtEl>
                                          <p:spTgt spid="8"/>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0" presetClass="entr" presetSubtype="0" fill="hold" grpId="0" nodeType="withEffect">
                                  <p:stCondLst>
                                    <p:cond delay="4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stCondLst>
                                            <p:cond delay="0"/>
                                          </p:stCondLst>
                                        </p:cTn>
                                        <p:tgtEl>
                                          <p:spTgt spid="10"/>
                                        </p:tgtEl>
                                      </p:cBhvr>
                                    </p:animEffect>
                                    <p:anim to="" calcmode="lin" valueType="num">
                                      <p:cBhvr>
                                        <p:cTn id="4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6" presetID="0" presetClass="entr" presetSubtype="0" fill="hold" grpId="0" nodeType="withEffect">
                                  <p:stCondLst>
                                    <p:cond delay="750"/>
                                  </p:stCondLst>
                                  <p:iterate type="lt">
                                    <p:tmPct val="10000"/>
                                  </p:iterate>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stCondLst>
                                            <p:cond delay="0"/>
                                          </p:stCondLst>
                                        </p:cTn>
                                        <p:tgtEl>
                                          <p:spTgt spid="11"/>
                                        </p:tgtEl>
                                      </p:cBhvr>
                                    </p:animEffect>
                                    <p:anim to="" calcmode="lin" valueType="num">
                                      <p:cBhvr>
                                        <p:cTn id="4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51" fill="hold">
                            <p:stCondLst>
                              <p:cond delay="1400"/>
                            </p:stCondLst>
                            <p:childTnLst>
                              <p:par>
                                <p:cTn id="52" presetID="26" presetClass="emph" presetSubtype="0" fill="hold" grpId="1" nodeType="afterEffect">
                                  <p:stCondLst>
                                    <p:cond delay="0"/>
                                  </p:stCondLst>
                                  <p:iterate type="lt">
                                    <p:tmPct val="0"/>
                                  </p:iterate>
                                  <p:childTnLst>
                                    <p:animEffect transition="out" filter="fade">
                                      <p:cBhvr>
                                        <p:cTn id="53" dur="500" tmFilter="0, 0; .2, .5; .8, .5; 1, 0"/>
                                        <p:tgtEl>
                                          <p:spTgt spid="11"/>
                                        </p:tgtEl>
                                      </p:cBhvr>
                                    </p:animEffect>
                                    <p:animScale>
                                      <p:cBhvr>
                                        <p:cTn id="54" dur="250" autoRev="1" fill="hold"/>
                                        <p:tgtEl>
                                          <p:spTgt spid="11"/>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250"/>
                                        <p:tgtEl>
                                          <p:spTgt spid="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50"/>
                                        <p:tgtEl>
                                          <p:spTgt spid="12"/>
                                        </p:tgtEl>
                                      </p:cBhvr>
                                    </p:animEffect>
                                  </p:childTnLst>
                                </p:cTn>
                              </p:par>
                              <p:par>
                                <p:cTn id="63" presetID="0" presetClass="path" presetSubtype="0" accel="50000" decel="50000" fill="hold" grpId="1" nodeType="withEffect">
                                  <p:stCondLst>
                                    <p:cond delay="0"/>
                                  </p:stCondLst>
                                  <p:childTnLst>
                                    <p:animMotion origin="layout" path="M -2.77778E-6 -4.44444E-6 L -0.4875 0.32616 " pathEditMode="relative" rAng="0" ptsTypes="AA">
                                      <p:cBhvr>
                                        <p:cTn id="64" dur="2000" fill="hold"/>
                                        <p:tgtEl>
                                          <p:spTgt spid="4"/>
                                        </p:tgtEl>
                                        <p:attrNameLst>
                                          <p:attrName>ppt_x</p:attrName>
                                          <p:attrName>ppt_y</p:attrName>
                                        </p:attrNameLst>
                                      </p:cBhvr>
                                      <p:rCtr x="-24375" y="16296"/>
                                    </p:animMotion>
                                  </p:childTnLst>
                                </p:cTn>
                              </p:par>
                              <p:par>
                                <p:cTn id="65" presetID="0" presetClass="path" presetSubtype="0" accel="50000" decel="50000" fill="hold" grpId="1" nodeType="withEffect">
                                  <p:stCondLst>
                                    <p:cond delay="0"/>
                                  </p:stCondLst>
                                  <p:childTnLst>
                                    <p:animMotion origin="layout" path="M 4.44444E-6 -4.81481E-6 L -0.48681 0.13149 " pathEditMode="relative" rAng="0" ptsTypes="AA">
                                      <p:cBhvr>
                                        <p:cTn id="66" dur="2000" fill="hold"/>
                                        <p:tgtEl>
                                          <p:spTgt spid="12"/>
                                        </p:tgtEl>
                                        <p:attrNameLst>
                                          <p:attrName>ppt_x</p:attrName>
                                          <p:attrName>ppt_y</p:attrName>
                                        </p:attrNameLst>
                                      </p:cBhvr>
                                      <p:rCtr x="-24340" y="6574"/>
                                    </p:animMotion>
                                  </p:childTnLst>
                                </p:cTn>
                              </p:par>
                              <p:par>
                                <p:cTn id="67" presetID="10" presetClass="exit" presetSubtype="0" fill="hold" grpId="1" nodeType="withEffect">
                                  <p:stCondLst>
                                    <p:cond delay="0"/>
                                  </p:stCondLst>
                                  <p:childTnLst>
                                    <p:animEffect transition="out" filter="fade">
                                      <p:cBhvr>
                                        <p:cTn id="68" dur="1500"/>
                                        <p:tgtEl>
                                          <p:spTgt spid="3074"/>
                                        </p:tgtEl>
                                      </p:cBhvr>
                                    </p:animEffect>
                                    <p:set>
                                      <p:cBhvr>
                                        <p:cTn id="69" dur="1" fill="hold">
                                          <p:stCondLst>
                                            <p:cond delay="1499"/>
                                          </p:stCondLst>
                                        </p:cTn>
                                        <p:tgtEl>
                                          <p:spTgt spid="307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par>
                                <p:cTn id="85" presetID="10" presetClass="exit" presetSubtype="0" fill="hold" grpId="2" nodeType="withEffect">
                                  <p:stCondLst>
                                    <p:cond delay="0"/>
                                  </p:stCondLst>
                                  <p:iterate type="lt">
                                    <p:tmPct val="0"/>
                                  </p:iterate>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childTnLst>
                          </p:cTn>
                        </p:par>
                        <p:par>
                          <p:cTn id="88" fill="hold">
                            <p:stCondLst>
                              <p:cond delay="2000"/>
                            </p:stCondLst>
                            <p:childTnLst>
                              <p:par>
                                <p:cTn id="89" presetID="10" presetClass="exit" presetSubtype="0" fill="hold" grpId="2" nodeType="afterEffect">
                                  <p:stCondLst>
                                    <p:cond delay="0"/>
                                  </p:stCondLst>
                                  <p:childTnLst>
                                    <p:animEffect transition="out" filter="fade">
                                      <p:cBhvr>
                                        <p:cTn id="90" dur="250"/>
                                        <p:tgtEl>
                                          <p:spTgt spid="12"/>
                                        </p:tgtEl>
                                      </p:cBhvr>
                                    </p:animEffect>
                                    <p:set>
                                      <p:cBhvr>
                                        <p:cTn id="91" dur="1" fill="hold">
                                          <p:stCondLst>
                                            <p:cond delay="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3074" grpId="2"/>
      <p:bldP spid="4" grpId="0"/>
      <p:bldP spid="4" grpId="1"/>
      <p:bldP spid="4" grpId="2"/>
      <p:bldP spid="5" grpId="2"/>
      <p:bldP spid="6" grpId="0"/>
      <p:bldP spid="6" grpId="1"/>
      <p:bldP spid="7" grpId="0"/>
      <p:bldP spid="7" grpId="1"/>
      <p:bldP spid="9" grpId="0"/>
      <p:bldP spid="9" grpId="1"/>
      <p:bldP spid="10" grpId="0"/>
      <p:bldP spid="10" grpId="1"/>
      <p:bldP spid="11" grpId="0"/>
      <p:bldP spid="11" grpId="1"/>
      <p:bldP spid="11" grpId="2"/>
      <p:bldP spid="12" grpId="0"/>
      <p:bldP spid="12" grpId="1"/>
      <p:bldP spid="12"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4687" b="6250"/>
          <a:stretch/>
        </p:blipFill>
        <p:spPr>
          <a:xfrm>
            <a:off x="-152401" y="0"/>
            <a:ext cx="9296401"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Though the fig tree may not blossom, Nor fruit be on the vines; Though the labor of the olive may fail, And the fields yield no food; Though the flock may be cut off from the fold, And there be no herd in the stalls - Yet I will rejoice in the LORD, I will joy in the God of my salvation.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Habakkuk 3:17-18 </a:t>
            </a:r>
          </a:p>
        </p:txBody>
      </p:sp>
      <p:sp>
        <p:nvSpPr>
          <p:cNvPr id="6" name="Rectangle 2">
            <a:extLst>
              <a:ext uri="{FF2B5EF4-FFF2-40B4-BE49-F238E27FC236}">
                <a16:creationId xmlns:a16="http://schemas.microsoft.com/office/drawing/2014/main" id="{A753B47B-4F9B-4B92-9ADF-058A2019C18A}"/>
              </a:ext>
            </a:extLst>
          </p:cNvPr>
          <p:cNvSpPr txBox="1">
            <a:spLocks noChangeArrowheads="1"/>
          </p:cNvSpPr>
          <p:nvPr/>
        </p:nvSpPr>
        <p:spPr bwMode="auto">
          <a:xfrm>
            <a:off x="1842247" y="4898231"/>
            <a:ext cx="1908222" cy="103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56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7110D83-3171-4660-8FD4-ED48C5631B4B}"/>
              </a:ext>
            </a:extLst>
          </p:cNvPr>
          <p:cNvSpPr txBox="1">
            <a:spLocks noChangeArrowheads="1"/>
          </p:cNvSpPr>
          <p:nvPr/>
        </p:nvSpPr>
        <p:spPr bwMode="auto">
          <a:xfrm>
            <a:off x="2129425" y="302931"/>
            <a:ext cx="6851737" cy="408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no blossom</a:t>
            </a:r>
          </a:p>
          <a:p>
            <a:pPr algn="l"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No fruit </a:t>
            </a:r>
          </a:p>
          <a:p>
            <a:pPr algn="l"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labor fail</a:t>
            </a:r>
          </a:p>
          <a:p>
            <a:pPr algn="l"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no food</a:t>
            </a:r>
          </a:p>
          <a:p>
            <a:pPr algn="l"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flock cut off </a:t>
            </a:r>
          </a:p>
          <a:p>
            <a:pPr algn="l"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no herd</a:t>
            </a:r>
            <a:endParaRPr lang="en-US" altLang="en-US" sz="3200" b="1" i="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D96AB10-8D36-44F3-AF54-35823B44E760}"/>
              </a:ext>
            </a:extLst>
          </p:cNvPr>
          <p:cNvSpPr txBox="1">
            <a:spLocks noChangeArrowheads="1"/>
          </p:cNvSpPr>
          <p:nvPr/>
        </p:nvSpPr>
        <p:spPr bwMode="auto">
          <a:xfrm>
            <a:off x="6853824" y="342889"/>
            <a:ext cx="928101" cy="776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CB65475-2651-4F98-9F11-220BD31DE60C}"/>
              </a:ext>
            </a:extLst>
          </p:cNvPr>
          <p:cNvSpPr txBox="1">
            <a:spLocks noChangeArrowheads="1"/>
          </p:cNvSpPr>
          <p:nvPr/>
        </p:nvSpPr>
        <p:spPr bwMode="auto">
          <a:xfrm>
            <a:off x="302713" y="1026317"/>
            <a:ext cx="2445250" cy="75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blossom</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1961051-0BA3-4ED6-BCE6-51657D55D4E6}"/>
              </a:ext>
            </a:extLst>
          </p:cNvPr>
          <p:cNvSpPr txBox="1">
            <a:spLocks noChangeArrowheads="1"/>
          </p:cNvSpPr>
          <p:nvPr/>
        </p:nvSpPr>
        <p:spPr bwMode="auto">
          <a:xfrm>
            <a:off x="2634380" y="1026317"/>
            <a:ext cx="927970" cy="74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DBDF697-BBF6-493A-96F9-F71B8730972F}"/>
              </a:ext>
            </a:extLst>
          </p:cNvPr>
          <p:cNvSpPr txBox="1">
            <a:spLocks noChangeArrowheads="1"/>
          </p:cNvSpPr>
          <p:nvPr/>
        </p:nvSpPr>
        <p:spPr bwMode="auto">
          <a:xfrm>
            <a:off x="3509670" y="1026318"/>
            <a:ext cx="1503122" cy="74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F34B5E7-BB5F-471F-A117-2698CBC1BC5B}"/>
              </a:ext>
            </a:extLst>
          </p:cNvPr>
          <p:cNvSpPr txBox="1">
            <a:spLocks noChangeArrowheads="1"/>
          </p:cNvSpPr>
          <p:nvPr/>
        </p:nvSpPr>
        <p:spPr bwMode="auto">
          <a:xfrm>
            <a:off x="3274219" y="1689878"/>
            <a:ext cx="1500286" cy="76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labor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2F6A4B6-117B-4087-824C-0A4CF9BF353D}"/>
              </a:ext>
            </a:extLst>
          </p:cNvPr>
          <p:cNvSpPr txBox="1">
            <a:spLocks noChangeArrowheads="1"/>
          </p:cNvSpPr>
          <p:nvPr/>
        </p:nvSpPr>
        <p:spPr bwMode="auto">
          <a:xfrm>
            <a:off x="611622" y="2364725"/>
            <a:ext cx="1100203" cy="75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FCC02AD-53E5-44AC-B1F8-13E9D9DB3A3D}"/>
              </a:ext>
            </a:extLst>
          </p:cNvPr>
          <p:cNvSpPr txBox="1">
            <a:spLocks noChangeArrowheads="1"/>
          </p:cNvSpPr>
          <p:nvPr/>
        </p:nvSpPr>
        <p:spPr bwMode="auto">
          <a:xfrm>
            <a:off x="6177712" y="2364725"/>
            <a:ext cx="2229632" cy="75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food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9A2793FE-6A93-45EF-AF82-CC39DF8AA9D2}"/>
              </a:ext>
            </a:extLst>
          </p:cNvPr>
          <p:cNvSpPr txBox="1">
            <a:spLocks noChangeArrowheads="1"/>
          </p:cNvSpPr>
          <p:nvPr/>
        </p:nvSpPr>
        <p:spPr bwMode="auto">
          <a:xfrm>
            <a:off x="3352800" y="3035911"/>
            <a:ext cx="1747675" cy="74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flock</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5EC3093C-ED2D-4D4A-939F-F13F45AF2433}"/>
              </a:ext>
            </a:extLst>
          </p:cNvPr>
          <p:cNvSpPr txBox="1">
            <a:spLocks noChangeArrowheads="1"/>
          </p:cNvSpPr>
          <p:nvPr/>
        </p:nvSpPr>
        <p:spPr bwMode="auto">
          <a:xfrm>
            <a:off x="6501007" y="3038292"/>
            <a:ext cx="1985768" cy="74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cut off</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E9A3F51A-9B5C-406B-BE85-51B5345E84B9}"/>
              </a:ext>
            </a:extLst>
          </p:cNvPr>
          <p:cNvSpPr txBox="1">
            <a:spLocks noChangeArrowheads="1"/>
          </p:cNvSpPr>
          <p:nvPr/>
        </p:nvSpPr>
        <p:spPr bwMode="auto">
          <a:xfrm>
            <a:off x="7296996" y="3694352"/>
            <a:ext cx="1056429" cy="782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090D3E18-D664-449F-92C1-DD827137C192}"/>
              </a:ext>
            </a:extLst>
          </p:cNvPr>
          <p:cNvSpPr txBox="1">
            <a:spLocks noChangeArrowheads="1"/>
          </p:cNvSpPr>
          <p:nvPr/>
        </p:nvSpPr>
        <p:spPr bwMode="auto">
          <a:xfrm>
            <a:off x="333669" y="4388786"/>
            <a:ext cx="1578281" cy="72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1828800" y="5562600"/>
            <a:ext cx="289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salvation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A37C7D27-E2B0-4F35-BEB9-C45E64F6E10E}"/>
              </a:ext>
            </a:extLst>
          </p:cNvPr>
          <p:cNvSpPr txBox="1">
            <a:spLocks noChangeArrowheads="1"/>
          </p:cNvSpPr>
          <p:nvPr/>
        </p:nvSpPr>
        <p:spPr bwMode="auto">
          <a:xfrm>
            <a:off x="675555" y="1023937"/>
            <a:ext cx="1896195" cy="103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560" b="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441247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2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00"/>
                                        <p:tgtEl>
                                          <p:spTgt spid="18"/>
                                        </p:tgtEl>
                                      </p:cBhvr>
                                    </p:animEffect>
                                  </p:childTnLst>
                                </p:cTn>
                              </p:par>
                              <p:par>
                                <p:cTn id="56" presetID="0" presetClass="path" presetSubtype="0" accel="50000" decel="50000" fill="hold" grpId="1" nodeType="withEffect">
                                  <p:stCondLst>
                                    <p:cond delay="0"/>
                                  </p:stCondLst>
                                  <p:childTnLst>
                                    <p:animMotion origin="layout" path="M -3.33333E-6 0.00023 L 0.08334 -0.38982 " pathEditMode="relative" rAng="0" ptsTypes="AA">
                                      <p:cBhvr>
                                        <p:cTn id="57" dur="2000" fill="hold"/>
                                        <p:tgtEl>
                                          <p:spTgt spid="5"/>
                                        </p:tgtEl>
                                        <p:attrNameLst>
                                          <p:attrName>ppt_x</p:attrName>
                                          <p:attrName>ppt_y</p:attrName>
                                        </p:attrNameLst>
                                      </p:cBhvr>
                                      <p:rCtr x="4167" y="-19514"/>
                                    </p:animMotion>
                                  </p:childTnLst>
                                </p:cTn>
                              </p:par>
                              <p:par>
                                <p:cTn id="58" presetID="0" presetClass="path" presetSubtype="0" accel="50000" decel="50000" fill="hold" grpId="1" nodeType="withEffect">
                                  <p:stCondLst>
                                    <p:cond delay="0"/>
                                  </p:stCondLst>
                                  <p:childTnLst>
                                    <p:animMotion origin="layout" path="M 8.33333E-7 -4.81481E-6 L -0.1283 -0.56458 " pathEditMode="relative" rAng="0" ptsTypes="AA">
                                      <p:cBhvr>
                                        <p:cTn id="59" dur="2000" fill="hold"/>
                                        <p:tgtEl>
                                          <p:spTgt spid="6"/>
                                        </p:tgtEl>
                                        <p:attrNameLst>
                                          <p:attrName>ppt_x</p:attrName>
                                          <p:attrName>ppt_y</p:attrName>
                                        </p:attrNameLst>
                                      </p:cBhvr>
                                      <p:rCtr x="-6424" y="-28241"/>
                                    </p:animMotion>
                                  </p:childTnLst>
                                </p:cTn>
                              </p:par>
                              <p:par>
                                <p:cTn id="60" presetID="0" presetClass="path" presetSubtype="0" accel="50000" decel="50000" fill="hold" grpId="1" nodeType="withEffect">
                                  <p:stCondLst>
                                    <p:cond delay="0"/>
                                  </p:stCondLst>
                                  <p:childTnLst>
                                    <p:animMotion origin="layout" path="M -3.61111E-6 0.00023 L -0.52448 -0.00903 " pathEditMode="relative" rAng="0" ptsTypes="AA">
                                      <p:cBhvr>
                                        <p:cTn id="61" dur="2000" fill="hold"/>
                                        <p:tgtEl>
                                          <p:spTgt spid="9"/>
                                        </p:tgtEl>
                                        <p:attrNameLst>
                                          <p:attrName>ppt_x</p:attrName>
                                          <p:attrName>ppt_y</p:attrName>
                                        </p:attrNameLst>
                                      </p:cBhvr>
                                      <p:rCtr x="-26233" y="-463"/>
                                    </p:animMotion>
                                  </p:childTnLst>
                                </p:cTn>
                              </p:par>
                              <p:par>
                                <p:cTn id="62" presetID="0" presetClass="path" presetSubtype="0" accel="50000" decel="50000" fill="hold" grpId="1" nodeType="withEffect">
                                  <p:stCondLst>
                                    <p:cond delay="0"/>
                                  </p:stCondLst>
                                  <p:childTnLst>
                                    <p:animMotion origin="layout" path="M -2.77778E-7 0.00023 L 0.26146 -0.10648 " pathEditMode="relative" rAng="0" ptsTypes="AA">
                                      <p:cBhvr>
                                        <p:cTn id="63" dur="2000" fill="hold"/>
                                        <p:tgtEl>
                                          <p:spTgt spid="10"/>
                                        </p:tgtEl>
                                        <p:attrNameLst>
                                          <p:attrName>ppt_x</p:attrName>
                                          <p:attrName>ppt_y</p:attrName>
                                        </p:attrNameLst>
                                      </p:cBhvr>
                                      <p:rCtr x="13073" y="-5347"/>
                                    </p:animMotion>
                                  </p:childTnLst>
                                </p:cTn>
                              </p:par>
                              <p:par>
                                <p:cTn id="64" presetID="0" presetClass="path" presetSubtype="0" accel="50000" decel="50000" fill="hold" grpId="1" nodeType="withEffect">
                                  <p:stCondLst>
                                    <p:cond delay="0"/>
                                  </p:stCondLst>
                                  <p:childTnLst>
                                    <p:animMotion origin="layout" path="M 4.72222E-6 0.00023 L 0.04045 -0.00903 " pathEditMode="relative" rAng="0" ptsTypes="AA">
                                      <p:cBhvr>
                                        <p:cTn id="65" dur="2000" fill="hold"/>
                                        <p:tgtEl>
                                          <p:spTgt spid="11"/>
                                        </p:tgtEl>
                                        <p:attrNameLst>
                                          <p:attrName>ppt_x</p:attrName>
                                          <p:attrName>ppt_y</p:attrName>
                                        </p:attrNameLst>
                                      </p:cBhvr>
                                      <p:rCtr x="2014" y="-463"/>
                                    </p:animMotion>
                                  </p:childTnLst>
                                </p:cTn>
                              </p:par>
                              <p:par>
                                <p:cTn id="66" presetID="0" presetClass="path" presetSubtype="0" accel="50000" decel="50000" fill="hold" grpId="1" nodeType="withEffect">
                                  <p:stCondLst>
                                    <p:cond delay="0"/>
                                  </p:stCondLst>
                                  <p:childTnLst>
                                    <p:animMotion origin="layout" path="M -2.22222E-6 0.00023 L 0.01858 -0.00857 " pathEditMode="relative" rAng="0" ptsTypes="AA">
                                      <p:cBhvr>
                                        <p:cTn id="67" dur="2000" fill="hold"/>
                                        <p:tgtEl>
                                          <p:spTgt spid="12"/>
                                        </p:tgtEl>
                                        <p:attrNameLst>
                                          <p:attrName>ppt_x</p:attrName>
                                          <p:attrName>ppt_y</p:attrName>
                                        </p:attrNameLst>
                                      </p:cBhvr>
                                      <p:rCtr x="920" y="-440"/>
                                    </p:animMotion>
                                  </p:childTnLst>
                                </p:cTn>
                              </p:par>
                              <p:par>
                                <p:cTn id="68" presetID="0" presetClass="path" presetSubtype="0" accel="50000" decel="50000" fill="hold" grpId="1" nodeType="withEffect">
                                  <p:stCondLst>
                                    <p:cond delay="0"/>
                                  </p:stCondLst>
                                  <p:childTnLst>
                                    <p:animMotion origin="layout" path="M -4.16667E-6 0.00024 L 0.0691 -0.00902 " pathEditMode="relative" rAng="0" ptsTypes="AA">
                                      <p:cBhvr>
                                        <p:cTn id="69" dur="2000" fill="hold"/>
                                        <p:tgtEl>
                                          <p:spTgt spid="13"/>
                                        </p:tgtEl>
                                        <p:attrNameLst>
                                          <p:attrName>ppt_x</p:attrName>
                                          <p:attrName>ppt_y</p:attrName>
                                        </p:attrNameLst>
                                      </p:cBhvr>
                                      <p:rCtr x="3455" y="-463"/>
                                    </p:animMotion>
                                  </p:childTnLst>
                                </p:cTn>
                              </p:par>
                              <p:par>
                                <p:cTn id="70" presetID="0" presetClass="path" presetSubtype="0" accel="50000" decel="50000" fill="hold" grpId="1" nodeType="withEffect">
                                  <p:stCondLst>
                                    <p:cond delay="0"/>
                                  </p:stCondLst>
                                  <p:childTnLst>
                                    <p:animMotion origin="layout" path="M 2.77778E-7 0.00023 L 0.50226 -0.10648 " pathEditMode="relative" rAng="0" ptsTypes="AA">
                                      <p:cBhvr>
                                        <p:cTn id="71" dur="2000" fill="hold"/>
                                        <p:tgtEl>
                                          <p:spTgt spid="14"/>
                                        </p:tgtEl>
                                        <p:attrNameLst>
                                          <p:attrName>ppt_x</p:attrName>
                                          <p:attrName>ppt_y</p:attrName>
                                        </p:attrNameLst>
                                      </p:cBhvr>
                                      <p:rCtr x="25104" y="-5347"/>
                                    </p:animMotion>
                                  </p:childTnLst>
                                </p:cTn>
                              </p:par>
                              <p:par>
                                <p:cTn id="72" presetID="0" presetClass="path" presetSubtype="0" accel="50000" decel="50000" fill="hold" grpId="1" nodeType="withEffect">
                                  <p:stCondLst>
                                    <p:cond delay="0"/>
                                  </p:stCondLst>
                                  <p:childTnLst>
                                    <p:animMotion origin="layout" path="M 4.16667E-6 0.00023 L -0.15591 -0.0088 " pathEditMode="relative" rAng="0" ptsTypes="AA">
                                      <p:cBhvr>
                                        <p:cTn id="73" dur="2000" fill="hold"/>
                                        <p:tgtEl>
                                          <p:spTgt spid="15"/>
                                        </p:tgtEl>
                                        <p:attrNameLst>
                                          <p:attrName>ppt_x</p:attrName>
                                          <p:attrName>ppt_y</p:attrName>
                                        </p:attrNameLst>
                                      </p:cBhvr>
                                      <p:rCtr x="-7795" y="-463"/>
                                    </p:animMotion>
                                  </p:childTnLst>
                                </p:cTn>
                              </p:par>
                              <p:par>
                                <p:cTn id="74" presetID="0" presetClass="path" presetSubtype="0" accel="50000" decel="50000" fill="hold" grpId="1" nodeType="withEffect">
                                  <p:stCondLst>
                                    <p:cond delay="0"/>
                                  </p:stCondLst>
                                  <p:childTnLst>
                                    <p:animMotion origin="layout" path="M -2.77778E-6 0.00023 L 0.2415 -0.00787 " pathEditMode="relative" rAng="0" ptsTypes="AA">
                                      <p:cBhvr>
                                        <p:cTn id="75" dur="2000" fill="hold"/>
                                        <p:tgtEl>
                                          <p:spTgt spid="16"/>
                                        </p:tgtEl>
                                        <p:attrNameLst>
                                          <p:attrName>ppt_x</p:attrName>
                                          <p:attrName>ppt_y</p:attrName>
                                        </p:attrNameLst>
                                      </p:cBhvr>
                                      <p:rCtr x="12066" y="-417"/>
                                    </p:animMotion>
                                  </p:childTnLst>
                                </p:cTn>
                              </p:par>
                              <p:par>
                                <p:cTn id="76" presetID="0" presetClass="path" presetSubtype="0" accel="50000" decel="50000" fill="hold" grpId="1" nodeType="withEffect">
                                  <p:stCondLst>
                                    <p:cond delay="0"/>
                                  </p:stCondLst>
                                  <p:childTnLst>
                                    <p:animMotion origin="layout" path="M -4.44444E-6 0.00024 L 0.04184 -0.00879 " pathEditMode="relative" rAng="0" ptsTypes="AA">
                                      <p:cBhvr>
                                        <p:cTn id="77" dur="2000" fill="hold"/>
                                        <p:tgtEl>
                                          <p:spTgt spid="17"/>
                                        </p:tgtEl>
                                        <p:attrNameLst>
                                          <p:attrName>ppt_x</p:attrName>
                                          <p:attrName>ppt_y</p:attrName>
                                        </p:attrNameLst>
                                      </p:cBhvr>
                                      <p:rCtr x="2083" y="-463"/>
                                    </p:animMotion>
                                  </p:childTnLst>
                                </p:cTn>
                              </p:par>
                              <p:par>
                                <p:cTn id="78" presetID="0" presetClass="path" presetSubtype="0" accel="50000" decel="50000" fill="hold" grpId="1" nodeType="withEffect">
                                  <p:stCondLst>
                                    <p:cond delay="0"/>
                                  </p:stCondLst>
                                  <p:childTnLst>
                                    <p:animMotion origin="layout" path="M 8.33333E-7 0.00023 L -0.07969 -0.00856 " pathEditMode="relative" rAng="0" ptsTypes="AA">
                                      <p:cBhvr>
                                        <p:cTn id="79" dur="2000" fill="hold"/>
                                        <p:tgtEl>
                                          <p:spTgt spid="18"/>
                                        </p:tgtEl>
                                        <p:attrNameLst>
                                          <p:attrName>ppt_x</p:attrName>
                                          <p:attrName>ppt_y</p:attrName>
                                        </p:attrNameLst>
                                      </p:cBhvr>
                                      <p:rCtr x="-3993" y="-440"/>
                                    </p:animMotion>
                                  </p:childTnLst>
                                </p:cTn>
                              </p:par>
                              <p:par>
                                <p:cTn id="80" presetID="0" presetClass="path" presetSubtype="0" accel="50000" decel="50000" fill="hold" grpId="1" nodeType="withEffect">
                                  <p:stCondLst>
                                    <p:cond delay="0"/>
                                  </p:stCondLst>
                                  <p:childTnLst>
                                    <p:animMotion origin="layout" path="M -3.05556E-6 0.00023 L 0.75903 -0.10556 " pathEditMode="relative" rAng="0" ptsTypes="AA">
                                      <p:cBhvr>
                                        <p:cTn id="81" dur="2000" fill="hold"/>
                                        <p:tgtEl>
                                          <p:spTgt spid="19"/>
                                        </p:tgtEl>
                                        <p:attrNameLst>
                                          <p:attrName>ppt_x</p:attrName>
                                          <p:attrName>ppt_y</p:attrName>
                                        </p:attrNameLst>
                                      </p:cBhvr>
                                      <p:rCtr x="37951" y="-5301"/>
                                    </p:animMotion>
                                  </p:childTnLst>
                                </p:cTn>
                              </p:par>
                              <p:par>
                                <p:cTn id="82" presetID="10" presetClass="exit" presetSubtype="0" fill="hold" grpId="1" nodeType="withEffect">
                                  <p:stCondLst>
                                    <p:cond delay="0"/>
                                  </p:stCondLst>
                                  <p:childTnLst>
                                    <p:animEffect transition="out" filter="fade">
                                      <p:cBhvr>
                                        <p:cTn id="83" dur="1500"/>
                                        <p:tgtEl>
                                          <p:spTgt spid="3074"/>
                                        </p:tgtEl>
                                      </p:cBhvr>
                                    </p:animEffect>
                                    <p:set>
                                      <p:cBhvr>
                                        <p:cTn id="84" dur="1" fill="hold">
                                          <p:stCondLst>
                                            <p:cond delay="1499"/>
                                          </p:stCondLst>
                                        </p:cTn>
                                        <p:tgtEl>
                                          <p:spTgt spid="3074"/>
                                        </p:tgtEl>
                                        <p:attrNameLst>
                                          <p:attrName>style.visibility</p:attrName>
                                        </p:attrNameLst>
                                      </p:cBhvr>
                                      <p:to>
                                        <p:strVal val="hidden"/>
                                      </p:to>
                                    </p:set>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250"/>
                                        <p:tgtEl>
                                          <p:spTgt spid="8"/>
                                        </p:tgtEl>
                                      </p:cBhvr>
                                    </p:animEffect>
                                  </p:childTnLst>
                                </p:cTn>
                              </p:par>
                              <p:par>
                                <p:cTn id="89" presetID="10" presetClass="exit" presetSubtype="0" fill="hold" grpId="2"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9"/>
                                        </p:tgtEl>
                                      </p:cBhvr>
                                    </p:animEffect>
                                    <p:set>
                                      <p:cBhvr>
                                        <p:cTn id="118" dur="1" fill="hold">
                                          <p:stCondLst>
                                            <p:cond delay="499"/>
                                          </p:stCondLst>
                                        </p:cTn>
                                        <p:tgtEl>
                                          <p:spTgt spid="19"/>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8"/>
                                        </p:tgtEl>
                                      </p:cBhvr>
                                    </p:animEffect>
                                    <p:set>
                                      <p:cBhvr>
                                        <p:cTn id="121" dur="1" fill="hold">
                                          <p:stCondLst>
                                            <p:cond delay="499"/>
                                          </p:stCondLst>
                                        </p:cTn>
                                        <p:tgtEl>
                                          <p:spTgt spid="18"/>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3" presetClass="exit" presetSubtype="32" fill="hold" grpId="1" nodeType="clickEffect">
                                  <p:stCondLst>
                                    <p:cond delay="0"/>
                                  </p:stCondLst>
                                  <p:childTnLst>
                                    <p:anim calcmode="lin" valueType="num">
                                      <p:cBhvr>
                                        <p:cTn id="125" dur="1500"/>
                                        <p:tgtEl>
                                          <p:spTgt spid="8"/>
                                        </p:tgtEl>
                                        <p:attrNameLst>
                                          <p:attrName>ppt_w</p:attrName>
                                        </p:attrNameLst>
                                      </p:cBhvr>
                                      <p:tavLst>
                                        <p:tav tm="0">
                                          <p:val>
                                            <p:strVal val="ppt_w"/>
                                          </p:val>
                                        </p:tav>
                                        <p:tav tm="100000">
                                          <p:val>
                                            <p:fltVal val="0"/>
                                          </p:val>
                                        </p:tav>
                                      </p:tavLst>
                                    </p:anim>
                                    <p:anim calcmode="lin" valueType="num">
                                      <p:cBhvr>
                                        <p:cTn id="126" dur="1500"/>
                                        <p:tgtEl>
                                          <p:spTgt spid="8"/>
                                        </p:tgtEl>
                                        <p:attrNameLst>
                                          <p:attrName>ppt_h</p:attrName>
                                        </p:attrNameLst>
                                      </p:cBhvr>
                                      <p:tavLst>
                                        <p:tav tm="0">
                                          <p:val>
                                            <p:strVal val="ppt_h"/>
                                          </p:val>
                                        </p:tav>
                                        <p:tav tm="100000">
                                          <p:val>
                                            <p:fltVal val="0"/>
                                          </p:val>
                                        </p:tav>
                                      </p:tavLst>
                                    </p:anim>
                                    <p:set>
                                      <p:cBhvr>
                                        <p:cTn id="127" dur="1" fill="hold">
                                          <p:stCondLst>
                                            <p:cond delay="1499"/>
                                          </p:stCondLst>
                                        </p:cTn>
                                        <p:tgtEl>
                                          <p:spTgt spid="8"/>
                                        </p:tgtEl>
                                        <p:attrNameLst>
                                          <p:attrName>style.visibility</p:attrName>
                                        </p:attrNameLst>
                                      </p:cBhvr>
                                      <p:to>
                                        <p:strVal val="hidden"/>
                                      </p:to>
                                    </p:set>
                                  </p:childTnLst>
                                </p:cTn>
                              </p:par>
                              <p:par>
                                <p:cTn id="128" presetID="42" presetClass="path" presetSubtype="0" accel="50000" decel="50000" fill="hold" grpId="2" nodeType="withEffect">
                                  <p:stCondLst>
                                    <p:cond delay="0"/>
                                  </p:stCondLst>
                                  <p:childTnLst>
                                    <p:animMotion origin="layout" path="M 4.72222E-6 3.7037E-7 L -0.16025 0.42176 " pathEditMode="relative" rAng="0" ptsTypes="AA">
                                      <p:cBhvr>
                                        <p:cTn id="129" dur="1500" fill="hold"/>
                                        <p:tgtEl>
                                          <p:spTgt spid="8"/>
                                        </p:tgtEl>
                                        <p:attrNameLst>
                                          <p:attrName>ppt_x</p:attrName>
                                          <p:attrName>ppt_y</p:attrName>
                                        </p:attrNameLst>
                                      </p:cBhvr>
                                      <p:rCtr x="-8021" y="21088"/>
                                    </p:animMotion>
                                  </p:childTnLst>
                                </p:cTn>
                              </p:par>
                              <p:par>
                                <p:cTn id="130" presetID="8" presetClass="emph" presetSubtype="0" fill="hold" grpId="3" nodeType="withEffect">
                                  <p:stCondLst>
                                    <p:cond delay="0"/>
                                  </p:stCondLst>
                                  <p:childTnLst>
                                    <p:animRot by="21600000">
                                      <p:cBhvr>
                                        <p:cTn id="131" dur="15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6" grpId="1"/>
      <p:bldP spid="6" grpId="2"/>
      <p:bldP spid="8" grpId="0"/>
      <p:bldP spid="8" grpId="1"/>
      <p:bldP spid="8" grpId="2"/>
      <p:bldP spid="8" grpId="3"/>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991A1D94-5640-4F39-A800-E349043DC2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46"/>
          <a:stretch/>
        </p:blipFill>
        <p:spPr>
          <a:xfrm>
            <a:off x="0" y="0"/>
            <a:ext cx="9176273" cy="6858000"/>
          </a:xfrm>
          <a:prstGeom prst="rect">
            <a:avLst/>
          </a:prstGeom>
        </p:spPr>
      </p:pic>
      <p:pic>
        <p:nvPicPr>
          <p:cNvPr id="5" name="Picture 9">
            <a:extLst>
              <a:ext uri="{FF2B5EF4-FFF2-40B4-BE49-F238E27FC236}">
                <a16:creationId xmlns:a16="http://schemas.microsoft.com/office/drawing/2014/main" id="{ADEC3A2A-71AC-4AB7-BD94-B0E509D47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grpSp>
        <p:nvGrpSpPr>
          <p:cNvPr id="14" name="Group 13">
            <a:extLst>
              <a:ext uri="{FF2B5EF4-FFF2-40B4-BE49-F238E27FC236}">
                <a16:creationId xmlns:a16="http://schemas.microsoft.com/office/drawing/2014/main" id="{00F85047-E36C-4FBD-8351-0FB7A87045DD}"/>
              </a:ext>
            </a:extLst>
          </p:cNvPr>
          <p:cNvGrpSpPr/>
          <p:nvPr/>
        </p:nvGrpSpPr>
        <p:grpSpPr>
          <a:xfrm>
            <a:off x="-3352" y="0"/>
            <a:ext cx="9147352" cy="6858000"/>
            <a:chOff x="-3352" y="0"/>
            <a:chExt cx="9147352" cy="6858000"/>
          </a:xfrm>
        </p:grpSpPr>
        <p:pic>
          <p:nvPicPr>
            <p:cNvPr id="10" name="Picture 4">
              <a:extLst>
                <a:ext uri="{FF2B5EF4-FFF2-40B4-BE49-F238E27FC236}">
                  <a16:creationId xmlns:a16="http://schemas.microsoft.com/office/drawing/2014/main" id="{EC1AFAF1-D01A-4E89-92E3-BED16D0F2B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0"/>
              <a:ext cx="7010400" cy="4626864"/>
            </a:xfrm>
            <a:prstGeom prst="rect">
              <a:avLst/>
            </a:prstGeom>
          </p:spPr>
        </p:pic>
        <p:pic>
          <p:nvPicPr>
            <p:cNvPr id="11" name="Picture 5">
              <a:extLst>
                <a:ext uri="{FF2B5EF4-FFF2-40B4-BE49-F238E27FC236}">
                  <a16:creationId xmlns:a16="http://schemas.microsoft.com/office/drawing/2014/main" id="{8EF00A4F-046F-481D-A2A6-139AE48EB5BF}"/>
                </a:ext>
              </a:extLst>
            </p:cNvPr>
            <p:cNvPicPr>
              <a:picLocks noChangeAspect="1"/>
            </p:cNvPicPr>
            <p:nvPr/>
          </p:nvPicPr>
          <p:blipFill rotWithShape="1">
            <a:blip r:embed="rId6">
              <a:extLst>
                <a:ext uri="{28A0092B-C50C-407E-A947-70E740481C1C}">
                  <a14:useLocalDpi xmlns:a14="http://schemas.microsoft.com/office/drawing/2010/main" val="0"/>
                </a:ext>
              </a:extLst>
            </a:blip>
            <a:srcRect b="9524"/>
            <a:stretch/>
          </p:blipFill>
          <p:spPr>
            <a:xfrm>
              <a:off x="-3352" y="2514600"/>
              <a:ext cx="5415077" cy="4343400"/>
            </a:xfrm>
            <a:prstGeom prst="rect">
              <a:avLst/>
            </a:prstGeom>
          </p:spPr>
        </p:pic>
        <p:pic>
          <p:nvPicPr>
            <p:cNvPr id="12" name="Picture 1">
              <a:extLst>
                <a:ext uri="{FF2B5EF4-FFF2-40B4-BE49-F238E27FC236}">
                  <a16:creationId xmlns:a16="http://schemas.microsoft.com/office/drawing/2014/main" id="{4DD5D7A9-430D-4ED8-A084-9BFD47CFF1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724" y="4626864"/>
              <a:ext cx="3732275" cy="2231136"/>
            </a:xfrm>
            <a:prstGeom prst="rect">
              <a:avLst/>
            </a:prstGeom>
          </p:spPr>
        </p:pic>
        <p:pic>
          <p:nvPicPr>
            <p:cNvPr id="13" name="Picture 2">
              <a:extLst>
                <a:ext uri="{FF2B5EF4-FFF2-40B4-BE49-F238E27FC236}">
                  <a16:creationId xmlns:a16="http://schemas.microsoft.com/office/drawing/2014/main" id="{382825AF-987C-4A8A-9AAB-81CCC7386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2" y="0"/>
              <a:ext cx="4259893" cy="2514600"/>
            </a:xfrm>
            <a:prstGeom prst="rect">
              <a:avLst/>
            </a:prstGeom>
          </p:spPr>
        </p:pic>
      </p:grpSp>
      <p:pic>
        <p:nvPicPr>
          <p:cNvPr id="15" name="Picture 3">
            <a:extLst>
              <a:ext uri="{FF2B5EF4-FFF2-40B4-BE49-F238E27FC236}">
                <a16:creationId xmlns:a16="http://schemas.microsoft.com/office/drawing/2014/main" id="{257B2974-5751-417F-B67E-011740BD17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447800"/>
            <a:ext cx="5181600" cy="4145280"/>
          </a:xfrm>
          <a:prstGeom prst="rect">
            <a:avLst/>
          </a:prstGeom>
        </p:spPr>
      </p:pic>
      <p:pic>
        <p:nvPicPr>
          <p:cNvPr id="16" name="Picture 1">
            <a:extLst>
              <a:ext uri="{FF2B5EF4-FFF2-40B4-BE49-F238E27FC236}">
                <a16:creationId xmlns:a16="http://schemas.microsoft.com/office/drawing/2014/main" id="{9B94678E-6836-4BF6-992E-201A8E07CB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 y="0"/>
            <a:ext cx="9296400" cy="6858000"/>
          </a:xfrm>
          <a:prstGeom prst="rect">
            <a:avLst/>
          </a:prstGeom>
        </p:spPr>
      </p:pic>
      <p:pic>
        <p:nvPicPr>
          <p:cNvPr id="17" name="Picture 1">
            <a:extLst>
              <a:ext uri="{FF2B5EF4-FFF2-40B4-BE49-F238E27FC236}">
                <a16:creationId xmlns:a16="http://schemas.microsoft.com/office/drawing/2014/main" id="{AD2CE228-8DF6-4D3B-B89A-E5991F99FAF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8242"/>
          <a:stretch/>
        </p:blipFill>
        <p:spPr>
          <a:xfrm>
            <a:off x="-3352" y="0"/>
            <a:ext cx="9144000" cy="6858000"/>
          </a:xfrm>
          <a:prstGeom prst="rect">
            <a:avLst/>
          </a:prstGeom>
        </p:spPr>
      </p:pic>
      <p:pic>
        <p:nvPicPr>
          <p:cNvPr id="18" name="Picture 1">
            <a:extLst>
              <a:ext uri="{FF2B5EF4-FFF2-40B4-BE49-F238E27FC236}">
                <a16:creationId xmlns:a16="http://schemas.microsoft.com/office/drawing/2014/main" id="{9CFC0418-47FE-4108-9AB7-8335B065DF8D}"/>
              </a:ext>
            </a:extLst>
          </p:cNvPr>
          <p:cNvPicPr>
            <a:picLocks noChangeAspect="1"/>
          </p:cNvPicPr>
          <p:nvPr/>
        </p:nvPicPr>
        <p:blipFill rotWithShape="1">
          <a:blip r:embed="rId12">
            <a:extLst>
              <a:ext uri="{28A0092B-C50C-407E-A947-70E740481C1C}">
                <a14:useLocalDpi xmlns:a14="http://schemas.microsoft.com/office/drawing/2010/main" val="0"/>
              </a:ext>
            </a:extLst>
          </a:blip>
          <a:srcRect t="12238" b="12080"/>
          <a:stretch/>
        </p:blipFill>
        <p:spPr>
          <a:xfrm>
            <a:off x="-1" y="0"/>
            <a:ext cx="9158515" cy="6858000"/>
          </a:xfrm>
          <a:prstGeom prst="rect">
            <a:avLst/>
          </a:prstGeom>
        </p:spPr>
      </p:pic>
      <p:pic>
        <p:nvPicPr>
          <p:cNvPr id="19" name="Picture 2">
            <a:extLst>
              <a:ext uri="{FF2B5EF4-FFF2-40B4-BE49-F238E27FC236}">
                <a16:creationId xmlns:a16="http://schemas.microsoft.com/office/drawing/2014/main" id="{9F4BF7C1-8FD2-46FF-8555-D9A74C0804B4}"/>
              </a:ext>
            </a:extLst>
          </p:cNvPr>
          <p:cNvPicPr>
            <a:picLocks noChangeAspect="1"/>
          </p:cNvPicPr>
          <p:nvPr/>
        </p:nvPicPr>
        <p:blipFill rotWithShape="1">
          <a:blip r:embed="rId13">
            <a:extLst>
              <a:ext uri="{28A0092B-C50C-407E-A947-70E740481C1C}">
                <a14:useLocalDpi xmlns:a14="http://schemas.microsoft.com/office/drawing/2010/main" val="0"/>
              </a:ext>
            </a:extLst>
          </a:blip>
          <a:srcRect l="14583" r="20333"/>
          <a:stretch/>
        </p:blipFill>
        <p:spPr>
          <a:xfrm>
            <a:off x="-1" y="0"/>
            <a:ext cx="9144001" cy="6858000"/>
          </a:xfrm>
          <a:prstGeom prst="rect">
            <a:avLst/>
          </a:prstGeom>
        </p:spPr>
      </p:pic>
      <p:pic>
        <p:nvPicPr>
          <p:cNvPr id="20" name="Picture 2">
            <a:extLst>
              <a:ext uri="{FF2B5EF4-FFF2-40B4-BE49-F238E27FC236}">
                <a16:creationId xmlns:a16="http://schemas.microsoft.com/office/drawing/2014/main" id="{120E7C03-C959-4150-A806-798D99E0AA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6" name="Picture 2">
            <a:extLst>
              <a:ext uri="{FF2B5EF4-FFF2-40B4-BE49-F238E27FC236}">
                <a16:creationId xmlns:a16="http://schemas.microsoft.com/office/drawing/2014/main" id="{945DC00C-4FE2-467C-B321-A060F48E0D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22" name="Picture 2">
            <a:extLst>
              <a:ext uri="{FF2B5EF4-FFF2-40B4-BE49-F238E27FC236}">
                <a16:creationId xmlns:a16="http://schemas.microsoft.com/office/drawing/2014/main" id="{6F66B8A7-2EB2-475F-9258-16DE411CF04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19107"/>
          <a:stretch/>
        </p:blipFill>
        <p:spPr>
          <a:xfrm>
            <a:off x="0" y="2894"/>
            <a:ext cx="9144000" cy="6855106"/>
          </a:xfrm>
          <a:prstGeom prst="rect">
            <a:avLst/>
          </a:prstGeom>
        </p:spPr>
      </p:pic>
      <p:pic>
        <p:nvPicPr>
          <p:cNvPr id="23" name="Picture 1">
            <a:extLst>
              <a:ext uri="{FF2B5EF4-FFF2-40B4-BE49-F238E27FC236}">
                <a16:creationId xmlns:a16="http://schemas.microsoft.com/office/drawing/2014/main" id="{A9E7B7AF-80A3-4050-A99F-C0FEB2B9DCD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97340" cy="6858000"/>
          </a:xfrm>
          <a:prstGeom prst="rect">
            <a:avLst/>
          </a:prstGeom>
        </p:spPr>
      </p:pic>
      <p:pic>
        <p:nvPicPr>
          <p:cNvPr id="24" name="Picture 2">
            <a:extLst>
              <a:ext uri="{FF2B5EF4-FFF2-40B4-BE49-F238E27FC236}">
                <a16:creationId xmlns:a16="http://schemas.microsoft.com/office/drawing/2014/main" id="{7C33ADD5-2AB5-4FCF-967F-B09A5AE20D9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459310" cy="6858000"/>
          </a:xfrm>
          <a:prstGeom prst="rect">
            <a:avLst/>
          </a:prstGeom>
        </p:spPr>
      </p:pic>
      <p:pic>
        <p:nvPicPr>
          <p:cNvPr id="26" name="Picture 3">
            <a:extLst>
              <a:ext uri="{FF2B5EF4-FFF2-40B4-BE49-F238E27FC236}">
                <a16:creationId xmlns:a16="http://schemas.microsoft.com/office/drawing/2014/main" id="{11B9BBCD-1CFA-446A-8884-4422117AF1A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431434" cy="6858000"/>
          </a:xfrm>
          <a:prstGeom prst="rect">
            <a:avLst/>
          </a:prstGeom>
        </p:spPr>
      </p:pic>
      <p:pic>
        <p:nvPicPr>
          <p:cNvPr id="27" name="Picture 2">
            <a:extLst>
              <a:ext uri="{FF2B5EF4-FFF2-40B4-BE49-F238E27FC236}">
                <a16:creationId xmlns:a16="http://schemas.microsoft.com/office/drawing/2014/main" id="{B03F7FD7-6601-4478-9AEF-37EBE4FB3CD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1111"/>
          <a:stretch/>
        </p:blipFill>
        <p:spPr>
          <a:xfrm>
            <a:off x="-3352" y="-1"/>
            <a:ext cx="9144000" cy="6858000"/>
          </a:xfrm>
          <a:prstGeom prst="rect">
            <a:avLst/>
          </a:prstGeom>
        </p:spPr>
      </p:pic>
      <p:pic>
        <p:nvPicPr>
          <p:cNvPr id="28" name="Picture 2">
            <a:extLst>
              <a:ext uri="{FF2B5EF4-FFF2-40B4-BE49-F238E27FC236}">
                <a16:creationId xmlns:a16="http://schemas.microsoft.com/office/drawing/2014/main" id="{EC59DD7B-DEDC-4E69-97FC-DF38D6F9C158}"/>
              </a:ext>
            </a:extLst>
          </p:cNvPr>
          <p:cNvPicPr>
            <a:picLocks noChangeAspect="1"/>
          </p:cNvPicPr>
          <p:nvPr/>
        </p:nvPicPr>
        <p:blipFill rotWithShape="1">
          <a:blip r:embed="rId21">
            <a:extLst>
              <a:ext uri="{28A0092B-C50C-407E-A947-70E740481C1C}">
                <a14:useLocalDpi xmlns:a14="http://schemas.microsoft.com/office/drawing/2010/main" val="0"/>
              </a:ext>
            </a:extLst>
          </a:blip>
          <a:srcRect r="10978"/>
          <a:stretch/>
        </p:blipFill>
        <p:spPr>
          <a:xfrm>
            <a:off x="0" y="0"/>
            <a:ext cx="9165516" cy="6858000"/>
          </a:xfrm>
          <a:prstGeom prst="rect">
            <a:avLst/>
          </a:prstGeom>
        </p:spPr>
      </p:pic>
      <p:pic>
        <p:nvPicPr>
          <p:cNvPr id="30" name="Picture 1">
            <a:extLst>
              <a:ext uri="{FF2B5EF4-FFF2-40B4-BE49-F238E27FC236}">
                <a16:creationId xmlns:a16="http://schemas.microsoft.com/office/drawing/2014/main" id="{54D884C8-618B-460D-A472-D8357239E968}"/>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11269"/>
          <a:stretch/>
        </p:blipFill>
        <p:spPr>
          <a:xfrm>
            <a:off x="-3352" y="-1"/>
            <a:ext cx="9144000" cy="6858000"/>
          </a:xfrm>
          <a:prstGeom prst="rect">
            <a:avLst/>
          </a:prstGeom>
        </p:spPr>
      </p:pic>
      <p:pic>
        <p:nvPicPr>
          <p:cNvPr id="32" name="Picture 4">
            <a:extLst>
              <a:ext uri="{FF2B5EF4-FFF2-40B4-BE49-F238E27FC236}">
                <a16:creationId xmlns:a16="http://schemas.microsoft.com/office/drawing/2014/main" id="{B2669397-412A-4596-A042-689A28D5A7C4}"/>
              </a:ext>
            </a:extLst>
          </p:cNvPr>
          <p:cNvPicPr>
            <a:picLocks noChangeAspect="1"/>
          </p:cNvPicPr>
          <p:nvPr/>
        </p:nvPicPr>
        <p:blipFill rotWithShape="1">
          <a:blip r:embed="rId23">
            <a:extLst>
              <a:ext uri="{28A0092B-C50C-407E-A947-70E740481C1C}">
                <a14:useLocalDpi xmlns:a14="http://schemas.microsoft.com/office/drawing/2010/main" val="0"/>
              </a:ext>
            </a:extLst>
          </a:blip>
          <a:srcRect r="2477" b="1213"/>
          <a:stretch/>
        </p:blipFill>
        <p:spPr>
          <a:xfrm>
            <a:off x="14514" y="-1"/>
            <a:ext cx="9144000" cy="6858000"/>
          </a:xfrm>
          <a:prstGeom prst="rect">
            <a:avLst/>
          </a:prstGeom>
        </p:spPr>
      </p:pic>
      <p:pic>
        <p:nvPicPr>
          <p:cNvPr id="29" name="Picture 1">
            <a:extLst>
              <a:ext uri="{FF2B5EF4-FFF2-40B4-BE49-F238E27FC236}">
                <a16:creationId xmlns:a16="http://schemas.microsoft.com/office/drawing/2014/main" id="{9FE103FA-9FFB-4F39-9EC8-041A92D865B6}"/>
              </a:ext>
            </a:extLst>
          </p:cNvPr>
          <p:cNvPicPr>
            <a:picLocks noChangeAspect="1"/>
          </p:cNvPicPr>
          <p:nvPr/>
        </p:nvPicPr>
        <p:blipFill rotWithShape="1">
          <a:blip r:embed="rId24">
            <a:extLst>
              <a:ext uri="{28A0092B-C50C-407E-A947-70E740481C1C}">
                <a14:useLocalDpi xmlns:a14="http://schemas.microsoft.com/office/drawing/2010/main" val="0"/>
              </a:ext>
            </a:extLst>
          </a:blip>
          <a:srcRect l="3012" t="4921" r="6671" b="4762"/>
          <a:stretch/>
        </p:blipFill>
        <p:spPr>
          <a:xfrm>
            <a:off x="-152401" y="2894"/>
            <a:ext cx="9144000" cy="6858000"/>
          </a:xfrm>
          <a:prstGeom prst="rect">
            <a:avLst/>
          </a:prstGeom>
        </p:spPr>
      </p:pic>
      <p:pic>
        <p:nvPicPr>
          <p:cNvPr id="34" name="Picture 1">
            <a:extLst>
              <a:ext uri="{FF2B5EF4-FFF2-40B4-BE49-F238E27FC236}">
                <a16:creationId xmlns:a16="http://schemas.microsoft.com/office/drawing/2014/main" id="{BA4C29F8-4C83-488A-B22D-9016399EB268}"/>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4687" b="6250"/>
          <a:stretch/>
        </p:blipFill>
        <p:spPr>
          <a:xfrm>
            <a:off x="-152401" y="0"/>
            <a:ext cx="9296401" cy="6858000"/>
          </a:xfrm>
          <a:prstGeom prst="rect">
            <a:avLst/>
          </a:prstGeom>
        </p:spPr>
      </p:pic>
      <p:pic>
        <p:nvPicPr>
          <p:cNvPr id="37" name="Picture 2">
            <a:extLst>
              <a:ext uri="{FF2B5EF4-FFF2-40B4-BE49-F238E27FC236}">
                <a16:creationId xmlns:a16="http://schemas.microsoft.com/office/drawing/2014/main" id="{BA01B054-CCB0-4666-BE1D-06CE979FBB6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400" y="2894"/>
            <a:ext cx="9144000" cy="6858000"/>
          </a:xfrm>
          <a:prstGeom prst="rect">
            <a:avLst/>
          </a:prstGeom>
        </p:spPr>
      </p:pic>
      <p:pic>
        <p:nvPicPr>
          <p:cNvPr id="35" name="Picture 2">
            <a:extLst>
              <a:ext uri="{FF2B5EF4-FFF2-40B4-BE49-F238E27FC236}">
                <a16:creationId xmlns:a16="http://schemas.microsoft.com/office/drawing/2014/main" id="{3CE87F9F-9638-462F-91C4-FC85CA55D7FB}"/>
              </a:ext>
            </a:extLst>
          </p:cNvPr>
          <p:cNvPicPr>
            <a:picLocks noChangeAspect="1"/>
          </p:cNvPicPr>
          <p:nvPr/>
        </p:nvPicPr>
        <p:blipFill rotWithShape="1">
          <a:blip r:embed="rId27">
            <a:extLst>
              <a:ext uri="{28A0092B-C50C-407E-A947-70E740481C1C}">
                <a14:useLocalDpi xmlns:a14="http://schemas.microsoft.com/office/drawing/2010/main" val="0"/>
              </a:ext>
            </a:extLst>
          </a:blip>
          <a:srcRect l="11410" r="1924"/>
          <a:stretch/>
        </p:blipFill>
        <p:spPr>
          <a:xfrm>
            <a:off x="-152401" y="-1"/>
            <a:ext cx="9144000" cy="6858000"/>
          </a:xfrm>
          <a:prstGeom prst="rect">
            <a:avLst/>
          </a:prstGeom>
        </p:spPr>
      </p:pic>
      <p:sp>
        <p:nvSpPr>
          <p:cNvPr id="31" name="Title 1">
            <a:extLst>
              <a:ext uri="{FF2B5EF4-FFF2-40B4-BE49-F238E27FC236}">
                <a16:creationId xmlns:a16="http://schemas.microsoft.com/office/drawing/2014/main" id="{B37026CB-CB33-4819-A97F-AD9BCE641969}"/>
              </a:ext>
            </a:extLst>
          </p:cNvPr>
          <p:cNvSpPr>
            <a:spLocks noGrp="1"/>
          </p:cNvSpPr>
          <p:nvPr>
            <p:ph type="title"/>
          </p:nvPr>
        </p:nvSpPr>
        <p:spPr>
          <a:xfrm>
            <a:off x="1066800" y="3505200"/>
            <a:ext cx="6934200" cy="2468562"/>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submit to God. Resist the devil and he will flee from you. </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James 4:7 </a:t>
            </a:r>
          </a:p>
        </p:txBody>
      </p:sp>
      <p:sp>
        <p:nvSpPr>
          <p:cNvPr id="33" name="Title 1">
            <a:extLst>
              <a:ext uri="{FF2B5EF4-FFF2-40B4-BE49-F238E27FC236}">
                <a16:creationId xmlns:a16="http://schemas.microsoft.com/office/drawing/2014/main" id="{3B37E42F-5EEC-4F9E-A9E1-CD86E10BCE41}"/>
              </a:ext>
            </a:extLst>
          </p:cNvPr>
          <p:cNvSpPr txBox="1">
            <a:spLocks/>
          </p:cNvSpPr>
          <p:nvPr/>
        </p:nvSpPr>
        <p:spPr>
          <a:xfrm>
            <a:off x="4041545" y="1236153"/>
            <a:ext cx="412718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8" name="Rectangle 2">
            <a:extLst>
              <a:ext uri="{FF2B5EF4-FFF2-40B4-BE49-F238E27FC236}">
                <a16:creationId xmlns:a16="http://schemas.microsoft.com/office/drawing/2014/main" id="{4C0A24C3-A5E3-4835-AAB6-A810A8FDFD09}"/>
              </a:ext>
            </a:extLst>
          </p:cNvPr>
          <p:cNvSpPr txBox="1">
            <a:spLocks noChangeArrowheads="1"/>
          </p:cNvSpPr>
          <p:nvPr/>
        </p:nvSpPr>
        <p:spPr bwMode="auto">
          <a:xfrm>
            <a:off x="2590800" y="2895600"/>
            <a:ext cx="289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salvation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9" name="Title 1">
            <a:extLst>
              <a:ext uri="{FF2B5EF4-FFF2-40B4-BE49-F238E27FC236}">
                <a16:creationId xmlns:a16="http://schemas.microsoft.com/office/drawing/2014/main" id="{F050A999-624B-4E01-9830-7BD1F2B943CD}"/>
              </a:ext>
            </a:extLst>
          </p:cNvPr>
          <p:cNvSpPr txBox="1">
            <a:spLocks/>
          </p:cNvSpPr>
          <p:nvPr/>
        </p:nvSpPr>
        <p:spPr bwMode="auto">
          <a:xfrm>
            <a:off x="502920" y="320040"/>
            <a:ext cx="7924800" cy="246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as for me, I trust in You,       O LORD; I say, "You are my God."</a:t>
            </a:r>
          </a:p>
          <a:p>
            <a:r>
              <a:rPr 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31:14</a:t>
            </a:r>
          </a:p>
        </p:txBody>
      </p:sp>
      <p:sp>
        <p:nvSpPr>
          <p:cNvPr id="40" name="Rectangle 2">
            <a:extLst>
              <a:ext uri="{FF2B5EF4-FFF2-40B4-BE49-F238E27FC236}">
                <a16:creationId xmlns:a16="http://schemas.microsoft.com/office/drawing/2014/main" id="{4AB0DF47-394C-4D50-8294-6D1669B64061}"/>
              </a:ext>
            </a:extLst>
          </p:cNvPr>
          <p:cNvSpPr txBox="1">
            <a:spLocks noChangeArrowheads="1"/>
          </p:cNvSpPr>
          <p:nvPr/>
        </p:nvSpPr>
        <p:spPr bwMode="auto">
          <a:xfrm>
            <a:off x="675555" y="1023937"/>
            <a:ext cx="1896195" cy="103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56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1" name="Rectangle 2">
            <a:extLst>
              <a:ext uri="{FF2B5EF4-FFF2-40B4-BE49-F238E27FC236}">
                <a16:creationId xmlns:a16="http://schemas.microsoft.com/office/drawing/2014/main" id="{53756BBC-2BD5-46FD-8F60-8093ABADB42B}"/>
              </a:ext>
            </a:extLst>
          </p:cNvPr>
          <p:cNvSpPr txBox="1">
            <a:spLocks noChangeArrowheads="1"/>
          </p:cNvSpPr>
          <p:nvPr/>
        </p:nvSpPr>
        <p:spPr bwMode="auto">
          <a:xfrm>
            <a:off x="6182338" y="3548062"/>
            <a:ext cx="1328125" cy="103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2" name="Rectangle 2">
            <a:extLst>
              <a:ext uri="{FF2B5EF4-FFF2-40B4-BE49-F238E27FC236}">
                <a16:creationId xmlns:a16="http://schemas.microsoft.com/office/drawing/2014/main" id="{8CDBAC57-2339-4A69-A241-4B2F0D2A4EE5}"/>
              </a:ext>
            </a:extLst>
          </p:cNvPr>
          <p:cNvSpPr txBox="1">
            <a:spLocks noChangeArrowheads="1"/>
          </p:cNvSpPr>
          <p:nvPr/>
        </p:nvSpPr>
        <p:spPr bwMode="auto">
          <a:xfrm>
            <a:off x="3934388" y="1156437"/>
            <a:ext cx="4292522" cy="78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are my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3" name="Rectangle 9">
            <a:extLst>
              <a:ext uri="{FF2B5EF4-FFF2-40B4-BE49-F238E27FC236}">
                <a16:creationId xmlns:a16="http://schemas.microsoft.com/office/drawing/2014/main" id="{1F9C6F3C-2CA6-46E3-9486-04367666B290}"/>
              </a:ext>
            </a:extLst>
          </p:cNvPr>
          <p:cNvSpPr>
            <a:spLocks noChangeArrowheads="1"/>
          </p:cNvSpPr>
          <p:nvPr/>
        </p:nvSpPr>
        <p:spPr bwMode="auto">
          <a:xfrm>
            <a:off x="5931297" y="1197788"/>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my 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002702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38"/>
                                        </p:tgtEl>
                                        <p:attrNameLst>
                                          <p:attrName>ppt_w</p:attrName>
                                        </p:attrNameLst>
                                      </p:cBhvr>
                                      <p:tavLst>
                                        <p:tav tm="0">
                                          <p:val>
                                            <p:strVal val="ppt_w"/>
                                          </p:val>
                                        </p:tav>
                                        <p:tav tm="100000">
                                          <p:val>
                                            <p:strVal val="ppt_w+.3"/>
                                          </p:val>
                                        </p:tav>
                                      </p:tavLst>
                                    </p:anim>
                                    <p:anim calcmode="lin" valueType="num">
                                      <p:cBhvr>
                                        <p:cTn id="7" dur="1000"/>
                                        <p:tgtEl>
                                          <p:spTgt spid="38"/>
                                        </p:tgtEl>
                                        <p:attrNameLst>
                                          <p:attrName>ppt_h</p:attrName>
                                        </p:attrNameLst>
                                      </p:cBhvr>
                                      <p:tavLst>
                                        <p:tav tm="0">
                                          <p:val>
                                            <p:strVal val="ppt_h"/>
                                          </p:val>
                                        </p:tav>
                                        <p:tav tm="100000">
                                          <p:val>
                                            <p:strVal val="ppt_h"/>
                                          </p:val>
                                        </p:tav>
                                      </p:tavLst>
                                    </p:anim>
                                    <p:animEffect transition="out" filter="fade">
                                      <p:cBhvr>
                                        <p:cTn id="8" dur="1000"/>
                                        <p:tgtEl>
                                          <p:spTgt spid="38"/>
                                        </p:tgtEl>
                                      </p:cBhvr>
                                    </p:animEffect>
                                    <p:set>
                                      <p:cBhvr>
                                        <p:cTn id="9" dur="1" fill="hold">
                                          <p:stCondLst>
                                            <p:cond delay="999"/>
                                          </p:stCondLst>
                                        </p:cTn>
                                        <p:tgtEl>
                                          <p:spTgt spid="38"/>
                                        </p:tgtEl>
                                        <p:attrNameLst>
                                          <p:attrName>style.visibility</p:attrName>
                                        </p:attrNameLst>
                                      </p:cBhvr>
                                      <p:to>
                                        <p:strVal val="hidden"/>
                                      </p:to>
                                    </p:set>
                                  </p:childTnLst>
                                </p:cTn>
                              </p:par>
                            </p:childTnLst>
                          </p:cTn>
                        </p:par>
                        <p:par>
                          <p:cTn id="10" fill="hold">
                            <p:stCondLst>
                              <p:cond delay="1000"/>
                            </p:stCondLst>
                            <p:childTnLst>
                              <p:par>
                                <p:cTn id="11" presetID="25"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250"/>
                                        <p:tgtEl>
                                          <p:spTgt spid="41"/>
                                        </p:tgtEl>
                                      </p:cBhvr>
                                    </p:animEffect>
                                  </p:childTnLst>
                                </p:cTn>
                              </p:par>
                              <p:par>
                                <p:cTn id="26" presetID="0" presetClass="path" presetSubtype="0" accel="50000" decel="50000" fill="hold" grpId="1" nodeType="withEffect">
                                  <p:stCondLst>
                                    <p:cond delay="0"/>
                                  </p:stCondLst>
                                  <p:childTnLst>
                                    <p:animMotion origin="layout" path="M -1.11111E-6 4.44444E-6 L 0.06684 -0.36667 " pathEditMode="relative" rAng="0" ptsTypes="AA">
                                      <p:cBhvr>
                                        <p:cTn id="27" dur="1750" fill="hold"/>
                                        <p:tgtEl>
                                          <p:spTgt spid="41"/>
                                        </p:tgtEl>
                                        <p:attrNameLst>
                                          <p:attrName>ppt_x</p:attrName>
                                          <p:attrName>ppt_y</p:attrName>
                                        </p:attrNameLst>
                                      </p:cBhvr>
                                      <p:rCtr x="3333" y="-18333"/>
                                    </p:animMotion>
                                  </p:childTnLst>
                                </p:cTn>
                              </p:par>
                              <p:par>
                                <p:cTn id="28" presetID="25" presetClass="entr" presetSubtype="0" fill="hold" grpId="0" nodeType="withEffect">
                                  <p:stCondLst>
                                    <p:cond delay="1400"/>
                                  </p:stCondLst>
                                  <p:childTnLst>
                                    <p:set>
                                      <p:cBhvr>
                                        <p:cTn id="29" dur="1" fill="hold">
                                          <p:stCondLst>
                                            <p:cond delay="0"/>
                                          </p:stCondLst>
                                        </p:cTn>
                                        <p:tgtEl>
                                          <p:spTgt spid="39"/>
                                        </p:tgtEl>
                                        <p:attrNameLst>
                                          <p:attrName>style.visibility</p:attrName>
                                        </p:attrNameLst>
                                      </p:cBhvr>
                                      <p:to>
                                        <p:strVal val="visible"/>
                                      </p:to>
                                    </p:set>
                                    <p:anim calcmode="lin" valueType="num">
                                      <p:cBhvr>
                                        <p:cTn id="30"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33" dur="1000" fill="hold"/>
                                        <p:tgtEl>
                                          <p:spTgt spid="39"/>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39"/>
                                        </p:tgtEl>
                                      </p:cBhvr>
                                    </p:animEffect>
                                  </p:childTnLst>
                                </p:cTn>
                              </p:par>
                            </p:childTnLst>
                          </p:cTn>
                        </p:par>
                        <p:par>
                          <p:cTn id="38" fill="hold">
                            <p:stCondLst>
                              <p:cond delay="2400"/>
                            </p:stCondLst>
                            <p:childTnLst>
                              <p:par>
                                <p:cTn id="39" presetID="10" presetClass="exit" presetSubtype="0" fill="hold" grpId="0" nodeType="afterEffect">
                                  <p:stCondLst>
                                    <p:cond delay="0"/>
                                  </p:stCondLst>
                                  <p:childTnLst>
                                    <p:animEffect transition="out" filter="fade">
                                      <p:cBhvr>
                                        <p:cTn id="40" dur="250"/>
                                        <p:tgtEl>
                                          <p:spTgt spid="40"/>
                                        </p:tgtEl>
                                      </p:cBhvr>
                                    </p:animEffect>
                                    <p:set>
                                      <p:cBhvr>
                                        <p:cTn id="41" dur="1" fill="hold">
                                          <p:stCondLst>
                                            <p:cond delay="249"/>
                                          </p:stCondLst>
                                        </p:cTn>
                                        <p:tgtEl>
                                          <p:spTgt spid="40"/>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250"/>
                                        <p:tgtEl>
                                          <p:spTgt spid="41"/>
                                        </p:tgtEl>
                                      </p:cBhvr>
                                    </p:animEffect>
                                    <p:set>
                                      <p:cBhvr>
                                        <p:cTn id="44" dur="1" fill="hold">
                                          <p:stCondLst>
                                            <p:cond delay="249"/>
                                          </p:stCondLst>
                                        </p:cTn>
                                        <p:tgtEl>
                                          <p:spTgt spid="4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par>
                                <p:cTn id="50" presetID="18" presetClass="emph" presetSubtype="0" fill="hold" grpId="1" nodeType="withEffect">
                                  <p:stCondLst>
                                    <p:cond delay="0"/>
                                  </p:stCondLst>
                                  <p:childTnLst>
                                    <p:set>
                                      <p:cBhvr override="childStyle">
                                        <p:cTn id="51" dur="500" fill="hold"/>
                                        <p:tgtEl>
                                          <p:spTgt spid="33"/>
                                        </p:tgtEl>
                                        <p:attrNameLst>
                                          <p:attrName>style.textDecorationUnderline</p:attrName>
                                        </p:attrNameLst>
                                      </p:cBhvr>
                                      <p:to>
                                        <p:strVal val="true"/>
                                      </p:to>
                                    </p:set>
                                  </p:childTnLst>
                                </p:cTn>
                              </p:par>
                              <p:par>
                                <p:cTn id="52" presetID="22" presetClass="entr" presetSubtype="8"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left)">
                                      <p:cBhvr>
                                        <p:cTn id="54" dur="500"/>
                                        <p:tgtEl>
                                          <p:spTgt spid="42"/>
                                        </p:tgtEl>
                                      </p:cBhvr>
                                    </p:animEffect>
                                  </p:childTnLst>
                                </p:cTn>
                              </p:par>
                              <p:par>
                                <p:cTn id="55" presetID="0" presetClass="entr" presetSubtype="0" fill="hold" grpId="0" nodeType="withEffect">
                                  <p:stCondLst>
                                    <p:cond delay="400"/>
                                  </p:stCondLst>
                                  <p:iterate type="lt">
                                    <p:tmPct val="10000"/>
                                  </p:iterate>
                                  <p:childTnLst>
                                    <p:set>
                                      <p:cBhvr>
                                        <p:cTn id="56" dur="1" fill="hold">
                                          <p:stCondLst>
                                            <p:cond delay="0"/>
                                          </p:stCondLst>
                                        </p:cTn>
                                        <p:tgtEl>
                                          <p:spTgt spid="43"/>
                                        </p:tgtEl>
                                        <p:attrNameLst>
                                          <p:attrName>style.visibility</p:attrName>
                                        </p:attrNameLst>
                                      </p:cBhvr>
                                      <p:to>
                                        <p:strVal val="visible"/>
                                      </p:to>
                                    </p:set>
                                    <p:animEffect transition="in" filter="dissolve">
                                      <p:cBhvr>
                                        <p:cTn id="57" dur="500">
                                          <p:stCondLst>
                                            <p:cond delay="0"/>
                                          </p:stCondLst>
                                        </p:cTn>
                                        <p:tgtEl>
                                          <p:spTgt spid="43"/>
                                        </p:tgtEl>
                                      </p:cBhvr>
                                    </p:animEffect>
                                    <p:anim to="" calcmode="lin" valueType="num">
                                      <p:cBhvr>
                                        <p:cTn id="58" dur="500" fill="hold">
                                          <p:stCondLst>
                                            <p:cond delay="0"/>
                                          </p:stCondLst>
                                        </p:cTn>
                                        <p:tgtEl>
                                          <p:spTgt spid="43"/>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43"/>
                                        </p:tgtEl>
                                        <p:attrNameLst>
                                          <p:attrName>ppt_h</p:attrName>
                                        </p:attrNameLst>
                                      </p:cBhvr>
                                      <p:tavLst>
                                        <p:tav tm="0">
                                          <p:val>
                                            <p:strVal val="#ppt_h*4"/>
                                          </p:val>
                                        </p:tav>
                                        <p:tav tm="100000">
                                          <p:val>
                                            <p:strVal val="#ppt_h"/>
                                          </p:val>
                                        </p:tav>
                                      </p:tavLst>
                                    </p:anim>
                                  </p:childTnLst>
                                </p:cTn>
                              </p:par>
                            </p:childTnLst>
                          </p:cTn>
                        </p:par>
                        <p:par>
                          <p:cTn id="60" fill="hold">
                            <p:stCondLst>
                              <p:cond delay="1100"/>
                            </p:stCondLst>
                            <p:childTnLst>
                              <p:par>
                                <p:cTn id="61" presetID="26" presetClass="emph" presetSubtype="0" fill="hold" grpId="1" nodeType="afterEffect">
                                  <p:stCondLst>
                                    <p:cond delay="0"/>
                                  </p:stCondLst>
                                  <p:iterate type="lt">
                                    <p:tmPct val="0"/>
                                  </p:iterate>
                                  <p:childTnLst>
                                    <p:animEffect transition="out" filter="fade">
                                      <p:cBhvr>
                                        <p:cTn id="62" dur="500" tmFilter="0, 0; .2, .5; .8, .5; 1, 0"/>
                                        <p:tgtEl>
                                          <p:spTgt spid="43"/>
                                        </p:tgtEl>
                                      </p:cBhvr>
                                    </p:animEffect>
                                    <p:animScale>
                                      <p:cBhvr>
                                        <p:cTn id="63" dur="250"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3" grpId="1"/>
      <p:bldP spid="38" grpId="0"/>
      <p:bldP spid="39" grpId="0"/>
      <p:bldP spid="40" grpId="0"/>
      <p:bldP spid="41" grpId="0"/>
      <p:bldP spid="41" grpId="1"/>
      <p:bldP spid="41" grpId="2"/>
      <p:bldP spid="42" grpId="0"/>
      <p:bldP spid="43" grpId="0"/>
      <p:bldP spid="4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3865F-CB99-4FD3-ADEC-3DCCE0592B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146"/>
          <a:stretch/>
        </p:blipFill>
        <p:spPr>
          <a:xfrm>
            <a:off x="1" y="0"/>
            <a:ext cx="1719518" cy="1285103"/>
          </a:xfrm>
          <a:prstGeom prst="rect">
            <a:avLst/>
          </a:prstGeom>
        </p:spPr>
      </p:pic>
      <p:pic>
        <p:nvPicPr>
          <p:cNvPr id="3" name="Picture 9">
            <a:extLst>
              <a:ext uri="{FF2B5EF4-FFF2-40B4-BE49-F238E27FC236}">
                <a16:creationId xmlns:a16="http://schemas.microsoft.com/office/drawing/2014/main" id="{20AF61F0-F49D-4A3E-9765-4373B09FE9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519" y="0"/>
            <a:ext cx="1713470" cy="1285103"/>
          </a:xfrm>
          <a:prstGeom prst="rect">
            <a:avLst/>
          </a:prstGeom>
        </p:spPr>
      </p:pic>
      <p:grpSp>
        <p:nvGrpSpPr>
          <p:cNvPr id="4" name="Group 13">
            <a:extLst>
              <a:ext uri="{FF2B5EF4-FFF2-40B4-BE49-F238E27FC236}">
                <a16:creationId xmlns:a16="http://schemas.microsoft.com/office/drawing/2014/main" id="{6B94E7DA-5B9D-47A7-BC23-96C8BCB207D9}"/>
              </a:ext>
            </a:extLst>
          </p:cNvPr>
          <p:cNvGrpSpPr/>
          <p:nvPr/>
        </p:nvGrpSpPr>
        <p:grpSpPr>
          <a:xfrm>
            <a:off x="3432988" y="0"/>
            <a:ext cx="1800193" cy="1285103"/>
            <a:chOff x="-3352" y="0"/>
            <a:chExt cx="9147352" cy="6858000"/>
          </a:xfrm>
        </p:grpSpPr>
        <p:pic>
          <p:nvPicPr>
            <p:cNvPr id="5" name="Picture 4">
              <a:extLst>
                <a:ext uri="{FF2B5EF4-FFF2-40B4-BE49-F238E27FC236}">
                  <a16:creationId xmlns:a16="http://schemas.microsoft.com/office/drawing/2014/main" id="{A68439D8-E60F-4BF8-BACF-E4FEFD6802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0"/>
              <a:ext cx="7010400" cy="4626864"/>
            </a:xfrm>
            <a:prstGeom prst="rect">
              <a:avLst/>
            </a:prstGeom>
          </p:spPr>
        </p:pic>
        <p:pic>
          <p:nvPicPr>
            <p:cNvPr id="6" name="Picture 5">
              <a:extLst>
                <a:ext uri="{FF2B5EF4-FFF2-40B4-BE49-F238E27FC236}">
                  <a16:creationId xmlns:a16="http://schemas.microsoft.com/office/drawing/2014/main" id="{2B482112-4448-435B-BFC6-13DDA0FFBA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524"/>
            <a:stretch/>
          </p:blipFill>
          <p:spPr>
            <a:xfrm>
              <a:off x="-3352" y="2514600"/>
              <a:ext cx="5415077" cy="4343400"/>
            </a:xfrm>
            <a:prstGeom prst="rect">
              <a:avLst/>
            </a:prstGeom>
          </p:spPr>
        </p:pic>
        <p:pic>
          <p:nvPicPr>
            <p:cNvPr id="7" name="Picture 1">
              <a:extLst>
                <a:ext uri="{FF2B5EF4-FFF2-40B4-BE49-F238E27FC236}">
                  <a16:creationId xmlns:a16="http://schemas.microsoft.com/office/drawing/2014/main" id="{3083F627-0F29-4F71-9513-DEDB27F4F2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1724" y="4626864"/>
              <a:ext cx="3732275" cy="2231136"/>
            </a:xfrm>
            <a:prstGeom prst="rect">
              <a:avLst/>
            </a:prstGeom>
          </p:spPr>
        </p:pic>
        <p:pic>
          <p:nvPicPr>
            <p:cNvPr id="8" name="Picture 2">
              <a:extLst>
                <a:ext uri="{FF2B5EF4-FFF2-40B4-BE49-F238E27FC236}">
                  <a16:creationId xmlns:a16="http://schemas.microsoft.com/office/drawing/2014/main" id="{706E7507-766E-4A9F-A9C9-5A18D142BB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2" y="0"/>
              <a:ext cx="4259893" cy="2514600"/>
            </a:xfrm>
            <a:prstGeom prst="rect">
              <a:avLst/>
            </a:prstGeom>
          </p:spPr>
        </p:pic>
      </p:grpSp>
      <p:pic>
        <p:nvPicPr>
          <p:cNvPr id="9" name="Picture 3">
            <a:extLst>
              <a:ext uri="{FF2B5EF4-FFF2-40B4-BE49-F238E27FC236}">
                <a16:creationId xmlns:a16="http://schemas.microsoft.com/office/drawing/2014/main" id="{48EE1967-0F15-4462-BBEB-F12989077C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1972" y="14402"/>
            <a:ext cx="1946094" cy="1270702"/>
          </a:xfrm>
          <a:prstGeom prst="rect">
            <a:avLst/>
          </a:prstGeom>
        </p:spPr>
      </p:pic>
      <p:pic>
        <p:nvPicPr>
          <p:cNvPr id="10" name="Picture 1">
            <a:extLst>
              <a:ext uri="{FF2B5EF4-FFF2-40B4-BE49-F238E27FC236}">
                <a16:creationId xmlns:a16="http://schemas.microsoft.com/office/drawing/2014/main" id="{36A5B125-9B1B-4629-A672-CE8B18D514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5536" y="0"/>
            <a:ext cx="1758463" cy="1285103"/>
          </a:xfrm>
          <a:prstGeom prst="rect">
            <a:avLst/>
          </a:prstGeom>
        </p:spPr>
      </p:pic>
      <p:pic>
        <p:nvPicPr>
          <p:cNvPr id="11" name="Picture 1">
            <a:extLst>
              <a:ext uri="{FF2B5EF4-FFF2-40B4-BE49-F238E27FC236}">
                <a16:creationId xmlns:a16="http://schemas.microsoft.com/office/drawing/2014/main" id="{50B24A82-D8D1-43EB-8218-E1755A867DC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8242"/>
          <a:stretch/>
        </p:blipFill>
        <p:spPr>
          <a:xfrm>
            <a:off x="0" y="1285101"/>
            <a:ext cx="1736292" cy="1310826"/>
          </a:xfrm>
          <a:prstGeom prst="rect">
            <a:avLst/>
          </a:prstGeom>
        </p:spPr>
      </p:pic>
      <p:pic>
        <p:nvPicPr>
          <p:cNvPr id="12" name="Picture 1">
            <a:extLst>
              <a:ext uri="{FF2B5EF4-FFF2-40B4-BE49-F238E27FC236}">
                <a16:creationId xmlns:a16="http://schemas.microsoft.com/office/drawing/2014/main" id="{75DBB306-571F-41EF-9D27-E803D135A81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2238" b="12080"/>
          <a:stretch/>
        </p:blipFill>
        <p:spPr>
          <a:xfrm>
            <a:off x="1736292" y="1285100"/>
            <a:ext cx="1744798" cy="1310826"/>
          </a:xfrm>
          <a:prstGeom prst="rect">
            <a:avLst/>
          </a:prstGeom>
        </p:spPr>
      </p:pic>
      <p:pic>
        <p:nvPicPr>
          <p:cNvPr id="13" name="Picture 2">
            <a:extLst>
              <a:ext uri="{FF2B5EF4-FFF2-40B4-BE49-F238E27FC236}">
                <a16:creationId xmlns:a16="http://schemas.microsoft.com/office/drawing/2014/main" id="{D3546CF6-B8BC-48D3-9000-40F537FBEAD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583" r="20333"/>
          <a:stretch/>
        </p:blipFill>
        <p:spPr>
          <a:xfrm>
            <a:off x="3481090" y="1289405"/>
            <a:ext cx="1742029" cy="1306522"/>
          </a:xfrm>
          <a:prstGeom prst="rect">
            <a:avLst/>
          </a:prstGeom>
        </p:spPr>
      </p:pic>
      <p:pic>
        <p:nvPicPr>
          <p:cNvPr id="14" name="Picture 2">
            <a:extLst>
              <a:ext uri="{FF2B5EF4-FFF2-40B4-BE49-F238E27FC236}">
                <a16:creationId xmlns:a16="http://schemas.microsoft.com/office/drawing/2014/main" id="{7409D3BB-7FF3-4893-84A1-C0436585A2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23118" y="1285100"/>
            <a:ext cx="1857303" cy="1310827"/>
          </a:xfrm>
          <a:prstGeom prst="rect">
            <a:avLst/>
          </a:prstGeom>
        </p:spPr>
      </p:pic>
      <p:pic>
        <p:nvPicPr>
          <p:cNvPr id="27" name="Picture 2">
            <a:extLst>
              <a:ext uri="{FF2B5EF4-FFF2-40B4-BE49-F238E27FC236}">
                <a16:creationId xmlns:a16="http://schemas.microsoft.com/office/drawing/2014/main" id="{9C30B557-A1A1-4164-A4D5-2276646DF5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80421" y="1285102"/>
            <a:ext cx="2063579" cy="1310825"/>
          </a:xfrm>
          <a:prstGeom prst="rect">
            <a:avLst/>
          </a:prstGeom>
        </p:spPr>
      </p:pic>
      <p:pic>
        <p:nvPicPr>
          <p:cNvPr id="16" name="Picture 2">
            <a:extLst>
              <a:ext uri="{FF2B5EF4-FFF2-40B4-BE49-F238E27FC236}">
                <a16:creationId xmlns:a16="http://schemas.microsoft.com/office/drawing/2014/main" id="{37DAF756-7C6E-4F57-BC37-05477F3A184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9107"/>
          <a:stretch/>
        </p:blipFill>
        <p:spPr>
          <a:xfrm>
            <a:off x="1" y="2595926"/>
            <a:ext cx="1762298" cy="1321165"/>
          </a:xfrm>
          <a:prstGeom prst="rect">
            <a:avLst/>
          </a:prstGeom>
        </p:spPr>
      </p:pic>
      <p:pic>
        <p:nvPicPr>
          <p:cNvPr id="17" name="Picture 1">
            <a:extLst>
              <a:ext uri="{FF2B5EF4-FFF2-40B4-BE49-F238E27FC236}">
                <a16:creationId xmlns:a16="http://schemas.microsoft.com/office/drawing/2014/main" id="{68DCA5BE-67FB-464C-8BA3-66A7AD300DF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62299" y="2591621"/>
            <a:ext cx="1777603" cy="1325470"/>
          </a:xfrm>
          <a:prstGeom prst="rect">
            <a:avLst/>
          </a:prstGeom>
        </p:spPr>
      </p:pic>
      <p:pic>
        <p:nvPicPr>
          <p:cNvPr id="18" name="Picture 2">
            <a:extLst>
              <a:ext uri="{FF2B5EF4-FFF2-40B4-BE49-F238E27FC236}">
                <a16:creationId xmlns:a16="http://schemas.microsoft.com/office/drawing/2014/main" id="{715378C1-C8A4-47B7-9399-E15C7A51177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81090" y="2595927"/>
            <a:ext cx="1822295" cy="1321164"/>
          </a:xfrm>
          <a:prstGeom prst="rect">
            <a:avLst/>
          </a:prstGeom>
        </p:spPr>
      </p:pic>
      <p:pic>
        <p:nvPicPr>
          <p:cNvPr id="19" name="Picture 3">
            <a:extLst>
              <a:ext uri="{FF2B5EF4-FFF2-40B4-BE49-F238E27FC236}">
                <a16:creationId xmlns:a16="http://schemas.microsoft.com/office/drawing/2014/main" id="{C9B36B50-1AD8-459D-B569-AB353954194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66919" y="2595927"/>
            <a:ext cx="1977081" cy="1321164"/>
          </a:xfrm>
          <a:prstGeom prst="rect">
            <a:avLst/>
          </a:prstGeom>
        </p:spPr>
      </p:pic>
      <p:pic>
        <p:nvPicPr>
          <p:cNvPr id="20" name="Picture 2">
            <a:extLst>
              <a:ext uri="{FF2B5EF4-FFF2-40B4-BE49-F238E27FC236}">
                <a16:creationId xmlns:a16="http://schemas.microsoft.com/office/drawing/2014/main" id="{CDFB58AC-F79A-4C37-9CF1-14AD78FE7399}"/>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111"/>
          <a:stretch/>
        </p:blipFill>
        <p:spPr>
          <a:xfrm>
            <a:off x="5303385" y="2595927"/>
            <a:ext cx="1863534" cy="1321164"/>
          </a:xfrm>
          <a:prstGeom prst="rect">
            <a:avLst/>
          </a:prstGeom>
        </p:spPr>
      </p:pic>
      <p:pic>
        <p:nvPicPr>
          <p:cNvPr id="21" name="Picture 2">
            <a:extLst>
              <a:ext uri="{FF2B5EF4-FFF2-40B4-BE49-F238E27FC236}">
                <a16:creationId xmlns:a16="http://schemas.microsoft.com/office/drawing/2014/main" id="{FE401BA1-6E8A-4FA9-907F-9B698C8CB234}"/>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r="10978"/>
          <a:stretch/>
        </p:blipFill>
        <p:spPr>
          <a:xfrm>
            <a:off x="1" y="3917091"/>
            <a:ext cx="1911177" cy="1486518"/>
          </a:xfrm>
          <a:prstGeom prst="rect">
            <a:avLst/>
          </a:prstGeom>
        </p:spPr>
      </p:pic>
      <p:pic>
        <p:nvPicPr>
          <p:cNvPr id="22" name="Picture 1">
            <a:extLst>
              <a:ext uri="{FF2B5EF4-FFF2-40B4-BE49-F238E27FC236}">
                <a16:creationId xmlns:a16="http://schemas.microsoft.com/office/drawing/2014/main" id="{0DC4ED09-9713-479F-82C8-AC5DA3419CD2}"/>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11269"/>
          <a:stretch/>
        </p:blipFill>
        <p:spPr>
          <a:xfrm>
            <a:off x="1" y="5403609"/>
            <a:ext cx="1911177" cy="1454391"/>
          </a:xfrm>
          <a:prstGeom prst="rect">
            <a:avLst/>
          </a:prstGeom>
        </p:spPr>
      </p:pic>
      <p:pic>
        <p:nvPicPr>
          <p:cNvPr id="23" name="Picture 4">
            <a:extLst>
              <a:ext uri="{FF2B5EF4-FFF2-40B4-BE49-F238E27FC236}">
                <a16:creationId xmlns:a16="http://schemas.microsoft.com/office/drawing/2014/main" id="{DC0BB40D-AC39-4A16-9F05-2037F1568DB3}"/>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2477" b="1213"/>
          <a:stretch/>
        </p:blipFill>
        <p:spPr>
          <a:xfrm>
            <a:off x="7537622" y="3917091"/>
            <a:ext cx="1606378" cy="1486518"/>
          </a:xfrm>
          <a:prstGeom prst="rect">
            <a:avLst/>
          </a:prstGeom>
        </p:spPr>
      </p:pic>
      <p:pic>
        <p:nvPicPr>
          <p:cNvPr id="24" name="Picture 1">
            <a:extLst>
              <a:ext uri="{FF2B5EF4-FFF2-40B4-BE49-F238E27FC236}">
                <a16:creationId xmlns:a16="http://schemas.microsoft.com/office/drawing/2014/main" id="{4793E0BB-C51C-4C3B-8B71-ED9274971B9F}"/>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3012" t="4921" r="6671" b="4762"/>
          <a:stretch/>
        </p:blipFill>
        <p:spPr>
          <a:xfrm>
            <a:off x="5804377" y="3917089"/>
            <a:ext cx="1733245" cy="1486519"/>
          </a:xfrm>
          <a:prstGeom prst="rect">
            <a:avLst/>
          </a:prstGeom>
        </p:spPr>
      </p:pic>
      <p:pic>
        <p:nvPicPr>
          <p:cNvPr id="25" name="Picture 1">
            <a:extLst>
              <a:ext uri="{FF2B5EF4-FFF2-40B4-BE49-F238E27FC236}">
                <a16:creationId xmlns:a16="http://schemas.microsoft.com/office/drawing/2014/main" id="{5366F8E9-7459-4E0D-B58F-5409DD598F06}"/>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4687" b="6250"/>
          <a:stretch/>
        </p:blipFill>
        <p:spPr>
          <a:xfrm>
            <a:off x="5804378" y="5403608"/>
            <a:ext cx="1745904" cy="1454391"/>
          </a:xfrm>
          <a:prstGeom prst="rect">
            <a:avLst/>
          </a:prstGeom>
        </p:spPr>
      </p:pic>
      <p:pic>
        <p:nvPicPr>
          <p:cNvPr id="28" name="Picture 2">
            <a:extLst>
              <a:ext uri="{FF2B5EF4-FFF2-40B4-BE49-F238E27FC236}">
                <a16:creationId xmlns:a16="http://schemas.microsoft.com/office/drawing/2014/main" id="{7F49E1F3-18D5-45E2-8AD3-F9D78197987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550282" y="5403609"/>
            <a:ext cx="1593718" cy="1454391"/>
          </a:xfrm>
          <a:prstGeom prst="rect">
            <a:avLst/>
          </a:prstGeom>
        </p:spPr>
      </p:pic>
      <p:pic>
        <p:nvPicPr>
          <p:cNvPr id="26" name="Picture 2">
            <a:extLst>
              <a:ext uri="{FF2B5EF4-FFF2-40B4-BE49-F238E27FC236}">
                <a16:creationId xmlns:a16="http://schemas.microsoft.com/office/drawing/2014/main" id="{6743C2CD-C80C-45A2-9ECD-E4590C1C27B9}"/>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1410" r="1924"/>
          <a:stretch/>
        </p:blipFill>
        <p:spPr>
          <a:xfrm>
            <a:off x="1911178" y="3917091"/>
            <a:ext cx="3893200" cy="2940909"/>
          </a:xfrm>
          <a:prstGeom prst="rect">
            <a:avLst/>
          </a:prstGeom>
        </p:spPr>
      </p:pic>
    </p:spTree>
    <p:extLst>
      <p:ext uri="{BB962C8B-B14F-4D97-AF65-F5344CB8AC3E}">
        <p14:creationId xmlns:p14="http://schemas.microsoft.com/office/powerpoint/2010/main" val="4186692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30792"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knows those who trust in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does not forsake those who seek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Blessings come upon those who trust in the LORD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put your trust in princes or in a son of man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Feed on His faithfulness  &amp; commit your way to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Humble yourselves and cast all your cares upon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sober, vigilant; Resist the devil, steadfast in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righteous’ heart is steadfast trusting in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Trust in God’s salvation removes fear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Praise His word and trust in God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Trust in the LORD more than yourself</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Trust in the LORD over putting confidence in man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Submit to God; Resist the devil and he will flee </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762843">
            <a:off x="21433" y="768288"/>
            <a:ext cx="9220200" cy="493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balanced" dir="tl"/>
            </a:scene3d>
            <a:sp3d contourW="25400">
              <a:bevelT w="88900" h="8890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solidFill>
                    <a:sysClr val="windowText" lastClr="000000"/>
                  </a:solidFill>
                </a:ln>
                <a:solidFill>
                  <a:srgbClr val="92D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Trust has  no doubt</a:t>
            </a:r>
            <a:endParaRPr lang="en-US" sz="13800" b="1" i="1" spc="50" dirty="0">
              <a:ln w="11430">
                <a:solidFill>
                  <a:sysClr val="windowText" lastClr="000000"/>
                </a:solidFill>
              </a:ln>
              <a:solidFill>
                <a:srgbClr val="92D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2485590499"/>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25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1250">
                                          <p:stCondLst>
                                            <p:cond delay="0"/>
                                          </p:stCondLst>
                                        </p:cTn>
                                        <p:tgtEl>
                                          <p:spTgt spid="5"/>
                                        </p:tgtEl>
                                      </p:cBhvr>
                                    </p:animEffect>
                                    <p:anim to="" calcmode="lin" valueType="num">
                                      <p:cBhvr>
                                        <p:cTn id="97"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1250" fill="hold">
                                          <p:stCondLst>
                                            <p:cond delay="0"/>
                                          </p:stCondLst>
                                        </p:cTn>
                                        <p:tgtEl>
                                          <p:spTgt spid="5"/>
                                        </p:tgtEl>
                                        <p:attrNameLst>
                                          <p:attrName>ppt_h</p:attrName>
                                        </p:attrNameLst>
                                      </p:cBhvr>
                                      <p:tavLst>
                                        <p:tav tm="0">
                                          <p:val>
                                            <p:strVal val="#ppt_h*4"/>
                                          </p:val>
                                        </p:tav>
                                        <p:tav tm="100000">
                                          <p:val>
                                            <p:strVal val="#ppt_h"/>
                                          </p:val>
                                        </p:tav>
                                      </p:tavLst>
                                    </p:anim>
                                  </p:childTnLst>
                                </p:cTn>
                              </p:par>
                              <p:par>
                                <p:cTn id="99" presetID="3" presetClass="emph" presetSubtype="2" fill="hold" nodeType="withEffect">
                                  <p:stCondLst>
                                    <p:cond delay="0"/>
                                  </p:stCondLst>
                                  <p:childTnLst>
                                    <p:animClr clrSpc="rgb" dir="cw">
                                      <p:cBhvr override="childStyle">
                                        <p:cTn id="100" dur="500" fill="hold"/>
                                        <p:tgtEl>
                                          <p:spTgt spid="4">
                                            <p:txEl>
                                              <p:pRg st="12" end="12"/>
                                            </p:txEl>
                                          </p:spTgt>
                                        </p:tgtEl>
                                        <p:attrNameLst>
                                          <p:attrName>style.color</p:attrName>
                                        </p:attrNameLst>
                                      </p:cBhvr>
                                      <p:to>
                                        <a:srgbClr val="E6CDFF"/>
                                      </p:to>
                                    </p:animClr>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77778E-6 3.7037E-6 L 0.22431 0.40764 " pathEditMode="relative" rAng="0" ptsTypes="AA">
                                      <p:cBhvr>
                                        <p:cTn id="189" dur="1750" fill="hold"/>
                                        <p:tgtEl>
                                          <p:spTgt spid="4">
                                            <p:txEl>
                                              <p:pRg st="0" end="0"/>
                                            </p:txEl>
                                          </p:spTgt>
                                        </p:tgtEl>
                                        <p:attrNameLst>
                                          <p:attrName>ppt_x</p:attrName>
                                          <p:attrName>ppt_y</p:attrName>
                                        </p:attrNameLst>
                                      </p:cBhvr>
                                      <p:rCtr x="11215" y="20370"/>
                                    </p:animMotion>
                                  </p:childTnLst>
                                </p:cTn>
                              </p:par>
                              <p:par>
                                <p:cTn id="190" presetID="0" presetClass="path" presetSubtype="0" accel="50000" decel="50000" fill="hold" nodeType="withEffect">
                                  <p:stCondLst>
                                    <p:cond delay="0"/>
                                  </p:stCondLst>
                                  <p:childTnLst>
                                    <p:animMotion origin="layout" path="M -2.5E-6 -2.96296E-6 L 0.1599 0.34098 " pathEditMode="relative" rAng="0" ptsTypes="AA">
                                      <p:cBhvr>
                                        <p:cTn id="191" dur="1750" fill="hold"/>
                                        <p:tgtEl>
                                          <p:spTgt spid="4">
                                            <p:txEl>
                                              <p:pRg st="1" end="1"/>
                                            </p:txEl>
                                          </p:spTgt>
                                        </p:tgtEl>
                                        <p:attrNameLst>
                                          <p:attrName>ppt_x</p:attrName>
                                          <p:attrName>ppt_y</p:attrName>
                                        </p:attrNameLst>
                                      </p:cBhvr>
                                      <p:rCtr x="7986" y="17060"/>
                                    </p:animMotion>
                                  </p:childTnLst>
                                </p:cTn>
                              </p:par>
                              <p:par>
                                <p:cTn id="192" presetID="0" presetClass="path" presetSubtype="0" accel="50000" decel="50000" fill="hold" nodeType="withEffect">
                                  <p:stCondLst>
                                    <p:cond delay="0"/>
                                  </p:stCondLst>
                                  <p:childTnLst>
                                    <p:animMotion origin="layout" path="M 4.44444E-6 0.00023 L 0.14479 0.26806 " pathEditMode="relative" rAng="0" ptsTypes="AA">
                                      <p:cBhvr>
                                        <p:cTn id="193" dur="1750" fill="hold"/>
                                        <p:tgtEl>
                                          <p:spTgt spid="4">
                                            <p:txEl>
                                              <p:pRg st="2" end="2"/>
                                            </p:txEl>
                                          </p:spTgt>
                                        </p:tgtEl>
                                        <p:attrNameLst>
                                          <p:attrName>ppt_x</p:attrName>
                                          <p:attrName>ppt_y</p:attrName>
                                        </p:attrNameLst>
                                      </p:cBhvr>
                                      <p:rCtr x="7240" y="13380"/>
                                    </p:animMotion>
                                  </p:childTnLst>
                                </p:cTn>
                              </p:par>
                              <p:par>
                                <p:cTn id="194" presetID="0" presetClass="path" presetSubtype="0" accel="50000" decel="50000" fill="hold" nodeType="withEffect">
                                  <p:stCondLst>
                                    <p:cond delay="0"/>
                                  </p:stCondLst>
                                  <p:childTnLst>
                                    <p:animMotion origin="layout" path="M 3.05556E-6 0.00023 L 0.14045 0.19422 " pathEditMode="relative" rAng="0" ptsTypes="AA">
                                      <p:cBhvr>
                                        <p:cTn id="195" dur="1750" fill="hold"/>
                                        <p:tgtEl>
                                          <p:spTgt spid="4">
                                            <p:txEl>
                                              <p:pRg st="3" end="3"/>
                                            </p:txEl>
                                          </p:spTgt>
                                        </p:tgtEl>
                                        <p:attrNameLst>
                                          <p:attrName>ppt_x</p:attrName>
                                          <p:attrName>ppt_y</p:attrName>
                                        </p:attrNameLst>
                                      </p:cBhvr>
                                      <p:rCtr x="7014" y="9699"/>
                                    </p:animMotion>
                                  </p:childTnLst>
                                </p:cTn>
                              </p:par>
                              <p:par>
                                <p:cTn id="196" presetID="0" presetClass="path" presetSubtype="0" accel="50000" decel="50000" fill="hold" nodeType="withEffect">
                                  <p:stCondLst>
                                    <p:cond delay="0"/>
                                  </p:stCondLst>
                                  <p:childTnLst>
                                    <p:animMotion origin="layout" path="M 8.33333E-7 0.00023 L 0.12448 0.1213 " pathEditMode="relative" rAng="0" ptsTypes="AA">
                                      <p:cBhvr>
                                        <p:cTn id="197" dur="1750" fill="hold"/>
                                        <p:tgtEl>
                                          <p:spTgt spid="4">
                                            <p:txEl>
                                              <p:pRg st="4" end="4"/>
                                            </p:txEl>
                                          </p:spTgt>
                                        </p:tgtEl>
                                        <p:attrNameLst>
                                          <p:attrName>ppt_x</p:attrName>
                                          <p:attrName>ppt_y</p:attrName>
                                        </p:attrNameLst>
                                      </p:cBhvr>
                                      <p:rCtr x="6215" y="6042"/>
                                    </p:animMotion>
                                  </p:childTnLst>
                                </p:cTn>
                              </p:par>
                              <p:par>
                                <p:cTn id="198" presetID="0" presetClass="path" presetSubtype="0" accel="50000" decel="50000" fill="hold" nodeType="withEffect">
                                  <p:stCondLst>
                                    <p:cond delay="0"/>
                                  </p:stCondLst>
                                  <p:childTnLst>
                                    <p:animMotion origin="layout" path="M -1.66667E-6 0.00023 L 0.12327 0.04792 " pathEditMode="relative" rAng="0" ptsTypes="AA">
                                      <p:cBhvr>
                                        <p:cTn id="199" dur="1750" fill="hold"/>
                                        <p:tgtEl>
                                          <p:spTgt spid="4">
                                            <p:txEl>
                                              <p:pRg st="5" end="5"/>
                                            </p:txEl>
                                          </p:spTgt>
                                        </p:tgtEl>
                                        <p:attrNameLst>
                                          <p:attrName>ppt_x</p:attrName>
                                          <p:attrName>ppt_y</p:attrName>
                                        </p:attrNameLst>
                                      </p:cBhvr>
                                      <p:rCtr x="6163" y="2384"/>
                                    </p:animMotion>
                                  </p:childTnLst>
                                </p:cTn>
                              </p:par>
                              <p:par>
                                <p:cTn id="200" presetID="0" presetClass="path" presetSubtype="0" accel="50000" decel="50000" fill="hold" nodeType="withEffect">
                                  <p:stCondLst>
                                    <p:cond delay="0"/>
                                  </p:stCondLst>
                                  <p:childTnLst>
                                    <p:animMotion origin="layout" path="M -3.33333E-6 0.00069 L 0.129 -0.02454 " pathEditMode="relative" rAng="0" ptsTypes="AA">
                                      <p:cBhvr>
                                        <p:cTn id="201" dur="1750" fill="hold"/>
                                        <p:tgtEl>
                                          <p:spTgt spid="4">
                                            <p:txEl>
                                              <p:pRg st="6" end="6"/>
                                            </p:txEl>
                                          </p:spTgt>
                                        </p:tgtEl>
                                        <p:attrNameLst>
                                          <p:attrName>ppt_x</p:attrName>
                                          <p:attrName>ppt_y</p:attrName>
                                        </p:attrNameLst>
                                      </p:cBhvr>
                                      <p:rCtr x="6441" y="-1273"/>
                                    </p:animMotion>
                                  </p:childTnLst>
                                </p:cTn>
                              </p:par>
                              <p:par>
                                <p:cTn id="202" presetID="0" presetClass="path" presetSubtype="0" accel="50000" decel="50000" fill="hold" nodeType="withEffect">
                                  <p:stCondLst>
                                    <p:cond delay="0"/>
                                  </p:stCondLst>
                                  <p:childTnLst>
                                    <p:animMotion origin="layout" path="M 3.61111E-6 0.00069 L 0.16163 -0.09931 " pathEditMode="relative" rAng="0" ptsTypes="AA">
                                      <p:cBhvr>
                                        <p:cTn id="203" dur="1750" fill="hold"/>
                                        <p:tgtEl>
                                          <p:spTgt spid="4">
                                            <p:txEl>
                                              <p:pRg st="7" end="7"/>
                                            </p:txEl>
                                          </p:spTgt>
                                        </p:tgtEl>
                                        <p:attrNameLst>
                                          <p:attrName>ppt_x</p:attrName>
                                          <p:attrName>ppt_y</p:attrName>
                                        </p:attrNameLst>
                                      </p:cBhvr>
                                      <p:rCtr x="8073" y="-5000"/>
                                    </p:animMotion>
                                  </p:childTnLst>
                                </p:cTn>
                              </p:par>
                              <p:par>
                                <p:cTn id="204" presetID="0" presetClass="path" presetSubtype="0" accel="50000" decel="50000" fill="hold" nodeType="withEffect">
                                  <p:stCondLst>
                                    <p:cond delay="0"/>
                                  </p:stCondLst>
                                  <p:childTnLst>
                                    <p:animMotion origin="layout" path="M -2.5E-6 0.00069 L 0.25469 -0.17222 " pathEditMode="relative" rAng="0" ptsTypes="AA">
                                      <p:cBhvr>
                                        <p:cTn id="205" dur="1750" fill="hold"/>
                                        <p:tgtEl>
                                          <p:spTgt spid="4">
                                            <p:txEl>
                                              <p:pRg st="8" end="8"/>
                                            </p:txEl>
                                          </p:spTgt>
                                        </p:tgtEl>
                                        <p:attrNameLst>
                                          <p:attrName>ppt_x</p:attrName>
                                          <p:attrName>ppt_y</p:attrName>
                                        </p:attrNameLst>
                                      </p:cBhvr>
                                      <p:rCtr x="12726" y="-8657"/>
                                    </p:animMotion>
                                  </p:childTnLst>
                                </p:cTn>
                              </p:par>
                              <p:par>
                                <p:cTn id="206" presetID="0" presetClass="path" presetSubtype="0" accel="50000" decel="50000" fill="hold" nodeType="withEffect">
                                  <p:stCondLst>
                                    <p:cond delay="0"/>
                                  </p:stCondLst>
                                  <p:childTnLst>
                                    <p:animMotion origin="layout" path="M -2.22222E-6 0.00023 L 0.28941 -0.24537 " pathEditMode="relative" rAng="0" ptsTypes="AA">
                                      <p:cBhvr>
                                        <p:cTn id="207" dur="1750" fill="hold"/>
                                        <p:tgtEl>
                                          <p:spTgt spid="4">
                                            <p:txEl>
                                              <p:pRg st="9" end="9"/>
                                            </p:txEl>
                                          </p:spTgt>
                                        </p:tgtEl>
                                        <p:attrNameLst>
                                          <p:attrName>ppt_x</p:attrName>
                                          <p:attrName>ppt_y</p:attrName>
                                        </p:attrNameLst>
                                      </p:cBhvr>
                                      <p:rCtr x="14462" y="-12292"/>
                                    </p:animMotion>
                                  </p:childTnLst>
                                </p:cTn>
                              </p:par>
                              <p:par>
                                <p:cTn id="208" presetID="0" presetClass="path" presetSubtype="0" accel="50000" decel="50000" fill="hold" nodeType="withEffect">
                                  <p:stCondLst>
                                    <p:cond delay="0"/>
                                  </p:stCondLst>
                                  <p:childTnLst>
                                    <p:animMotion origin="layout" path="M -2.5E-6 0.00069 L 0.24775 -0.31875 " pathEditMode="relative" rAng="0" ptsTypes="AA">
                                      <p:cBhvr>
                                        <p:cTn id="209" dur="1750" fill="hold"/>
                                        <p:tgtEl>
                                          <p:spTgt spid="4">
                                            <p:txEl>
                                              <p:pRg st="10" end="10"/>
                                            </p:txEl>
                                          </p:spTgt>
                                        </p:tgtEl>
                                        <p:attrNameLst>
                                          <p:attrName>ppt_x</p:attrName>
                                          <p:attrName>ppt_y</p:attrName>
                                        </p:attrNameLst>
                                      </p:cBhvr>
                                      <p:rCtr x="12378" y="-15972"/>
                                    </p:animMotion>
                                  </p:childTnLst>
                                </p:cTn>
                              </p:par>
                              <p:par>
                                <p:cTn id="210" presetID="0" presetClass="path" presetSubtype="0" accel="50000" decel="50000" fill="hold" nodeType="withEffect">
                                  <p:stCondLst>
                                    <p:cond delay="0"/>
                                  </p:stCondLst>
                                  <p:childTnLst>
                                    <p:animMotion origin="layout" path="M 1.11111E-6 0.00069 L 0.14826 -0.39167 " pathEditMode="relative" rAng="0" ptsTypes="AA">
                                      <p:cBhvr>
                                        <p:cTn id="211" dur="1750" fill="hold"/>
                                        <p:tgtEl>
                                          <p:spTgt spid="4">
                                            <p:txEl>
                                              <p:pRg st="11" end="11"/>
                                            </p:txEl>
                                          </p:spTgt>
                                        </p:tgtEl>
                                        <p:attrNameLst>
                                          <p:attrName>ppt_x</p:attrName>
                                          <p:attrName>ppt_y</p:attrName>
                                        </p:attrNameLst>
                                      </p:cBhvr>
                                      <p:rCtr x="7413" y="-19630"/>
                                    </p:animMotion>
                                  </p:childTnLst>
                                </p:cTn>
                              </p:par>
                              <p:par>
                                <p:cTn id="212" presetID="0" presetClass="path" presetSubtype="0" accel="50000" decel="50000" fill="hold" nodeType="withEffect">
                                  <p:stCondLst>
                                    <p:cond delay="0"/>
                                  </p:stCondLst>
                                  <p:childTnLst>
                                    <p:animMotion origin="layout" path="M -2.22222E-6 0.00092 L 0.16459 -0.46551 " pathEditMode="relative" rAng="0" ptsTypes="AA">
                                      <p:cBhvr>
                                        <p:cTn id="213" dur="1750" fill="hold"/>
                                        <p:tgtEl>
                                          <p:spTgt spid="4">
                                            <p:txEl>
                                              <p:pRg st="12" end="12"/>
                                            </p:txEl>
                                          </p:spTgt>
                                        </p:tgtEl>
                                        <p:attrNameLst>
                                          <p:attrName>ppt_x</p:attrName>
                                          <p:attrName>ppt_y</p:attrName>
                                        </p:attrNameLst>
                                      </p:cBhvr>
                                      <p:rCtr x="8229" y="-2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77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1146"/>
          <a:stretch/>
        </p:blipFill>
        <p:spPr>
          <a:xfrm>
            <a:off x="0" y="0"/>
            <a:ext cx="9176273" cy="6858000"/>
          </a:xfrm>
          <a:prstGeom prst="rect">
            <a:avLst/>
          </a:prstGeom>
        </p:spPr>
      </p:pic>
      <p:sp>
        <p:nvSpPr>
          <p:cNvPr id="4" name="Rectangle 4"/>
          <p:cNvSpPr>
            <a:spLocks noChangeArrowheads="1"/>
          </p:cNvSpPr>
          <p:nvPr/>
        </p:nvSpPr>
        <p:spPr bwMode="auto">
          <a:xfrm>
            <a:off x="1295400" y="304800"/>
            <a:ext cx="63159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extrusionH="57150" contourW="25400">
              <a:bevelT/>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0"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TRUST</a:t>
            </a:r>
            <a:endParaRPr lang="en-US" sz="16000" b="1" i="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woPt" dir="tl"/>
            </a:scene3d>
            <a:sp3d extrusionH="57150" contourW="25400">
              <a:bevelT w="57150" h="5715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743200" y="5143500"/>
            <a:ext cx="51054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woPt" dir="tl"/>
            </a:scene3d>
            <a:sp3d extrusionH="57150" contourW="25400">
              <a:bevelT w="57150" h="5715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April 23, 2017</a:t>
            </a:r>
            <a:endParaRPr lang="en-US" altLang="en-US" sz="4400" b="1" i="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2"/>
          <p:cNvSpPr txBox="1">
            <a:spLocks noChangeArrowheads="1"/>
          </p:cNvSpPr>
          <p:nvPr/>
        </p:nvSpPr>
        <p:spPr bwMode="auto">
          <a:xfrm>
            <a:off x="2949625" y="2756700"/>
            <a:ext cx="289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salvation</a:t>
            </a:r>
          </a:p>
        </p:txBody>
      </p:sp>
      <p:sp>
        <p:nvSpPr>
          <p:cNvPr id="8" name="Rectangle 4"/>
          <p:cNvSpPr>
            <a:spLocks noChangeArrowheads="1"/>
          </p:cNvSpPr>
          <p:nvPr/>
        </p:nvSpPr>
        <p:spPr bwMode="auto">
          <a:xfrm>
            <a:off x="3344616" y="3223551"/>
            <a:ext cx="249916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extrusionH="57150" contourW="25400">
              <a:bevelT/>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0"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2</a:t>
            </a:r>
            <a:endParaRPr lang="en-US" sz="16000" b="1" i="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28596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0" presetClass="entr" presetSubtype="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stCondLst>
                                            <p:cond delay="0"/>
                                          </p:stCondLst>
                                        </p:cTn>
                                        <p:tgtEl>
                                          <p:spTgt spid="8"/>
                                        </p:tgtEl>
                                      </p:cBhvr>
                                    </p:animEffect>
                                    <p:anim to="" calcmode="lin" valueType="num">
                                      <p:cBhvr>
                                        <p:cTn id="2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0" presetClass="exit" presetSubtype="0" fill="hold" grpId="1" nodeType="clickEffect">
                                  <p:stCondLst>
                                    <p:cond delay="0"/>
                                  </p:stCondLst>
                                  <p:childTnLst>
                                    <p:set>
                                      <p:cBhvr>
                                        <p:cTn id="29" dur="1" fill="hold">
                                          <p:stCondLst>
                                            <p:cond delay="999"/>
                                          </p:stCondLst>
                                        </p:cTn>
                                        <p:tgtEl>
                                          <p:spTgt spid="4"/>
                                        </p:tgtEl>
                                        <p:attrNameLst>
                                          <p:attrName>style.visibility</p:attrName>
                                        </p:attrNameLst>
                                      </p:cBhvr>
                                      <p:to>
                                        <p:strVal val="hidden"/>
                                      </p:to>
                                    </p:set>
                                    <p:animEffect transition="out" filter="dissolve">
                                      <p:cBhvr>
                                        <p:cTn id="30" dur="1000">
                                          <p:stCondLst>
                                            <p:cond delay="0"/>
                                          </p:stCondLst>
                                        </p:cTn>
                                        <p:tgtEl>
                                          <p:spTgt spid="4"/>
                                        </p:tgtEl>
                                      </p:cBhvr>
                                    </p:animEffect>
                                    <p:anim to="" calcmode="lin" valueType="num">
                                      <p:cBhvr>
                                        <p:cTn id="3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3" presetID="42" presetClass="path" presetSubtype="0" accel="50000" decel="50000" fill="hold" grpId="2" nodeType="withEffect">
                                  <p:stCondLst>
                                    <p:cond delay="0"/>
                                  </p:stCondLst>
                                  <p:childTnLst>
                                    <p:animMotion origin="layout" path="M 0 0 L 0 0.25 E" pathEditMode="relative" ptsTypes="">
                                      <p:cBhvr>
                                        <p:cTn id="34" dur="1000" fill="hold"/>
                                        <p:tgtEl>
                                          <p:spTgt spid="4"/>
                                        </p:tgtEl>
                                        <p:attrNameLst>
                                          <p:attrName>ppt_x</p:attrName>
                                          <p:attrName>ppt_y</p:attrName>
                                        </p:attrNameLst>
                                      </p:cBhvr>
                                    </p:animMotion>
                                  </p:childTnLst>
                                </p:cTn>
                              </p:par>
                              <p:par>
                                <p:cTn id="35" presetID="9" presetClass="exit" presetSubtype="0" fill="hold" grpId="1" nodeType="withEffect">
                                  <p:stCondLst>
                                    <p:cond delay="25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250"/>
                                  </p:stCondLst>
                                  <p:childTnLst>
                                    <p:animMotion origin="layout" path="M 3.33333E-6 3.33333E-6 L 0.23524 -0.23449 " pathEditMode="relative" rAng="0" ptsTypes="AA">
                                      <p:cBhvr>
                                        <p:cTn id="39" dur="1500" fill="hold"/>
                                        <p:tgtEl>
                                          <p:spTgt spid="5"/>
                                        </p:tgtEl>
                                        <p:attrNameLst>
                                          <p:attrName>ppt_x</p:attrName>
                                          <p:attrName>ppt_y</p:attrName>
                                        </p:attrNameLst>
                                      </p:cBhvr>
                                      <p:rCtr x="11753" y="-11736"/>
                                    </p:animMotion>
                                  </p:childTnLst>
                                </p:cTn>
                              </p:par>
                              <p:par>
                                <p:cTn id="40" presetID="31" presetClass="exit" presetSubtype="0" fill="hold" grpId="1" nodeType="withEffect">
                                  <p:stCondLst>
                                    <p:cond delay="7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0" presetClass="path" presetSubtype="0" accel="50000" decel="50000" fill="hold" grpId="2" nodeType="withEffect">
                                  <p:stCondLst>
                                    <p:cond delay="750"/>
                                  </p:stCondLst>
                                  <p:childTnLst>
                                    <p:animMotion origin="layout" path="M 3.33333E-6 2.22222E-6 L -0.12986 -0.40162 " pathEditMode="relative" rAng="0" ptsTypes="AA">
                                      <p:cBhvr>
                                        <p:cTn id="47" dur="1000" fill="hold"/>
                                        <p:tgtEl>
                                          <p:spTgt spid="6"/>
                                        </p:tgtEl>
                                        <p:attrNameLst>
                                          <p:attrName>ppt_x</p:attrName>
                                          <p:attrName>ppt_y</p:attrName>
                                        </p:attrNameLst>
                                      </p:cBhvr>
                                      <p:rCtr x="-6493" y="-20093"/>
                                    </p:animMotion>
                                  </p:childTnLst>
                                </p:cTn>
                              </p:par>
                              <p:par>
                                <p:cTn id="48" presetID="0" presetClass="exit" presetSubtype="0" fill="hold" grpId="1" nodeType="withEffect">
                                  <p:stCondLst>
                                    <p:cond delay="500"/>
                                  </p:stCondLst>
                                  <p:childTnLst>
                                    <p:set>
                                      <p:cBhvr>
                                        <p:cTn id="49" dur="1" fill="hold">
                                          <p:stCondLst>
                                            <p:cond delay="999"/>
                                          </p:stCondLst>
                                        </p:cTn>
                                        <p:tgtEl>
                                          <p:spTgt spid="8"/>
                                        </p:tgtEl>
                                        <p:attrNameLst>
                                          <p:attrName>style.visibility</p:attrName>
                                        </p:attrNameLst>
                                      </p:cBhvr>
                                      <p:to>
                                        <p:strVal val="hidden"/>
                                      </p:to>
                                    </p:set>
                                    <p:animEffect transition="out" filter="dissolve">
                                      <p:cBhvr>
                                        <p:cTn id="50" dur="1000">
                                          <p:stCondLst>
                                            <p:cond delay="0"/>
                                          </p:stCondLst>
                                        </p:cTn>
                                        <p:tgtEl>
                                          <p:spTgt spid="8"/>
                                        </p:tgtEl>
                                      </p:cBhvr>
                                    </p:animEffect>
                                    <p:anim to="" calcmode="lin" valueType="num">
                                      <p:cBhvr>
                                        <p:cTn id="51"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52" dur="1000" fill="hold">
                                          <p:stCondLst>
                                            <p:cond delay="0"/>
                                          </p:stCondLst>
                                        </p:cTn>
                                        <p:tgtEl>
                                          <p:spTgt spid="8"/>
                                        </p:tgtEl>
                                        <p:attrNameLst>
                                          <p:attrName>ppt_h</p:attrName>
                                        </p:attrNameLst>
                                      </p:cBhvr>
                                      <p:tavLst>
                                        <p:tav tm="0">
                                          <p:val>
                                            <p:strVal val="#ppt_h"/>
                                          </p:val>
                                        </p:tav>
                                        <p:tav tm="100000">
                                          <p:val>
                                            <p:strVal val="#ppt_h*4"/>
                                          </p:val>
                                        </p:tav>
                                      </p:tavLst>
                                    </p:anim>
                                  </p:childTnLst>
                                </p:cTn>
                              </p:par>
                            </p:childTnLst>
                          </p:cTn>
                        </p:par>
                        <p:par>
                          <p:cTn id="53" fill="hold">
                            <p:stCondLst>
                              <p:cond delay="1750"/>
                            </p:stCondLst>
                            <p:childTnLst>
                              <p:par>
                                <p:cTn id="54" presetID="55" presetClass="entr" presetSubtype="0" fill="hold" grpId="1" nodeType="after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000" fill="hold"/>
                                        <p:tgtEl>
                                          <p:spTgt spid="7"/>
                                        </p:tgtEl>
                                        <p:attrNameLst>
                                          <p:attrName>ppt_w</p:attrName>
                                        </p:attrNameLst>
                                      </p:cBhvr>
                                      <p:tavLst>
                                        <p:tav tm="0">
                                          <p:val>
                                            <p:strVal val="#ppt_w*0.70"/>
                                          </p:val>
                                        </p:tav>
                                        <p:tav tm="100000">
                                          <p:val>
                                            <p:strVal val="#ppt_w"/>
                                          </p:val>
                                        </p:tav>
                                      </p:tavLst>
                                    </p:anim>
                                    <p:anim calcmode="lin" valueType="num">
                                      <p:cBhvr>
                                        <p:cTn id="57" dur="1000" fill="hold"/>
                                        <p:tgtEl>
                                          <p:spTgt spid="7"/>
                                        </p:tgtEl>
                                        <p:attrNameLst>
                                          <p:attrName>ppt_h</p:attrName>
                                        </p:attrNameLst>
                                      </p:cBhvr>
                                      <p:tavLst>
                                        <p:tav tm="0">
                                          <p:val>
                                            <p:strVal val="#ppt_h"/>
                                          </p:val>
                                        </p:tav>
                                        <p:tav tm="100000">
                                          <p:val>
                                            <p:strVal val="#ppt_h"/>
                                          </p:val>
                                        </p:tav>
                                      </p:tavLst>
                                    </p:anim>
                                    <p:animEffect transition="in" filter="fade">
                                      <p:cBhvr>
                                        <p:cTn id="5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1"/>
      <p:bldP spid="8" grpId="0"/>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572" r="5810"/>
          <a:stretch/>
        </p:blipFill>
        <p:spPr>
          <a:xfrm>
            <a:off x="-1" y="0"/>
            <a:ext cx="9144001" cy="6858000"/>
          </a:xfrm>
          <a:prstGeom prst="rect">
            <a:avLst/>
          </a:prstGeom>
        </p:spPr>
      </p:pic>
      <p:sp>
        <p:nvSpPr>
          <p:cNvPr id="7" name="Title 1">
            <a:extLst>
              <a:ext uri="{FF2B5EF4-FFF2-40B4-BE49-F238E27FC236}">
                <a16:creationId xmlns:a16="http://schemas.microsoft.com/office/drawing/2014/main" id="{04ECCDE7-CFC7-40D4-A347-7DB5CAFFC261}"/>
              </a:ext>
            </a:extLst>
          </p:cNvPr>
          <p:cNvSpPr txBox="1">
            <a:spLocks/>
          </p:cNvSpPr>
          <p:nvPr/>
        </p:nvSpPr>
        <p:spPr>
          <a:xfrm>
            <a:off x="3235066" y="3303527"/>
            <a:ext cx="4666288" cy="6969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Have faith in God</a:t>
            </a:r>
          </a:p>
        </p:txBody>
      </p:sp>
      <p:sp>
        <p:nvSpPr>
          <p:cNvPr id="3074" name="Rectangle 2"/>
          <p:cNvSpPr>
            <a:spLocks noGrp="1" noChangeArrowheads="1"/>
          </p:cNvSpPr>
          <p:nvPr>
            <p:ph type="title"/>
          </p:nvPr>
        </p:nvSpPr>
        <p:spPr>
          <a:xfrm>
            <a:off x="914400" y="2362200"/>
            <a:ext cx="73152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Jesus answered and said   to them, "Have faith in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Mark 11:22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343400" y="3048000"/>
            <a:ext cx="186145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7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2949625" y="2756700"/>
            <a:ext cx="289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salvation</a:t>
            </a:r>
          </a:p>
        </p:txBody>
      </p:sp>
      <p:sp>
        <p:nvSpPr>
          <p:cNvPr id="8" name="Rectangle 2">
            <a:extLst>
              <a:ext uri="{FF2B5EF4-FFF2-40B4-BE49-F238E27FC236}">
                <a16:creationId xmlns:a16="http://schemas.microsoft.com/office/drawing/2014/main" id="{0C4DA9D8-CCD5-4617-93A9-D3A4E3A1302A}"/>
              </a:ext>
            </a:extLst>
          </p:cNvPr>
          <p:cNvSpPr txBox="1">
            <a:spLocks noChangeArrowheads="1"/>
          </p:cNvSpPr>
          <p:nvPr/>
        </p:nvSpPr>
        <p:spPr bwMode="auto">
          <a:xfrm>
            <a:off x="3129096" y="3241763"/>
            <a:ext cx="4853220" cy="77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Have faith in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652FB25E-BC65-492A-858E-BC50A7676471}"/>
              </a:ext>
            </a:extLst>
          </p:cNvPr>
          <p:cNvSpPr>
            <a:spLocks noChangeArrowheads="1"/>
          </p:cNvSpPr>
          <p:nvPr/>
        </p:nvSpPr>
        <p:spPr bwMode="auto">
          <a:xfrm>
            <a:off x="5874657" y="315379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844124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3"/>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childTnLst>
                                </p:cTn>
                              </p:par>
                              <p:par>
                                <p:cTn id="15" presetID="0" presetClass="path" presetSubtype="0" accel="50000" decel="50000" fill="hold" grpId="2" nodeType="withEffect">
                                  <p:stCondLst>
                                    <p:cond delay="0"/>
                                  </p:stCondLst>
                                  <p:childTnLst>
                                    <p:animMotion origin="layout" path="M 0 -5.3654E-7 L 0.06667 -0.32401 " pathEditMode="relative" rAng="0" ptsTypes="AA">
                                      <p:cBhvr>
                                        <p:cTn id="16" dur="1000" spd="-100000" fill="hold"/>
                                        <p:tgtEl>
                                          <p:spTgt spid="3074"/>
                                        </p:tgtEl>
                                        <p:attrNameLst>
                                          <p:attrName>ppt_x</p:attrName>
                                          <p:attrName>ppt_y</p:attrName>
                                        </p:attrNameLst>
                                      </p:cBhvr>
                                      <p:rCtr x="3333" y="-16212"/>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0"/>
                                  </p:stCondLst>
                                  <p:childTnLst>
                                    <p:set>
                                      <p:cBhvr override="childStyle">
                                        <p:cTn id="23" dur="5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0" presetClass="entr" presetSubtype="0"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stCondLst>
                                            <p:cond delay="0"/>
                                          </p:stCondLst>
                                        </p:cTn>
                                        <p:tgtEl>
                                          <p:spTgt spid="9"/>
                                        </p:tgtEl>
                                      </p:cBhvr>
                                    </p:animEffect>
                                    <p:anim to="" calcmode="lin" valueType="num">
                                      <p:cBhvr>
                                        <p:cTn id="3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par>
                                <p:cTn id="37" presetID="0" presetClass="path" presetSubtype="0" accel="50000" decel="50000" fill="hold" grpId="1" nodeType="withEffect">
                                  <p:stCondLst>
                                    <p:cond delay="0"/>
                                  </p:stCondLst>
                                  <p:childTnLst>
                                    <p:animMotion origin="layout" path="M 3.88889E-6 2.22222E-6 L -0.27014 -0.0831 " pathEditMode="relative" rAng="0" ptsTypes="AA">
                                      <p:cBhvr>
                                        <p:cTn id="38" dur="2000" fill="hold"/>
                                        <p:tgtEl>
                                          <p:spTgt spid="4"/>
                                        </p:tgtEl>
                                        <p:attrNameLst>
                                          <p:attrName>ppt_x</p:attrName>
                                          <p:attrName>ppt_y</p:attrName>
                                        </p:attrNameLst>
                                      </p:cBhvr>
                                      <p:rCtr x="-13507" y="-4167"/>
                                    </p:animMotion>
                                  </p:childTnLst>
                                </p:cTn>
                              </p:par>
                              <p:par>
                                <p:cTn id="39" presetID="10" presetClass="exit" presetSubtype="0" fill="hold" grpId="1" nodeType="withEffect">
                                  <p:stCondLst>
                                    <p:cond delay="0"/>
                                  </p:stCondLst>
                                  <p:childTnLst>
                                    <p:animEffect transition="out" filter="fade">
                                      <p:cBhvr>
                                        <p:cTn id="40" dur="1500"/>
                                        <p:tgtEl>
                                          <p:spTgt spid="3074"/>
                                        </p:tgtEl>
                                      </p:cBhvr>
                                    </p:animEffect>
                                    <p:set>
                                      <p:cBhvr>
                                        <p:cTn id="41" dur="1" fill="hold">
                                          <p:stCondLst>
                                            <p:cond delay="149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074" grpId="2"/>
      <p:bldP spid="4" grpId="0"/>
      <p:bldP spid="4" grpId="1"/>
      <p:bldP spid="6" grpId="0"/>
      <p:bldP spid="8" grpId="0"/>
      <p:bldP spid="8" grpId="1"/>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01150" cy="6858000"/>
          </a:xfrm>
          <a:prstGeom prst="rect">
            <a:avLst/>
          </a:prstGeom>
        </p:spPr>
      </p:pic>
      <p:sp>
        <p:nvSpPr>
          <p:cNvPr id="6" name="Title 1">
            <a:extLst>
              <a:ext uri="{FF2B5EF4-FFF2-40B4-BE49-F238E27FC236}">
                <a16:creationId xmlns:a16="http://schemas.microsoft.com/office/drawing/2014/main" id="{9FAB56ED-C425-4AE2-B1AE-157218363600}"/>
              </a:ext>
            </a:extLst>
          </p:cNvPr>
          <p:cNvSpPr txBox="1">
            <a:spLocks/>
          </p:cNvSpPr>
          <p:nvPr/>
        </p:nvSpPr>
        <p:spPr>
          <a:xfrm>
            <a:off x="1955260" y="3417223"/>
            <a:ext cx="17472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hope</a:t>
            </a:r>
          </a:p>
        </p:txBody>
      </p:sp>
      <p:sp>
        <p:nvSpPr>
          <p:cNvPr id="8" name="Title 1">
            <a:extLst>
              <a:ext uri="{FF2B5EF4-FFF2-40B4-BE49-F238E27FC236}">
                <a16:creationId xmlns:a16="http://schemas.microsoft.com/office/drawing/2014/main" id="{FDA6DA3E-31C4-422C-A943-34FC6F5F9840}"/>
              </a:ext>
            </a:extLst>
          </p:cNvPr>
          <p:cNvSpPr txBox="1">
            <a:spLocks/>
          </p:cNvSpPr>
          <p:nvPr/>
        </p:nvSpPr>
        <p:spPr>
          <a:xfrm>
            <a:off x="2590848" y="4087471"/>
            <a:ext cx="238999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seen</a:t>
            </a:r>
          </a:p>
        </p:txBody>
      </p:sp>
      <p:sp>
        <p:nvSpPr>
          <p:cNvPr id="3074" name="Rectangle 2"/>
          <p:cNvSpPr>
            <a:spLocks noGrp="1" noChangeArrowheads="1"/>
          </p:cNvSpPr>
          <p:nvPr>
            <p:ph type="title"/>
          </p:nvPr>
        </p:nvSpPr>
        <p:spPr>
          <a:xfrm>
            <a:off x="457200" y="2514600"/>
            <a:ext cx="8153400" cy="2438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ow faith is the substance of things hoped for, the evidence of things not seen.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11:1 </a:t>
            </a:r>
          </a:p>
        </p:txBody>
      </p:sp>
      <p:sp>
        <p:nvSpPr>
          <p:cNvPr id="4" name="Rectangle 2"/>
          <p:cNvSpPr txBox="1">
            <a:spLocks noChangeArrowheads="1"/>
          </p:cNvSpPr>
          <p:nvPr/>
        </p:nvSpPr>
        <p:spPr bwMode="auto">
          <a:xfrm>
            <a:off x="1828800" y="2514600"/>
            <a:ext cx="192132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6787D3A-9928-47D7-B263-AB631CB13B8F}"/>
              </a:ext>
            </a:extLst>
          </p:cNvPr>
          <p:cNvSpPr txBox="1">
            <a:spLocks noChangeArrowheads="1"/>
          </p:cNvSpPr>
          <p:nvPr/>
        </p:nvSpPr>
        <p:spPr bwMode="auto">
          <a:xfrm>
            <a:off x="1904657" y="3356944"/>
            <a:ext cx="18454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hope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94507BF-19A9-4FAD-94B5-D76D355C53BC}"/>
              </a:ext>
            </a:extLst>
          </p:cNvPr>
          <p:cNvSpPr txBox="1">
            <a:spLocks noChangeArrowheads="1"/>
          </p:cNvSpPr>
          <p:nvPr/>
        </p:nvSpPr>
        <p:spPr bwMode="auto">
          <a:xfrm>
            <a:off x="2390415" y="4028325"/>
            <a:ext cx="27933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seen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44124702"/>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40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0" presetClass="path" presetSubtype="0" accel="50000" decel="50000" fill="hold" grpId="1" nodeType="withEffect">
                                  <p:stCondLst>
                                    <p:cond delay="0"/>
                                  </p:stCondLst>
                                  <p:childTnLst>
                                    <p:animMotion origin="layout" path="M -4.72222E-6 -4.44444E-6 L 0.12969 0.38774 " pathEditMode="relative" rAng="0" ptsTypes="AA">
                                      <p:cBhvr>
                                        <p:cTn id="39" dur="2000" fill="hold"/>
                                        <p:tgtEl>
                                          <p:spTgt spid="4"/>
                                        </p:tgtEl>
                                        <p:attrNameLst>
                                          <p:attrName>ppt_x</p:attrName>
                                          <p:attrName>ppt_y</p:attrName>
                                        </p:attrNameLst>
                                      </p:cBhvr>
                                      <p:rCtr x="6476" y="19375"/>
                                    </p:animMotion>
                                  </p:childTnLst>
                                </p:cTn>
                              </p:par>
                              <p:par>
                                <p:cTn id="40" presetID="10" presetClass="exit" presetSubtype="0" fill="hold" grpId="1" nodeType="withEffect">
                                  <p:stCondLst>
                                    <p:cond delay="0"/>
                                  </p:stCondLst>
                                  <p:childTnLst>
                                    <p:animEffect transition="out" filter="fade">
                                      <p:cBhvr>
                                        <p:cTn id="41" dur="1500"/>
                                        <p:tgtEl>
                                          <p:spTgt spid="3074"/>
                                        </p:tgtEl>
                                      </p:cBhvr>
                                    </p:animEffect>
                                    <p:set>
                                      <p:cBhvr>
                                        <p:cTn id="42" dur="1" fill="hold">
                                          <p:stCondLst>
                                            <p:cond delay="149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4" grpId="0"/>
      <p:bldP spid="4" grpId="1"/>
      <p:bldP spid="4" grpId="2"/>
      <p:bldP spid="7" grpId="0"/>
      <p:bldP spid="7" grpId="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Tree>
    <p:extLst>
      <p:ext uri="{BB962C8B-B14F-4D97-AF65-F5344CB8AC3E}">
        <p14:creationId xmlns:p14="http://schemas.microsoft.com/office/powerpoint/2010/main" val="397852253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5385"/>
          <a:stretch/>
        </p:blipFill>
        <p:spPr>
          <a:xfrm>
            <a:off x="0" y="0"/>
            <a:ext cx="9220200" cy="6858000"/>
          </a:xfrm>
          <a:prstGeom prst="rect">
            <a:avLst/>
          </a:prstGeom>
        </p:spPr>
      </p:pic>
      <p:sp>
        <p:nvSpPr>
          <p:cNvPr id="3074" name="Rectangle 2"/>
          <p:cNvSpPr>
            <a:spLocks noGrp="1" noChangeArrowheads="1"/>
          </p:cNvSpPr>
          <p:nvPr>
            <p:ph type="title"/>
          </p:nvPr>
        </p:nvSpPr>
        <p:spPr>
          <a:xfrm>
            <a:off x="457200" y="3779838"/>
            <a:ext cx="81534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He said to them, "Why are you so fearful? How is it that you have no faith?"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Mark 4:40 </a:t>
            </a:r>
          </a:p>
        </p:txBody>
      </p:sp>
      <p:sp>
        <p:nvSpPr>
          <p:cNvPr id="4" name="Rectangle 2"/>
          <p:cNvSpPr txBox="1">
            <a:spLocks noChangeArrowheads="1"/>
          </p:cNvSpPr>
          <p:nvPr/>
        </p:nvSpPr>
        <p:spPr bwMode="auto">
          <a:xfrm>
            <a:off x="3048000" y="5181600"/>
            <a:ext cx="18614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982B145-0196-4E85-BB0A-EE06B0C3472D}"/>
              </a:ext>
            </a:extLst>
          </p:cNvPr>
          <p:cNvSpPr txBox="1">
            <a:spLocks noChangeArrowheads="1"/>
          </p:cNvSpPr>
          <p:nvPr/>
        </p:nvSpPr>
        <p:spPr bwMode="auto">
          <a:xfrm>
            <a:off x="2564610" y="5288066"/>
            <a:ext cx="2362847" cy="8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 faith</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E661F9B-322A-4F8A-94F1-358B2AC3B7D2}"/>
              </a:ext>
            </a:extLst>
          </p:cNvPr>
          <p:cNvSpPr txBox="1">
            <a:spLocks noChangeArrowheads="1"/>
          </p:cNvSpPr>
          <p:nvPr/>
        </p:nvSpPr>
        <p:spPr bwMode="auto">
          <a:xfrm>
            <a:off x="2003515" y="4504006"/>
            <a:ext cx="2220755" cy="1100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fearful</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AC567DC-7F97-488A-ABFE-60F0CDAA1DD7}"/>
              </a:ext>
            </a:extLst>
          </p:cNvPr>
          <p:cNvSpPr txBox="1">
            <a:spLocks noChangeArrowheads="1"/>
          </p:cNvSpPr>
          <p:nvPr/>
        </p:nvSpPr>
        <p:spPr bwMode="auto">
          <a:xfrm>
            <a:off x="5833467" y="3837905"/>
            <a:ext cx="1639054" cy="108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Why</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pic>
        <p:nvPicPr>
          <p:cNvPr id="12" name="SpotlightShape1_rendered">
            <a:extLst>
              <a:ext uri="{FF2B5EF4-FFF2-40B4-BE49-F238E27FC236}">
                <a16:creationId xmlns:a16="http://schemas.microsoft.com/office/drawing/2014/main" id="{0EE65588-3DC7-4E06-A166-0B45C02D98AE}"/>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844124702"/>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ntr" presetSubtype="0" fill="hold" grpId="2" nodeType="withEffect">
                                  <p:stCondLst>
                                    <p:cond delay="4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0" presetClass="path" presetSubtype="0" accel="50000" decel="50000" fill="hold" grpId="1" nodeType="withEffect">
                                  <p:stCondLst>
                                    <p:cond delay="400"/>
                                  </p:stCondLst>
                                  <p:childTnLst>
                                    <p:animMotion origin="layout" path="M 5.55556E-7 0.00023 L 0.15816 -0.03333 " pathEditMode="relative" rAng="0" ptsTypes="AA">
                                      <p:cBhvr>
                                        <p:cTn id="38" dur="2000" fill="hold"/>
                                        <p:tgtEl>
                                          <p:spTgt spid="4"/>
                                        </p:tgtEl>
                                        <p:attrNameLst>
                                          <p:attrName>ppt_x</p:attrName>
                                          <p:attrName>ppt_y</p:attrName>
                                        </p:attrNameLst>
                                      </p:cBhvr>
                                      <p:rCtr x="7899" y="-1690"/>
                                    </p:animMotion>
                                  </p:childTnLst>
                                </p:cTn>
                              </p:par>
                              <p:par>
                                <p:cTn id="39" presetID="10" presetClass="exit" presetSubtype="0" fill="hold" grpId="1" nodeType="withEffect">
                                  <p:stCondLst>
                                    <p:cond delay="400"/>
                                  </p:stCondLst>
                                  <p:childTnLst>
                                    <p:animEffect transition="out" filter="fade">
                                      <p:cBhvr>
                                        <p:cTn id="40" dur="1500"/>
                                        <p:tgtEl>
                                          <p:spTgt spid="3074"/>
                                        </p:tgtEl>
                                      </p:cBhvr>
                                    </p:animEffect>
                                    <p:set>
                                      <p:cBhvr>
                                        <p:cTn id="41" dur="1" fill="hold">
                                          <p:stCondLst>
                                            <p:cond delay="1499"/>
                                          </p:stCondLst>
                                        </p:cTn>
                                        <p:tgtEl>
                                          <p:spTgt spid="3074"/>
                                        </p:tgtEl>
                                        <p:attrNameLst>
                                          <p:attrName>style.visibility</p:attrName>
                                        </p:attrNameLst>
                                      </p:cBhvr>
                                      <p:to>
                                        <p:strVal val="hidden"/>
                                      </p:to>
                                    </p:set>
                                  </p:childTnLst>
                                </p:cTn>
                              </p:par>
                              <p:par>
                                <p:cTn id="42" presetID="10" presetClass="exit" presetSubtype="0" fill="hold" grpId="0" nodeType="withEffect">
                                  <p:stCondLst>
                                    <p:cond delay="40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0" nodeType="withEffect">
                                  <p:stCondLst>
                                    <p:cond delay="40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0" nodeType="withEffect">
                                  <p:stCondLst>
                                    <p:cond delay="40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2"/>
      <p:bldP spid="8" grpId="0"/>
      <p:bldP spid="8" grpId="2"/>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26" y="-76200"/>
            <a:ext cx="9183625" cy="7010400"/>
          </a:xfrm>
          <a:prstGeom prst="rect">
            <a:avLst/>
          </a:prstGeom>
        </p:spPr>
      </p:pic>
      <p:sp>
        <p:nvSpPr>
          <p:cNvPr id="8" name="Title 1"/>
          <p:cNvSpPr txBox="1">
            <a:spLocks/>
          </p:cNvSpPr>
          <p:nvPr/>
        </p:nvSpPr>
        <p:spPr>
          <a:xfrm>
            <a:off x="1365379" y="4355270"/>
            <a:ext cx="4907666"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guard your hearts</a:t>
            </a:r>
          </a:p>
        </p:txBody>
      </p:sp>
      <p:sp>
        <p:nvSpPr>
          <p:cNvPr id="10" name="Title 1">
            <a:extLst>
              <a:ext uri="{FF2B5EF4-FFF2-40B4-BE49-F238E27FC236}">
                <a16:creationId xmlns:a16="http://schemas.microsoft.com/office/drawing/2014/main" id="{6C975969-F462-44B8-8952-C5219F6B38B2}"/>
              </a:ext>
            </a:extLst>
          </p:cNvPr>
          <p:cNvSpPr txBox="1">
            <a:spLocks/>
          </p:cNvSpPr>
          <p:nvPr/>
        </p:nvSpPr>
        <p:spPr>
          <a:xfrm>
            <a:off x="4522039" y="3176587"/>
            <a:ext cx="379321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peace of God</a:t>
            </a:r>
          </a:p>
        </p:txBody>
      </p:sp>
      <p:sp>
        <p:nvSpPr>
          <p:cNvPr id="3074" name="Rectangle 2"/>
          <p:cNvSpPr>
            <a:spLocks noGrp="1" noChangeArrowheads="1"/>
          </p:cNvSpPr>
          <p:nvPr>
            <p:ph type="title"/>
          </p:nvPr>
        </p:nvSpPr>
        <p:spPr>
          <a:xfrm>
            <a:off x="457200" y="381000"/>
            <a:ext cx="8305800" cy="6172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anxious for nothing,                but in everything by prayer and supplication, with thanksgiving,  let your requests be made known to God; and the peace of God, which surpasses all understanding, will guard your hearts and minds through Christ Jesus.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Philippians 4:6</a:t>
            </a:r>
            <a:r>
              <a:rPr lang="en-US" altLang="en-US" sz="11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212465" y="4973257"/>
            <a:ext cx="18614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471686" y="4972475"/>
            <a:ext cx="18614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6"/>
          <p:cNvSpPr>
            <a:spLocks noChangeArrowheads="1"/>
          </p:cNvSpPr>
          <p:nvPr/>
        </p:nvSpPr>
        <p:spPr bwMode="auto">
          <a:xfrm>
            <a:off x="1689462" y="97206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92D05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DAE6FC6C-4A3D-456E-A2D1-C9ED1983CF76}"/>
              </a:ext>
            </a:extLst>
          </p:cNvPr>
          <p:cNvSpPr txBox="1">
            <a:spLocks noChangeArrowheads="1"/>
          </p:cNvSpPr>
          <p:nvPr/>
        </p:nvSpPr>
        <p:spPr bwMode="auto">
          <a:xfrm>
            <a:off x="1463045" y="4436269"/>
            <a:ext cx="4702630" cy="81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guard your hearts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00295B9B-79EF-44B6-8E18-B1111B732EEC}"/>
              </a:ext>
            </a:extLst>
          </p:cNvPr>
          <p:cNvSpPr txBox="1">
            <a:spLocks noChangeArrowheads="1"/>
          </p:cNvSpPr>
          <p:nvPr/>
        </p:nvSpPr>
        <p:spPr bwMode="auto">
          <a:xfrm>
            <a:off x="4446283" y="3117190"/>
            <a:ext cx="39451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peace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9">
            <a:extLst>
              <a:ext uri="{FF2B5EF4-FFF2-40B4-BE49-F238E27FC236}">
                <a16:creationId xmlns:a16="http://schemas.microsoft.com/office/drawing/2014/main" id="{50F470B2-F2E4-4895-A311-706E5990B3ED}"/>
              </a:ext>
            </a:extLst>
          </p:cNvPr>
          <p:cNvSpPr>
            <a:spLocks noChangeArrowheads="1"/>
          </p:cNvSpPr>
          <p:nvPr/>
        </p:nvSpPr>
        <p:spPr bwMode="auto">
          <a:xfrm>
            <a:off x="6858544" y="3138801"/>
            <a:ext cx="121722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4412470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par>
                                <p:cTn id="8" presetID="50" presetClass="exit" presetSubtype="0" accel="100000" fill="hold" grpId="0" nodeType="withEffect">
                                  <p:stCondLst>
                                    <p:cond delay="0"/>
                                  </p:stCondLst>
                                  <p:childTnLst>
                                    <p:anim calcmode="lin" valueType="num">
                                      <p:cBhvr>
                                        <p:cTn id="9" dur="1000"/>
                                        <p:tgtEl>
                                          <p:spTgt spid="6"/>
                                        </p:tgtEl>
                                        <p:attrNameLst>
                                          <p:attrName>ppt_w</p:attrName>
                                        </p:attrNameLst>
                                      </p:cBhvr>
                                      <p:tavLst>
                                        <p:tav tm="0">
                                          <p:val>
                                            <p:strVal val="ppt_w"/>
                                          </p:val>
                                        </p:tav>
                                        <p:tav tm="100000">
                                          <p:val>
                                            <p:strVal val="ppt_w+.3"/>
                                          </p:val>
                                        </p:tav>
                                      </p:tavLst>
                                    </p:anim>
                                    <p:anim calcmode="lin" valueType="num">
                                      <p:cBhvr>
                                        <p:cTn id="10" dur="1000"/>
                                        <p:tgtEl>
                                          <p:spTgt spid="6"/>
                                        </p:tgtEl>
                                        <p:attrNameLst>
                                          <p:attrName>ppt_h</p:attrName>
                                        </p:attrNameLst>
                                      </p:cBhvr>
                                      <p:tavLst>
                                        <p:tav tm="0">
                                          <p:val>
                                            <p:strVal val="ppt_h"/>
                                          </p:val>
                                        </p:tav>
                                        <p:tav tm="100000">
                                          <p:val>
                                            <p:strVal val="ppt_h"/>
                                          </p:val>
                                        </p:tav>
                                      </p:tavLst>
                                    </p:anim>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stCondLst>
                                            <p:cond delay="0"/>
                                          </p:stCondLst>
                                        </p:cTn>
                                        <p:tgtEl>
                                          <p:spTgt spid="7"/>
                                        </p:tgtEl>
                                      </p:cBhvr>
                                    </p:animEffect>
                                    <p:anim to="" calcmode="lin" valueType="num">
                                      <p:cBhvr>
                                        <p:cTn id="1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18" presetClass="emph" presetSubtype="0" fill="hold" grpId="1" nodeType="withEffect">
                                  <p:stCondLst>
                                    <p:cond delay="0"/>
                                  </p:stCondLst>
                                  <p:childTnLst>
                                    <p:set>
                                      <p:cBhvr override="childStyle">
                                        <p:cTn id="26" dur="500" fill="hold"/>
                                        <p:tgtEl>
                                          <p:spTgt spid="10"/>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0" presetClass="entr" presetSubtype="0" fill="hold" grpId="0" nodeType="withEffect">
                                  <p:stCondLst>
                                    <p:cond delay="400"/>
                                  </p:stCondLst>
                                  <p:iterate type="lt">
                                    <p:tmPct val="10000"/>
                                  </p:iterate>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stCondLst>
                                            <p:cond delay="0"/>
                                          </p:stCondLst>
                                        </p:cTn>
                                        <p:tgtEl>
                                          <p:spTgt spid="12"/>
                                        </p:tgtEl>
                                      </p:cBhvr>
                                    </p:animEffect>
                                    <p:anim to="" calcmode="lin" valueType="num">
                                      <p:cBhvr>
                                        <p:cTn id="3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35" fill="hold">
                            <p:stCondLst>
                              <p:cond delay="100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par>
                                <p:cTn id="39" presetID="22" presetClass="entr" presetSubtype="8"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600"/>
                                        <p:tgtEl>
                                          <p:spTgt spid="8"/>
                                        </p:tgtEl>
                                      </p:cBhvr>
                                    </p:animEffect>
                                  </p:childTnLst>
                                </p:cTn>
                              </p:par>
                              <p:par>
                                <p:cTn id="42" presetID="18" presetClass="emph" presetSubtype="0" fill="hold" grpId="1" nodeType="withEffect">
                                  <p:stCondLst>
                                    <p:cond delay="0"/>
                                  </p:stCondLst>
                                  <p:childTnLst>
                                    <p:set>
                                      <p:cBhvr override="childStyle">
                                        <p:cTn id="43" dur="600" fill="hold"/>
                                        <p:tgtEl>
                                          <p:spTgt spid="8"/>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6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0" presetClass="path" presetSubtype="0" accel="50000" decel="50000" fill="hold" grpId="1" nodeType="withEffect">
                                  <p:stCondLst>
                                    <p:cond delay="0"/>
                                  </p:stCondLst>
                                  <p:childTnLst>
                                    <p:animMotion origin="layout" path="M 0.00018 0.00023 L -0.54323 -0.40532 " pathEditMode="relative" rAng="0" ptsTypes="AA">
                                      <p:cBhvr>
                                        <p:cTn id="53" dur="2000" fill="hold"/>
                                        <p:tgtEl>
                                          <p:spTgt spid="4"/>
                                        </p:tgtEl>
                                        <p:attrNameLst>
                                          <p:attrName>ppt_x</p:attrName>
                                          <p:attrName>ppt_y</p:attrName>
                                        </p:attrNameLst>
                                      </p:cBhvr>
                                      <p:rCtr x="-27170" y="-20278"/>
                                    </p:animMotion>
                                  </p:childTnLst>
                                </p:cTn>
                              </p:par>
                              <p:par>
                                <p:cTn id="54" presetID="10" presetClass="exit" presetSubtype="0" fill="hold" grpId="1" nodeType="withEffect">
                                  <p:stCondLst>
                                    <p:cond delay="0"/>
                                  </p:stCondLst>
                                  <p:childTnLst>
                                    <p:animEffect transition="out" filter="fade">
                                      <p:cBhvr>
                                        <p:cTn id="55" dur="1500"/>
                                        <p:tgtEl>
                                          <p:spTgt spid="3074"/>
                                        </p:tgtEl>
                                      </p:cBhvr>
                                    </p:animEffect>
                                    <p:set>
                                      <p:cBhvr>
                                        <p:cTn id="56" dur="1" fill="hold">
                                          <p:stCondLst>
                                            <p:cond delay="1499"/>
                                          </p:stCondLst>
                                        </p:cTn>
                                        <p:tgtEl>
                                          <p:spTgt spid="307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50"/>
                                        <p:tgtEl>
                                          <p:spTgt spid="7"/>
                                        </p:tgtEl>
                                      </p:cBhvr>
                                    </p:animEffect>
                                    <p:set>
                                      <p:cBhvr>
                                        <p:cTn id="65" dur="1" fill="hold">
                                          <p:stCondLst>
                                            <p:cond delay="249"/>
                                          </p:stCondLst>
                                        </p:cTn>
                                        <p:tgtEl>
                                          <p:spTgt spid="7"/>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grpId="2" nodeType="withEffect">
                                  <p:stCondLst>
                                    <p:cond delay="0"/>
                                  </p:stCondLst>
                                  <p:iterate type="lt">
                                    <p:tmPct val="0"/>
                                  </p:iterate>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0" grpId="0"/>
      <p:bldP spid="10" grpId="1"/>
      <p:bldP spid="10" grpId="2"/>
      <p:bldP spid="3074" grpId="0"/>
      <p:bldP spid="3074" grpId="1"/>
      <p:bldP spid="4" grpId="0"/>
      <p:bldP spid="4" grpId="1"/>
      <p:bldP spid="6" grpId="0"/>
      <p:bldP spid="7" grpId="0"/>
      <p:bldP spid="7" grpId="1"/>
      <p:bldP spid="9" grpId="0"/>
      <p:bldP spid="9" grpId="1"/>
      <p:bldP spid="11" grpId="0"/>
      <p:bldP spid="11" grpId="1"/>
      <p:bldP spid="12" grpId="0"/>
      <p:bldP spid="12" grpId="1"/>
      <p:bldP spid="12"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333" r="12720" b="8846"/>
          <a:stretch/>
        </p:blipFill>
        <p:spPr>
          <a:xfrm>
            <a:off x="0" y="0"/>
            <a:ext cx="9144000" cy="6858000"/>
          </a:xfrm>
          <a:prstGeom prst="rect">
            <a:avLst/>
          </a:prstGeom>
        </p:spPr>
      </p:pic>
      <p:sp>
        <p:nvSpPr>
          <p:cNvPr id="2" name="Title 1"/>
          <p:cNvSpPr>
            <a:spLocks noGrp="1"/>
          </p:cNvSpPr>
          <p:nvPr>
            <p:ph type="title"/>
          </p:nvPr>
        </p:nvSpPr>
        <p:spPr>
          <a:xfrm>
            <a:off x="559445" y="868100"/>
            <a:ext cx="7971099" cy="5020518"/>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disciples were astonished at His words. But Jesus answered again and said to them, "Children, how hard it is for those who trust in riches to enter the kingdom of God!"</a:t>
            </a:r>
            <a:r>
              <a:rPr 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Mark 10:24</a:t>
            </a: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246924" y="2195332"/>
            <a:ext cx="18614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827499" y="3537994"/>
            <a:ext cx="18614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F7BEF01-78FC-428D-B9F6-B0F21CC486CF}"/>
              </a:ext>
            </a:extLst>
          </p:cNvPr>
          <p:cNvSpPr txBox="1">
            <a:spLocks noChangeArrowheads="1"/>
          </p:cNvSpPr>
          <p:nvPr/>
        </p:nvSpPr>
        <p:spPr bwMode="auto">
          <a:xfrm>
            <a:off x="5210529" y="3577183"/>
            <a:ext cx="90460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00"/>
                  </a:solidFill>
                  <a:prstDash val="solid"/>
                  <a:miter lim="800000"/>
                </a:ln>
                <a:solidFill>
                  <a:srgbClr val="0066FF"/>
                </a:solidFill>
                <a:effectLst>
                  <a:glow rad="127000">
                    <a:srgbClr val="C00000"/>
                  </a:glow>
                  <a:outerShdw blurRad="50800" algn="tl" rotWithShape="0">
                    <a:srgbClr val="000000"/>
                  </a:outerShdw>
                </a:effectLst>
                <a:latin typeface="Calibri" panose="020F0502020204030204" pitchFamily="34" charset="0"/>
              </a:rPr>
              <a:t> </a:t>
            </a:r>
            <a:r>
              <a:rPr lang="en-US" altLang="en-US" sz="4600" b="1" kern="0" dirty="0">
                <a:ln w="17780" cmpd="sng">
                  <a:solidFill>
                    <a:srgbClr val="FFFF00"/>
                  </a:solidFill>
                  <a:prstDash val="solid"/>
                  <a:miter lim="800000"/>
                </a:ln>
                <a:solidFill>
                  <a:srgbClr val="0066FF"/>
                </a:solidFill>
                <a:effectLst>
                  <a:glow rad="127000">
                    <a:srgbClr val="C00000"/>
                  </a:glow>
                  <a:outerShdw blurRad="50800" algn="tl" rotWithShape="0">
                    <a:srgbClr val="000000"/>
                  </a:outerShdw>
                </a:effectLst>
                <a:latin typeface="Calibri" panose="020F0502020204030204" pitchFamily="34" charset="0"/>
              </a:rPr>
              <a:t> </a:t>
            </a:r>
            <a:r>
              <a:rPr lang="en-US" altLang="en-US" sz="8000" b="1" kern="0" dirty="0">
                <a:ln w="17780" cmpd="sng">
                  <a:solidFill>
                    <a:srgbClr val="FFFF00"/>
                  </a:solidFill>
                  <a:prstDash val="solid"/>
                  <a:miter lim="800000"/>
                </a:ln>
                <a:solidFill>
                  <a:srgbClr val="66FF33"/>
                </a:solidFill>
                <a:effectLst>
                  <a:glow rad="127000">
                    <a:srgbClr val="C00000"/>
                  </a:glow>
                  <a:outerShdw blurRad="50800" algn="tl" rotWithShape="0">
                    <a:srgbClr val="000000"/>
                  </a:outerShdw>
                </a:effectLst>
                <a:latin typeface="Calibri" panose="020F0502020204030204" pitchFamily="34" charset="0"/>
              </a:rPr>
              <a:t>?</a:t>
            </a:r>
            <a:endParaRPr lang="en-US" altLang="en-US" sz="3200" b="1" i="1" kern="0" dirty="0">
              <a:ln w="17780" cmpd="sng">
                <a:solidFill>
                  <a:srgbClr val="FFFF00"/>
                </a:solidFill>
                <a:prstDash val="solid"/>
                <a:miter lim="800000"/>
              </a:ln>
              <a:solidFill>
                <a:srgbClr val="66FF33"/>
              </a:solidFill>
              <a:effectLst>
                <a:glow rad="127000">
                  <a:srgbClr val="C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3451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par>
                                <p:cTn id="24" presetID="0" presetClass="path" presetSubtype="0" accel="50000" decel="50000" fill="hold" grpId="1" nodeType="withEffect">
                                  <p:stCondLst>
                                    <p:cond delay="0"/>
                                  </p:stCondLst>
                                  <p:childTnLst>
                                    <p:animMotion origin="layout" path="M 0.00018 0.00023 L -0.08316 -0.33519 " pathEditMode="relative" rAng="0" ptsTypes="AA">
                                      <p:cBhvr>
                                        <p:cTn id="25" dur="2000" fill="hold"/>
                                        <p:tgtEl>
                                          <p:spTgt spid="5"/>
                                        </p:tgtEl>
                                        <p:attrNameLst>
                                          <p:attrName>ppt_x</p:attrName>
                                          <p:attrName>ppt_y</p:attrName>
                                        </p:attrNameLst>
                                      </p:cBhvr>
                                      <p:rCtr x="-4167" y="-16782"/>
                                    </p:animMotion>
                                  </p:childTnLst>
                                </p:cTn>
                              </p:par>
                              <p:par>
                                <p:cTn id="26" presetID="55" presetClass="exit" presetSubtype="0" fill="hold" grpId="1" nodeType="withEffect">
                                  <p:stCondLst>
                                    <p:cond delay="0"/>
                                  </p:stCondLst>
                                  <p:childTnLst>
                                    <p:anim calcmode="lin" valueType="num">
                                      <p:cBhvr>
                                        <p:cTn id="27" dur="1000"/>
                                        <p:tgtEl>
                                          <p:spTgt spid="2"/>
                                        </p:tgtEl>
                                        <p:attrNameLst>
                                          <p:attrName>ppt_w</p:attrName>
                                        </p:attrNameLst>
                                      </p:cBhvr>
                                      <p:tavLst>
                                        <p:tav tm="0">
                                          <p:val>
                                            <p:strVal val="ppt_w"/>
                                          </p:val>
                                        </p:tav>
                                        <p:tav tm="100000">
                                          <p:val>
                                            <p:strVal val="ppt_w*0.70"/>
                                          </p:val>
                                        </p:tav>
                                      </p:tavLst>
                                    </p:anim>
                                    <p:anim calcmode="lin" valueType="num">
                                      <p:cBhvr>
                                        <p:cTn id="28" dur="1000"/>
                                        <p:tgtEl>
                                          <p:spTgt spid="2"/>
                                        </p:tgtEl>
                                        <p:attrNameLst>
                                          <p:attrName>ppt_h</p:attrName>
                                        </p:attrNameLst>
                                      </p:cBhvr>
                                      <p:tavLst>
                                        <p:tav tm="0">
                                          <p:val>
                                            <p:strVal val="ppt_h"/>
                                          </p:val>
                                        </p:tav>
                                        <p:tav tm="100000">
                                          <p:val>
                                            <p:strVal val="ppt_h"/>
                                          </p:val>
                                        </p:tav>
                                      </p:tavLst>
                                    </p:anim>
                                    <p:animEffect transition="out" filter="fade">
                                      <p:cBhvr>
                                        <p:cTn id="29" dur="1000"/>
                                        <p:tgtEl>
                                          <p:spTgt spid="2"/>
                                        </p:tgtEl>
                                      </p:cBhvr>
                                    </p:animEffect>
                                    <p:set>
                                      <p:cBhvr>
                                        <p:cTn id="30" dur="1" fill="hold">
                                          <p:stCondLst>
                                            <p:cond delay="999"/>
                                          </p:stCondLst>
                                        </p:cTn>
                                        <p:tgtEl>
                                          <p:spTgt spid="2"/>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5" grpId="1"/>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800" y="1286236"/>
            <a:ext cx="8534400" cy="4285527"/>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Those who trust in their wealth And boast in the multitude of their riches,  None of them can by any means redeem his brother, Nor give to God a ransom for him -          </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49:6-7 </a:t>
            </a:r>
            <a:r>
              <a:rPr 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073080" y="1239936"/>
            <a:ext cx="18614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ounded Rectangle 6">
            <a:extLst>
              <a:ext uri="{FF2B5EF4-FFF2-40B4-BE49-F238E27FC236}">
                <a16:creationId xmlns:a16="http://schemas.microsoft.com/office/drawing/2014/main" id="{82D0EC10-31A1-4D00-9D3B-32339016F2F4}"/>
              </a:ext>
            </a:extLst>
          </p:cNvPr>
          <p:cNvSpPr>
            <a:spLocks noChangeAspect="1"/>
          </p:cNvSpPr>
          <p:nvPr/>
        </p:nvSpPr>
        <p:spPr>
          <a:xfrm>
            <a:off x="1032993" y="2010135"/>
            <a:ext cx="2066925" cy="880110"/>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100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04184 -0.00046 L -0.08247 0.20509 " pathEditMode="relative" rAng="0" ptsTypes="AA">
                                      <p:cBhvr>
                                        <p:cTn id="10" dur="1000" spd="-100000" fill="hold"/>
                                        <p:tgtEl>
                                          <p:spTgt spid="2"/>
                                        </p:tgtEl>
                                        <p:attrNameLst>
                                          <p:attrName>ppt_x</p:attrName>
                                          <p:attrName>ppt_y</p:attrName>
                                        </p:attrNameLst>
                                      </p:cBhvr>
                                      <p:rCtr x="-2031" y="10278"/>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par>
                                <p:cTn id="25" presetID="0" presetClass="path" presetSubtype="0" accel="50000" decel="50000" fill="hold" grpId="1" nodeType="withEffect">
                                  <p:stCondLst>
                                    <p:cond delay="0"/>
                                  </p:stCondLst>
                                  <p:childTnLst>
                                    <p:animMotion origin="layout" path="M 2.77778E-6 -4.81481E-6 L -0.16111 0.20996 " pathEditMode="relative" rAng="0" ptsTypes="AA">
                                      <p:cBhvr>
                                        <p:cTn id="26" dur="2000" fill="hold"/>
                                        <p:tgtEl>
                                          <p:spTgt spid="4"/>
                                        </p:tgtEl>
                                        <p:attrNameLst>
                                          <p:attrName>ppt_x</p:attrName>
                                          <p:attrName>ppt_y</p:attrName>
                                        </p:attrNameLst>
                                      </p:cBhvr>
                                      <p:rCtr x="-8056" y="10486"/>
                                    </p:animMotion>
                                  </p:childTnLst>
                                </p:cTn>
                              </p:par>
                              <p:par>
                                <p:cTn id="27" presetID="0" presetClass="path" presetSubtype="0" accel="50000" decel="50000" fill="hold" grpId="3" nodeType="withEffect">
                                  <p:stCondLst>
                                    <p:cond delay="0"/>
                                  </p:stCondLst>
                                  <p:childTnLst>
                                    <p:animMotion origin="layout" path="M 0.00017 2.53469E-6 L -0.04184 -0.00047 " pathEditMode="relative" rAng="0" ptsTypes="AA">
                                      <p:cBhvr>
                                        <p:cTn id="28" dur="1000" fill="hold"/>
                                        <p:tgtEl>
                                          <p:spTgt spid="2"/>
                                        </p:tgtEl>
                                        <p:attrNameLst>
                                          <p:attrName>ppt_x</p:attrName>
                                          <p:attrName>ppt_y</p:attrName>
                                        </p:attrNameLst>
                                      </p:cBhvr>
                                      <p:rCtr x="-2101" y="-23"/>
                                    </p:animMotion>
                                  </p:childTnLst>
                                </p:cTn>
                              </p:par>
                              <p:par>
                                <p:cTn id="29" presetID="17" presetClass="exit" presetSubtype="10" fill="hold" grpId="1" nodeType="withEffect">
                                  <p:stCondLst>
                                    <p:cond delay="0"/>
                                  </p:stCondLst>
                                  <p:childTnLst>
                                    <p:anim calcmode="lin" valueType="num">
                                      <p:cBhvr>
                                        <p:cTn id="30" dur="1000"/>
                                        <p:tgtEl>
                                          <p:spTgt spid="2"/>
                                        </p:tgtEl>
                                        <p:attrNameLst>
                                          <p:attrName>ppt_w</p:attrName>
                                        </p:attrNameLst>
                                      </p:cBhvr>
                                      <p:tavLst>
                                        <p:tav tm="0">
                                          <p:val>
                                            <p:strVal val="ppt_w"/>
                                          </p:val>
                                        </p:tav>
                                        <p:tav tm="100000">
                                          <p:val>
                                            <p:fltVal val="0"/>
                                          </p:val>
                                        </p:tav>
                                      </p:tavLst>
                                    </p:anim>
                                    <p:anim calcmode="lin" valueType="num">
                                      <p:cBhvr>
                                        <p:cTn id="31" dur="1000"/>
                                        <p:tgtEl>
                                          <p:spTgt spid="2"/>
                                        </p:tgtEl>
                                        <p:attrNameLst>
                                          <p:attrName>ppt_h</p:attrName>
                                        </p:attrNameLst>
                                      </p:cBhvr>
                                      <p:tavLst>
                                        <p:tav tm="0">
                                          <p:val>
                                            <p:strVal val="ppt_h"/>
                                          </p:val>
                                        </p:tav>
                                        <p:tav tm="100000">
                                          <p:val>
                                            <p:strVal val="ppt_h"/>
                                          </p:val>
                                        </p:tav>
                                      </p:tavLst>
                                    </p:anim>
                                    <p:set>
                                      <p:cBhvr>
                                        <p:cTn id="32" dur="1" fill="hold">
                                          <p:stCondLst>
                                            <p:cond delay="999"/>
                                          </p:stCondLst>
                                        </p:cTn>
                                        <p:tgtEl>
                                          <p:spTgt spid="2"/>
                                        </p:tgtEl>
                                        <p:attrNameLst>
                                          <p:attrName>style.visibility</p:attrName>
                                        </p:attrNameLst>
                                      </p:cBhvr>
                                      <p:to>
                                        <p:strVal val="hidden"/>
                                      </p:to>
                                    </p:set>
                                  </p:childTnLst>
                                </p:cTn>
                              </p:par>
                              <p:par>
                                <p:cTn id="33" presetID="16" presetClass="exit" presetSubtype="21" fill="hold" grpId="1" nodeType="withEffect">
                                  <p:stCondLst>
                                    <p:cond delay="0"/>
                                  </p:stCondLst>
                                  <p:childTnLst>
                                    <p:animEffect transition="out" filter="barn(inVertic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4" grpId="0"/>
      <p:bldP spid="4" grpId="1"/>
      <p:bldP spid="4" grpId="2"/>
      <p:bldP spid="7" grpId="0" animBg="1"/>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Rounded Corners 4">
            <a:extLst>
              <a:ext uri="{FF2B5EF4-FFF2-40B4-BE49-F238E27FC236}">
                <a16:creationId xmlns:a16="http://schemas.microsoft.com/office/drawing/2014/main" id="{668A6EE5-8FD3-41D4-9FC9-9875690D8820}"/>
              </a:ext>
            </a:extLst>
          </p:cNvPr>
          <p:cNvSpPr/>
          <p:nvPr/>
        </p:nvSpPr>
        <p:spPr>
          <a:xfrm>
            <a:off x="2011680" y="2975020"/>
            <a:ext cx="1285312" cy="551215"/>
          </a:xfrm>
          <a:prstGeom prst="roundRect">
            <a:avLst/>
          </a:prstGeom>
          <a:solidFill>
            <a:srgbClr val="D5959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2B6D340-11A3-418B-A2B3-AC14DCEC7E6D}"/>
              </a:ext>
            </a:extLst>
          </p:cNvPr>
          <p:cNvSpPr txBox="1">
            <a:spLocks/>
          </p:cNvSpPr>
          <p:nvPr/>
        </p:nvSpPr>
        <p:spPr>
          <a:xfrm>
            <a:off x="783016" y="3544866"/>
            <a:ext cx="4302552" cy="7294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the living God</a:t>
            </a:r>
          </a:p>
        </p:txBody>
      </p:sp>
      <p:sp>
        <p:nvSpPr>
          <p:cNvPr id="2" name="Title 1"/>
          <p:cNvSpPr>
            <a:spLocks noGrp="1"/>
          </p:cNvSpPr>
          <p:nvPr>
            <p:ph type="title"/>
          </p:nvPr>
        </p:nvSpPr>
        <p:spPr>
          <a:xfrm>
            <a:off x="316375" y="1235598"/>
            <a:ext cx="8468810" cy="4574894"/>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 those who are rich in this present age not to be haughty, nor to trust in uncertain riches but in the living God, who gives us richly all things to enjoy.</a:t>
            </a: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6:17 </a:t>
            </a:r>
            <a:r>
              <a:rPr 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603095" y="2669891"/>
            <a:ext cx="18614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5972529" y="1995659"/>
            <a:ext cx="283579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haughty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63CE9AC-A352-4ABC-8D53-91B82E9D2C6C}"/>
              </a:ext>
            </a:extLst>
          </p:cNvPr>
          <p:cNvSpPr txBox="1">
            <a:spLocks noChangeArrowheads="1"/>
          </p:cNvSpPr>
          <p:nvPr/>
        </p:nvSpPr>
        <p:spPr bwMode="auto">
          <a:xfrm>
            <a:off x="823815" y="3498938"/>
            <a:ext cx="4221272" cy="77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living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6">
            <a:extLst>
              <a:ext uri="{FF2B5EF4-FFF2-40B4-BE49-F238E27FC236}">
                <a16:creationId xmlns:a16="http://schemas.microsoft.com/office/drawing/2014/main" id="{86B1930B-CEC6-4173-9015-5302C5FFA5DE}"/>
              </a:ext>
            </a:extLst>
          </p:cNvPr>
          <p:cNvSpPr>
            <a:spLocks noChangeArrowheads="1"/>
          </p:cNvSpPr>
          <p:nvPr/>
        </p:nvSpPr>
        <p:spPr bwMode="auto">
          <a:xfrm>
            <a:off x="854674" y="340845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2">
            <a:extLst>
              <a:ext uri="{FF2B5EF4-FFF2-40B4-BE49-F238E27FC236}">
                <a16:creationId xmlns:a16="http://schemas.microsoft.com/office/drawing/2014/main" id="{E2E16B30-7CC9-4896-A6AC-0A24C01058F9}"/>
              </a:ext>
            </a:extLst>
          </p:cNvPr>
          <p:cNvSpPr txBox="1">
            <a:spLocks noChangeArrowheads="1"/>
          </p:cNvSpPr>
          <p:nvPr/>
        </p:nvSpPr>
        <p:spPr bwMode="auto">
          <a:xfrm>
            <a:off x="3416025" y="2680091"/>
            <a:ext cx="4452455" cy="105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00"/>
                  </a:solidFill>
                  <a:prstDash val="solid"/>
                  <a:miter lim="800000"/>
                </a:ln>
                <a:solidFill>
                  <a:srgbClr val="0066FF"/>
                </a:solidFill>
                <a:effectLst>
                  <a:glow rad="127000">
                    <a:srgbClr val="C00000"/>
                  </a:glow>
                  <a:outerShdw blurRad="50800" algn="tl" rotWithShape="0">
                    <a:srgbClr val="000000"/>
                  </a:outerShdw>
                </a:effectLst>
                <a:latin typeface="Calibri" panose="020F0502020204030204" pitchFamily="34" charset="0"/>
              </a:rPr>
              <a:t> </a:t>
            </a:r>
            <a:r>
              <a:rPr lang="en-US" altLang="en-US" sz="4600" b="1" kern="0" dirty="0">
                <a:ln w="17780" cmpd="sng">
                  <a:solidFill>
                    <a:srgbClr val="FFFF00"/>
                  </a:solidFill>
                  <a:prstDash val="solid"/>
                  <a:miter lim="800000"/>
                </a:ln>
                <a:solidFill>
                  <a:srgbClr val="0066FF"/>
                </a:solidFill>
                <a:effectLst>
                  <a:glow rad="127000">
                    <a:srgbClr val="C00000"/>
                  </a:glow>
                  <a:outerShdw blurRad="50800" algn="tl" rotWithShape="0">
                    <a:srgbClr val="000000"/>
                  </a:outerShdw>
                </a:effectLst>
                <a:latin typeface="Calibri" panose="020F0502020204030204" pitchFamily="34" charset="0"/>
              </a:rPr>
              <a:t> </a:t>
            </a:r>
            <a:r>
              <a:rPr lang="en-US" altLang="en-US" b="1" kern="0" dirty="0">
                <a:ln w="17780" cmpd="sng">
                  <a:solidFill>
                    <a:srgbClr val="FFFF00"/>
                  </a:solidFill>
                  <a:prstDash val="solid"/>
                  <a:miter lim="800000"/>
                </a:ln>
                <a:solidFill>
                  <a:srgbClr val="66FF33"/>
                </a:solidFill>
                <a:effectLst>
                  <a:glow rad="127000">
                    <a:srgbClr val="C00000"/>
                  </a:glow>
                  <a:outerShdw blurRad="50800" algn="tl" rotWithShape="0">
                    <a:srgbClr val="000000"/>
                  </a:outerShdw>
                </a:effectLst>
                <a:latin typeface="Calibri" panose="020F0502020204030204" pitchFamily="34" charset="0"/>
              </a:rPr>
              <a:t>uncertain riches</a:t>
            </a:r>
            <a:endParaRPr lang="en-US" altLang="en-US" b="1" i="1" kern="0" dirty="0">
              <a:ln w="17780" cmpd="sng">
                <a:solidFill>
                  <a:srgbClr val="FFFF00"/>
                </a:solidFill>
                <a:prstDash val="solid"/>
                <a:miter lim="800000"/>
              </a:ln>
              <a:solidFill>
                <a:srgbClr val="66FF33"/>
              </a:solidFill>
              <a:effectLst>
                <a:glow rad="127000">
                  <a:srgbClr val="C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2010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0" presetClass="entr" presetSubtype="0"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29" presetID="23" presetClass="entr" presetSubtype="16" fill="hold" grpId="0" nodeType="withEffect">
                                  <p:stCondLst>
                                    <p:cond delay="40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ppt_x</p:attrName>
                                        </p:attrNameLst>
                                      </p:cBhvr>
                                      <p:tavLst>
                                        <p:tav tm="0">
                                          <p:val>
                                            <p:strVal val="#ppt_x-#ppt_w/2"/>
                                          </p:val>
                                        </p:tav>
                                        <p:tav tm="100000">
                                          <p:val>
                                            <p:strVal val="#ppt_x"/>
                                          </p:val>
                                        </p:tav>
                                      </p:tavLst>
                                    </p:anim>
                                    <p:anim calcmode="lin" valueType="num">
                                      <p:cBhvr>
                                        <p:cTn id="38" dur="500" fill="hold"/>
                                        <p:tgtEl>
                                          <p:spTgt spid="10"/>
                                        </p:tgtEl>
                                        <p:attrNameLst>
                                          <p:attrName>ppt_y</p:attrName>
                                        </p:attrNameLst>
                                      </p:cBhvr>
                                      <p:tavLst>
                                        <p:tav tm="0">
                                          <p:val>
                                            <p:strVal val="#ppt_y"/>
                                          </p:val>
                                        </p:tav>
                                        <p:tav tm="100000">
                                          <p:val>
                                            <p:strVal val="#ppt_y"/>
                                          </p:val>
                                        </p:tav>
                                      </p:tavLst>
                                    </p:anim>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strVal val="#ppt_h"/>
                                          </p:val>
                                        </p:tav>
                                        <p:tav tm="100000">
                                          <p:val>
                                            <p:strVal val="#ppt_h"/>
                                          </p:val>
                                        </p:tav>
                                      </p:tavLst>
                                    </p:anim>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5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0" presetClass="path" presetSubtype="0" accel="50000" decel="50000" fill="hold" grpId="1" nodeType="withEffect">
                                  <p:stCondLst>
                                    <p:cond delay="0"/>
                                  </p:stCondLst>
                                  <p:childTnLst>
                                    <p:animMotion origin="layout" path="M 2.77778E-7 0 L -0.21094 0.25903 " pathEditMode="relative" rAng="0" ptsTypes="AA">
                                      <p:cBhvr>
                                        <p:cTn id="53" dur="2000" fill="hold"/>
                                        <p:tgtEl>
                                          <p:spTgt spid="6"/>
                                        </p:tgtEl>
                                        <p:attrNameLst>
                                          <p:attrName>ppt_x</p:attrName>
                                          <p:attrName>ppt_y</p:attrName>
                                        </p:attrNameLst>
                                      </p:cBhvr>
                                      <p:rCtr x="-10556" y="12940"/>
                                    </p:animMotion>
                                  </p:childTnLst>
                                </p:cTn>
                              </p:par>
                              <p:par>
                                <p:cTn id="54" presetID="0" presetClass="path" presetSubtype="0" accel="50000" decel="50000" fill="hold" grpId="1" nodeType="withEffect">
                                  <p:stCondLst>
                                    <p:cond delay="0"/>
                                  </p:stCondLst>
                                  <p:childTnLst>
                                    <p:animMotion origin="layout" path="M -3.33333E-6 3.7037E-7 L 0.33091 -0.22732 " pathEditMode="relative" rAng="0" ptsTypes="AA">
                                      <p:cBhvr>
                                        <p:cTn id="55" dur="2000" fill="hold"/>
                                        <p:tgtEl>
                                          <p:spTgt spid="4"/>
                                        </p:tgtEl>
                                        <p:attrNameLst>
                                          <p:attrName>ppt_x</p:attrName>
                                          <p:attrName>ppt_y</p:attrName>
                                        </p:attrNameLst>
                                      </p:cBhvr>
                                      <p:rCtr x="16545" y="-11366"/>
                                    </p:animMotion>
                                  </p:childTnLst>
                                </p:cTn>
                              </p:par>
                              <p:par>
                                <p:cTn id="56" presetID="10" presetClass="exit" presetSubtype="0" fill="hold" grpId="1" nodeType="withEffect">
                                  <p:stCondLst>
                                    <p:cond delay="0"/>
                                  </p:stCondLst>
                                  <p:childTnLst>
                                    <p:animEffect transition="out" filter="fade">
                                      <p:cBhvr>
                                        <p:cTn id="57" dur="1500"/>
                                        <p:tgtEl>
                                          <p:spTgt spid="2"/>
                                        </p:tgtEl>
                                      </p:cBhvr>
                                    </p:animEffect>
                                    <p:set>
                                      <p:cBhvr>
                                        <p:cTn id="58" dur="1" fill="hold">
                                          <p:stCondLst>
                                            <p:cond delay="1499"/>
                                          </p:stCondLst>
                                        </p:cTn>
                                        <p:tgtEl>
                                          <p:spTgt spid="2"/>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childTnLst>
                          </p:cTn>
                        </p:par>
                        <p:par>
                          <p:cTn id="71" fill="hold">
                            <p:stCondLst>
                              <p:cond delay="2000"/>
                            </p:stCondLst>
                            <p:childTnLst>
                              <p:par>
                                <p:cTn id="72" presetID="50" presetClass="exit" presetSubtype="0" accel="100000" fill="hold" grpId="2" nodeType="afterEffect">
                                  <p:stCondLst>
                                    <p:cond delay="0"/>
                                  </p:stCondLst>
                                  <p:childTnLst>
                                    <p:anim calcmode="lin" valueType="num">
                                      <p:cBhvr>
                                        <p:cTn id="73" dur="1500"/>
                                        <p:tgtEl>
                                          <p:spTgt spid="6"/>
                                        </p:tgtEl>
                                        <p:attrNameLst>
                                          <p:attrName>ppt_w</p:attrName>
                                        </p:attrNameLst>
                                      </p:cBhvr>
                                      <p:tavLst>
                                        <p:tav tm="0">
                                          <p:val>
                                            <p:strVal val="ppt_w"/>
                                          </p:val>
                                        </p:tav>
                                        <p:tav tm="100000">
                                          <p:val>
                                            <p:strVal val="ppt_w+.3"/>
                                          </p:val>
                                        </p:tav>
                                      </p:tavLst>
                                    </p:anim>
                                    <p:anim calcmode="lin" valueType="num">
                                      <p:cBhvr>
                                        <p:cTn id="74" dur="1500"/>
                                        <p:tgtEl>
                                          <p:spTgt spid="6"/>
                                        </p:tgtEl>
                                        <p:attrNameLst>
                                          <p:attrName>ppt_h</p:attrName>
                                        </p:attrNameLst>
                                      </p:cBhvr>
                                      <p:tavLst>
                                        <p:tav tm="0">
                                          <p:val>
                                            <p:strVal val="ppt_h"/>
                                          </p:val>
                                        </p:tav>
                                        <p:tav tm="100000">
                                          <p:val>
                                            <p:strVal val="ppt_h"/>
                                          </p:val>
                                        </p:tav>
                                      </p:tavLst>
                                    </p:anim>
                                    <p:animEffect transition="out" filter="fade">
                                      <p:cBhvr>
                                        <p:cTn id="75" dur="1500"/>
                                        <p:tgtEl>
                                          <p:spTgt spid="6"/>
                                        </p:tgtEl>
                                      </p:cBhvr>
                                    </p:animEffect>
                                    <p:set>
                                      <p:cBhvr>
                                        <p:cTn id="76" dur="1" fill="hold">
                                          <p:stCondLst>
                                            <p:cond delay="1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P spid="7" grpId="1"/>
      <p:bldP spid="7" grpId="2"/>
      <p:bldP spid="2" grpId="0"/>
      <p:bldP spid="2" grpId="1"/>
      <p:bldP spid="4" grpId="0"/>
      <p:bldP spid="4" grpId="1"/>
      <p:bldP spid="4" grpId="2"/>
      <p:bldP spid="6" grpId="0"/>
      <p:bldP spid="6" grpId="1"/>
      <p:bldP spid="6" grpId="2"/>
      <p:bldP spid="9" grpId="0"/>
      <p:bldP spid="9" grpId="1"/>
      <p:bldP spid="8" grpId="0"/>
      <p:bldP spid="8" grpId="1"/>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404" r="6371"/>
          <a:stretch/>
        </p:blipFill>
        <p:spPr>
          <a:xfrm>
            <a:off x="-1" y="0"/>
            <a:ext cx="9144001" cy="6858000"/>
          </a:xfrm>
          <a:prstGeom prst="rect">
            <a:avLst/>
          </a:prstGeom>
        </p:spPr>
      </p:pic>
      <p:sp>
        <p:nvSpPr>
          <p:cNvPr id="5" name="Title 1"/>
          <p:cNvSpPr txBox="1">
            <a:spLocks/>
          </p:cNvSpPr>
          <p:nvPr/>
        </p:nvSpPr>
        <p:spPr>
          <a:xfrm>
            <a:off x="3773348" y="466725"/>
            <a:ext cx="1967696" cy="10964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Guard</a:t>
            </a:r>
          </a:p>
        </p:txBody>
      </p:sp>
      <p:sp>
        <p:nvSpPr>
          <p:cNvPr id="6" name="Title 1"/>
          <p:cNvSpPr txBox="1">
            <a:spLocks/>
          </p:cNvSpPr>
          <p:nvPr/>
        </p:nvSpPr>
        <p:spPr>
          <a:xfrm>
            <a:off x="6171237" y="1133474"/>
            <a:ext cx="1967696" cy="10889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avoid</a:t>
            </a:r>
          </a:p>
        </p:txBody>
      </p:sp>
      <p:sp>
        <p:nvSpPr>
          <p:cNvPr id="7" name="Title 1"/>
          <p:cNvSpPr txBox="1">
            <a:spLocks/>
          </p:cNvSpPr>
          <p:nvPr/>
        </p:nvSpPr>
        <p:spPr>
          <a:xfrm>
            <a:off x="721488" y="3155155"/>
            <a:ext cx="1967696" cy="10856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false</a:t>
            </a:r>
          </a:p>
        </p:txBody>
      </p:sp>
      <p:sp>
        <p:nvSpPr>
          <p:cNvPr id="8" name="Title 1"/>
          <p:cNvSpPr txBox="1">
            <a:spLocks/>
          </p:cNvSpPr>
          <p:nvPr/>
        </p:nvSpPr>
        <p:spPr>
          <a:xfrm>
            <a:off x="3985550" y="3121189"/>
            <a:ext cx="314445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knowledge</a:t>
            </a:r>
          </a:p>
        </p:txBody>
      </p:sp>
      <p:sp>
        <p:nvSpPr>
          <p:cNvPr id="3074" name="Rectangle 2"/>
          <p:cNvSpPr>
            <a:spLocks noGrp="1" noChangeArrowheads="1"/>
          </p:cNvSpPr>
          <p:nvPr>
            <p:ph type="title"/>
          </p:nvPr>
        </p:nvSpPr>
        <p:spPr>
          <a:xfrm>
            <a:off x="457200" y="503238"/>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Timothy! Guard what was committed to your trust, avoiding the profane and idle babblings and contradictions of what is falsely called knowledge -- by professing it some have strayed concerning the faith. Grace be with you. Amen.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6:20-21 </a:t>
            </a:r>
          </a:p>
        </p:txBody>
      </p:sp>
      <p:sp>
        <p:nvSpPr>
          <p:cNvPr id="15" name="Rectangle 2">
            <a:extLst>
              <a:ext uri="{FF2B5EF4-FFF2-40B4-BE49-F238E27FC236}">
                <a16:creationId xmlns:a16="http://schemas.microsoft.com/office/drawing/2014/main" id="{AAEAA579-D11E-4FD8-9CCD-45410F8CA99A}"/>
              </a:ext>
            </a:extLst>
          </p:cNvPr>
          <p:cNvSpPr txBox="1">
            <a:spLocks noChangeArrowheads="1"/>
          </p:cNvSpPr>
          <p:nvPr/>
        </p:nvSpPr>
        <p:spPr bwMode="auto">
          <a:xfrm>
            <a:off x="457200" y="503238"/>
            <a:ext cx="8229600" cy="566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tx1">
                      <a:lumMod val="50000"/>
                      <a:lumOff val="50000"/>
                    </a:schemeClr>
                  </a:solidFill>
                  <a:prstDash val="solid"/>
                  <a:miter lim="800000"/>
                </a:ln>
                <a:solidFill>
                  <a:schemeClr val="tx1"/>
                </a:solidFill>
                <a:effectLst>
                  <a:outerShdw blurRad="50800" algn="tl" rotWithShape="0">
                    <a:srgbClr val="000000"/>
                  </a:outerShdw>
                </a:effectLst>
                <a:latin typeface="Calibri" panose="020F0502020204030204" pitchFamily="34" charset="0"/>
              </a:rPr>
              <a:t>O Timothy! Guard what was committed to your trust, avoiding the profane and idle babblings and contradictions of what is falsely called knowledge -- by professing it some have strayed concerning the faith. Grace be with you. Amen. </a:t>
            </a:r>
            <a:r>
              <a:rPr lang="en-US" altLang="en-US" sz="3200" b="1" i="1" kern="0" dirty="0">
                <a:ln w="17780" cmpd="sng">
                  <a:solidFill>
                    <a:schemeClr val="tx1">
                      <a:lumMod val="50000"/>
                      <a:lumOff val="50000"/>
                    </a:schemeClr>
                  </a:solidFill>
                  <a:prstDash val="solid"/>
                  <a:miter lim="800000"/>
                </a:ln>
                <a:solidFill>
                  <a:schemeClr val="tx1"/>
                </a:solidFill>
                <a:effectLst>
                  <a:outerShdw blurRad="50800" algn="tl" rotWithShape="0">
                    <a:srgbClr val="000000"/>
                  </a:outerShdw>
                </a:effectLst>
                <a:latin typeface="Calibri" panose="020F0502020204030204" pitchFamily="34" charset="0"/>
              </a:rPr>
              <a:t>— 1</a:t>
            </a:r>
            <a:r>
              <a:rPr lang="en-US" altLang="en-US" sz="3200" b="1" i="1" kern="0" baseline="30000" dirty="0">
                <a:ln w="17780" cmpd="sng">
                  <a:solidFill>
                    <a:schemeClr val="tx1">
                      <a:lumMod val="50000"/>
                      <a:lumOff val="50000"/>
                    </a:schemeClr>
                  </a:solidFill>
                  <a:prstDash val="solid"/>
                  <a:miter lim="800000"/>
                </a:ln>
                <a:solidFill>
                  <a:schemeClr val="tx1"/>
                </a:solidFill>
                <a:effectLst>
                  <a:outerShdw blurRad="50800" algn="tl" rotWithShape="0">
                    <a:srgbClr val="000000"/>
                  </a:outerShdw>
                </a:effectLst>
                <a:latin typeface="Calibri" panose="020F0502020204030204" pitchFamily="34" charset="0"/>
              </a:rPr>
              <a:t>st</a:t>
            </a:r>
            <a:r>
              <a:rPr lang="en-US" altLang="en-US" sz="3200" b="1" i="1" kern="0" dirty="0">
                <a:ln w="17780" cmpd="sng">
                  <a:solidFill>
                    <a:schemeClr val="tx1">
                      <a:lumMod val="50000"/>
                      <a:lumOff val="50000"/>
                    </a:schemeClr>
                  </a:solidFill>
                  <a:prstDash val="solid"/>
                  <a:miter lim="800000"/>
                </a:ln>
                <a:solidFill>
                  <a:schemeClr val="tx1"/>
                </a:solidFill>
                <a:effectLst>
                  <a:outerShdw blurRad="50800" algn="tl" rotWithShape="0">
                    <a:srgbClr val="000000"/>
                  </a:outerShdw>
                </a:effectLst>
                <a:latin typeface="Calibri" panose="020F0502020204030204" pitchFamily="34" charset="0"/>
              </a:rPr>
              <a:t> Timothy 6:20-21 </a:t>
            </a:r>
          </a:p>
        </p:txBody>
      </p:sp>
      <p:sp>
        <p:nvSpPr>
          <p:cNvPr id="4" name="Rectangle 2"/>
          <p:cNvSpPr txBox="1">
            <a:spLocks noChangeArrowheads="1"/>
          </p:cNvSpPr>
          <p:nvPr/>
        </p:nvSpPr>
        <p:spPr bwMode="auto">
          <a:xfrm>
            <a:off x="4624089" y="1118884"/>
            <a:ext cx="18614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4398525" y="1781348"/>
            <a:ext cx="395854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idle babblings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A791DBB-CEFD-4477-963A-C5E91A9E71BA}"/>
              </a:ext>
            </a:extLst>
          </p:cNvPr>
          <p:cNvSpPr txBox="1">
            <a:spLocks noChangeArrowheads="1"/>
          </p:cNvSpPr>
          <p:nvPr/>
        </p:nvSpPr>
        <p:spPr bwMode="auto">
          <a:xfrm>
            <a:off x="3738563" y="595322"/>
            <a:ext cx="2061856" cy="78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Guard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D71FA744-D42D-4F89-B717-63B32C179DF4}"/>
              </a:ext>
            </a:extLst>
          </p:cNvPr>
          <p:cNvSpPr txBox="1">
            <a:spLocks noChangeArrowheads="1"/>
          </p:cNvSpPr>
          <p:nvPr/>
        </p:nvSpPr>
        <p:spPr bwMode="auto">
          <a:xfrm>
            <a:off x="6298794" y="1278880"/>
            <a:ext cx="171649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avoid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82D28E12-A745-4A32-8637-6B23DBFCA643}"/>
              </a:ext>
            </a:extLst>
          </p:cNvPr>
          <p:cNvSpPr txBox="1">
            <a:spLocks noChangeArrowheads="1"/>
          </p:cNvSpPr>
          <p:nvPr/>
        </p:nvSpPr>
        <p:spPr bwMode="auto">
          <a:xfrm>
            <a:off x="933333" y="3305175"/>
            <a:ext cx="1546111" cy="73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false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6EDFB97C-1239-4A28-B042-7E1E1D38CF11}"/>
              </a:ext>
            </a:extLst>
          </p:cNvPr>
          <p:cNvSpPr txBox="1">
            <a:spLocks noChangeArrowheads="1"/>
          </p:cNvSpPr>
          <p:nvPr/>
        </p:nvSpPr>
        <p:spPr bwMode="auto">
          <a:xfrm>
            <a:off x="3908339" y="3286134"/>
            <a:ext cx="3275891" cy="77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knowledge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p:cNvSpPr txBox="1">
            <a:spLocks noChangeArrowheads="1"/>
          </p:cNvSpPr>
          <p:nvPr/>
        </p:nvSpPr>
        <p:spPr bwMode="auto">
          <a:xfrm>
            <a:off x="2095163" y="3251333"/>
            <a:ext cx="395854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800" b="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idle babblings</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441247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40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18" presetClass="emph" presetSubtype="0" fill="hold" grpId="1" nodeType="withEffect">
                                  <p:stCondLst>
                                    <p:cond delay="400"/>
                                  </p:stCondLst>
                                  <p:childTnLst>
                                    <p:set>
                                      <p:cBhvr override="childStyle">
                                        <p:cTn id="41" dur="500" fill="hold"/>
                                        <p:tgtEl>
                                          <p:spTgt spid="7"/>
                                        </p:tgtEl>
                                        <p:attrNameLst>
                                          <p:attrName>style.textDecorationUnderline</p:attrName>
                                        </p:attrNameLst>
                                      </p:cBhvr>
                                      <p:to>
                                        <p:strVal val="true"/>
                                      </p:to>
                                    </p:set>
                                  </p:childTnLst>
                                </p:cTn>
                              </p:par>
                              <p:par>
                                <p:cTn id="42" presetID="22" presetClass="entr" presetSubtype="8" fill="hold" grpId="0" nodeType="withEffect">
                                  <p:stCondLst>
                                    <p:cond delay="40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grpId="0" nodeType="withEffect">
                                  <p:stCondLst>
                                    <p:cond delay="80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par>
                                <p:cTn id="48" presetID="18" presetClass="emph" presetSubtype="0" fill="hold" grpId="1" nodeType="withEffect">
                                  <p:stCondLst>
                                    <p:cond delay="800"/>
                                  </p:stCondLst>
                                  <p:childTnLst>
                                    <p:set>
                                      <p:cBhvr override="childStyle">
                                        <p:cTn id="49" dur="500" fill="hold"/>
                                        <p:tgtEl>
                                          <p:spTgt spid="8"/>
                                        </p:tgtEl>
                                        <p:attrNameLst>
                                          <p:attrName>style.textDecorationUnderline</p:attrName>
                                        </p:attrNameLst>
                                      </p:cBhvr>
                                      <p:to>
                                        <p:strVal val="true"/>
                                      </p:to>
                                    </p:set>
                                  </p:childTnLst>
                                </p:cTn>
                              </p:par>
                              <p:par>
                                <p:cTn id="50" presetID="22" presetClass="entr" presetSubtype="8" fill="hold" grpId="0" nodeType="withEffect">
                                  <p:stCondLst>
                                    <p:cond delay="80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25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par>
                                <p:cTn id="61" presetID="10" presetClass="entr" presetSubtype="0" fill="hold" grpId="0" nodeType="withEffect">
                                  <p:stCondLst>
                                    <p:cond delay="40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250"/>
                                        <p:tgtEl>
                                          <p:spTgt spid="9"/>
                                        </p:tgtEl>
                                      </p:cBhvr>
                                    </p:animEffect>
                                  </p:childTnLst>
                                </p:cTn>
                              </p:par>
                              <p:par>
                                <p:cTn id="64" presetID="0" presetClass="path" presetSubtype="0" accel="50000" decel="50000" fill="hold" grpId="1" nodeType="withEffect">
                                  <p:stCondLst>
                                    <p:cond delay="400"/>
                                  </p:stCondLst>
                                  <p:childTnLst>
                                    <p:animMotion origin="layout" path="M 4.16667E-6 5.55112E-17 L -0.25191 0.21435 " pathEditMode="relative" rAng="0" ptsTypes="AA">
                                      <p:cBhvr>
                                        <p:cTn id="65" dur="2000" fill="hold"/>
                                        <p:tgtEl>
                                          <p:spTgt spid="9"/>
                                        </p:tgtEl>
                                        <p:attrNameLst>
                                          <p:attrName>ppt_x</p:attrName>
                                          <p:attrName>ppt_y</p:attrName>
                                        </p:attrNameLst>
                                      </p:cBhvr>
                                      <p:rCtr x="-12604" y="10718"/>
                                    </p:animMotion>
                                  </p:childTnLst>
                                </p:cTn>
                              </p:par>
                              <p:par>
                                <p:cTn id="66" presetID="10" presetClass="exit" presetSubtype="0" fill="hold" grpId="1" nodeType="withEffect">
                                  <p:stCondLst>
                                    <p:cond delay="400"/>
                                  </p:stCondLst>
                                  <p:childTnLst>
                                    <p:animEffect transition="out" filter="fade">
                                      <p:cBhvr>
                                        <p:cTn id="67" dur="1500"/>
                                        <p:tgtEl>
                                          <p:spTgt spid="3074"/>
                                        </p:tgtEl>
                                      </p:cBhvr>
                                    </p:animEffect>
                                    <p:set>
                                      <p:cBhvr>
                                        <p:cTn id="68" dur="1" fill="hold">
                                          <p:stCondLst>
                                            <p:cond delay="1499"/>
                                          </p:stCondLst>
                                        </p:cTn>
                                        <p:tgtEl>
                                          <p:spTgt spid="3074"/>
                                        </p:tgtEl>
                                        <p:attrNameLst>
                                          <p:attrName>style.visibility</p:attrName>
                                        </p:attrNameLst>
                                      </p:cBhvr>
                                      <p:to>
                                        <p:strVal val="hidden"/>
                                      </p:to>
                                    </p:set>
                                  </p:childTnLst>
                                </p:cTn>
                              </p:par>
                              <p:par>
                                <p:cTn id="69" presetID="10" presetClass="exit" presetSubtype="0" fill="hold" grpId="2" nodeType="withEffect">
                                  <p:stCondLst>
                                    <p:cond delay="40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xit" presetSubtype="0" fill="hold" grpId="2" nodeType="withEffect">
                                  <p:stCondLst>
                                    <p:cond delay="40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grpId="2" nodeType="withEffect">
                                  <p:stCondLst>
                                    <p:cond delay="40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grpId="2" nodeType="withEffect">
                                  <p:stCondLst>
                                    <p:cond delay="40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40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1" nodeType="withEffect">
                                  <p:stCondLst>
                                    <p:cond delay="40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10" presetClass="exit" presetSubtype="0" fill="hold" grpId="1" nodeType="withEffect">
                                  <p:stCondLst>
                                    <p:cond delay="40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grpId="1" nodeType="withEffect">
                                  <p:stCondLst>
                                    <p:cond delay="40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8" grpId="0"/>
      <p:bldP spid="8" grpId="1"/>
      <p:bldP spid="8" grpId="2"/>
      <p:bldP spid="3074" grpId="0"/>
      <p:bldP spid="3074" grpId="1"/>
      <p:bldP spid="3074" grpId="2"/>
      <p:bldP spid="15" grpId="0"/>
      <p:bldP spid="15" grpId="1"/>
      <p:bldP spid="4" grpId="0"/>
      <p:bldP spid="9" grpId="0"/>
      <p:bldP spid="9" grpId="1"/>
      <p:bldP spid="11" grpId="0"/>
      <p:bldP spid="11" grpId="1"/>
      <p:bldP spid="12" grpId="0"/>
      <p:bldP spid="12" grpId="1"/>
      <p:bldP spid="13" grpId="0"/>
      <p:bldP spid="13" grpId="1"/>
      <p:bldP spid="14" grpId="0"/>
      <p:bldP spid="1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04800" y="1752600"/>
            <a:ext cx="8534400" cy="3505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we begin again to commend ourselves? Or do we need, as some others, epistles of commendation to you or letters of commendation from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1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baseline="3000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3:1 </a:t>
            </a:r>
          </a:p>
        </p:txBody>
      </p:sp>
      <p:sp>
        <p:nvSpPr>
          <p:cNvPr id="3" name="Rectangle 2"/>
          <p:cNvSpPr txBox="1">
            <a:spLocks noChangeArrowheads="1"/>
          </p:cNvSpPr>
          <p:nvPr/>
        </p:nvSpPr>
        <p:spPr bwMode="auto">
          <a:xfrm>
            <a:off x="1889615" y="2971800"/>
            <a:ext cx="26234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epistles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79461" y="4419600"/>
            <a:ext cx="22860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Letters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432674" y="228600"/>
            <a:ext cx="42672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Communications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228818" y="2918619"/>
            <a:ext cx="26996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Messages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11140" y="1249362"/>
            <a:ext cx="33528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Dispatches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743200" y="5562600"/>
            <a:ext cx="43434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Correspondences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4528457" y="4191000"/>
            <a:ext cx="22424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2095163" y="3251333"/>
            <a:ext cx="395854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idle babblings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10ABDF6A-63AC-4349-91F3-0DF91E2ABB8E}"/>
              </a:ext>
            </a:extLst>
          </p:cNvPr>
          <p:cNvSpPr txBox="1">
            <a:spLocks noChangeArrowheads="1"/>
          </p:cNvSpPr>
          <p:nvPr/>
        </p:nvSpPr>
        <p:spPr bwMode="auto">
          <a:xfrm>
            <a:off x="5107329" y="1609898"/>
            <a:ext cx="395854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Source Sans Pro Black" panose="020B0803030403020204" pitchFamily="34" charset="0"/>
                <a:ea typeface="Source Sans Pro Black" panose="020B0803030403020204" pitchFamily="34" charset="0"/>
              </a:rPr>
              <a:t>Applaud</a:t>
            </a:r>
            <a:endParaRPr lang="en-US" altLang="en-US" sz="36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Source Sans Pro Black" panose="020B0803030403020204" pitchFamily="34" charset="0"/>
              <a:ea typeface="Source Sans Pro Black" panose="020B0803030403020204" pitchFamily="34" charset="0"/>
            </a:endParaRPr>
          </a:p>
        </p:txBody>
      </p:sp>
      <p:sp>
        <p:nvSpPr>
          <p:cNvPr id="13" name="Rectangle 2">
            <a:extLst>
              <a:ext uri="{FF2B5EF4-FFF2-40B4-BE49-F238E27FC236}">
                <a16:creationId xmlns:a16="http://schemas.microsoft.com/office/drawing/2014/main" id="{D68022BA-07CB-4EDF-8B10-0CA1E0BFBAC5}"/>
              </a:ext>
            </a:extLst>
          </p:cNvPr>
          <p:cNvSpPr txBox="1">
            <a:spLocks noChangeArrowheads="1"/>
          </p:cNvSpPr>
          <p:nvPr/>
        </p:nvSpPr>
        <p:spPr bwMode="auto">
          <a:xfrm>
            <a:off x="4539639" y="3030523"/>
            <a:ext cx="2478381" cy="93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Source Sans Pro Black" panose="020B0803030403020204" pitchFamily="34" charset="0"/>
                <a:ea typeface="Source Sans Pro Black" panose="020B0803030403020204" pitchFamily="34" charset="0"/>
              </a:rPr>
              <a:t>Truth</a:t>
            </a:r>
            <a:endParaRPr lang="en-US" altLang="en-US" sz="36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Source Sans Pro Black" panose="020B0803030403020204" pitchFamily="34" charset="0"/>
              <a:ea typeface="Source Sans Pro Black" panose="020B0803030403020204" pitchFamily="34" charset="0"/>
            </a:endParaRPr>
          </a:p>
        </p:txBody>
      </p:sp>
    </p:spTree>
    <p:extLst>
      <p:ext uri="{BB962C8B-B14F-4D97-AF65-F5344CB8AC3E}">
        <p14:creationId xmlns:p14="http://schemas.microsoft.com/office/powerpoint/2010/main" val="84412470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2" nodeType="withEffect">
                                  <p:stCondLst>
                                    <p:cond delay="0"/>
                                  </p:stCondLst>
                                  <p:childTnLst>
                                    <p:anim calcmode="lin" valueType="num">
                                      <p:cBhvr>
                                        <p:cTn id="6" dur="1000"/>
                                        <p:tgtEl>
                                          <p:spTgt spid="11"/>
                                        </p:tgtEl>
                                        <p:attrNameLst>
                                          <p:attrName>ppt_w</p:attrName>
                                        </p:attrNameLst>
                                      </p:cBhvr>
                                      <p:tavLst>
                                        <p:tav tm="0">
                                          <p:val>
                                            <p:strVal val="ppt_w"/>
                                          </p:val>
                                        </p:tav>
                                        <p:tav tm="100000">
                                          <p:val>
                                            <p:strVal val="ppt_w+.3"/>
                                          </p:val>
                                        </p:tav>
                                      </p:tavLst>
                                    </p:anim>
                                    <p:anim calcmode="lin" valueType="num">
                                      <p:cBhvr>
                                        <p:cTn id="7" dur="1000"/>
                                        <p:tgtEl>
                                          <p:spTgt spid="11"/>
                                        </p:tgtEl>
                                        <p:attrNameLst>
                                          <p:attrName>ppt_h</p:attrName>
                                        </p:attrNameLst>
                                      </p:cBhvr>
                                      <p:tavLst>
                                        <p:tav tm="0">
                                          <p:val>
                                            <p:strVal val="ppt_h"/>
                                          </p:val>
                                        </p:tav>
                                        <p:tav tm="100000">
                                          <p:val>
                                            <p:strVal val="ppt_h"/>
                                          </p:val>
                                        </p:tav>
                                      </p:tavLst>
                                    </p:anim>
                                    <p:animEffect transition="out" filter="fade">
                                      <p:cBhvr>
                                        <p:cTn id="8" dur="1000"/>
                                        <p:tgtEl>
                                          <p:spTgt spid="11"/>
                                        </p:tgtEl>
                                      </p:cBhvr>
                                    </p:animEffect>
                                    <p:set>
                                      <p:cBhvr>
                                        <p:cTn id="9" dur="1" fill="hold">
                                          <p:stCondLst>
                                            <p:cond delay="999"/>
                                          </p:stCondLst>
                                        </p:cTn>
                                        <p:tgtEl>
                                          <p:spTgt spid="11"/>
                                        </p:tgtEl>
                                        <p:attrNameLst>
                                          <p:attrName>style.visibility</p:attrName>
                                        </p:attrNameLst>
                                      </p:cBhvr>
                                      <p:to>
                                        <p:strVal val="hidden"/>
                                      </p:to>
                                    </p:set>
                                  </p:childTnLst>
                                </p:cTn>
                              </p:par>
                              <p:par>
                                <p:cTn id="10" presetID="23" presetClass="entr" presetSubtype="16"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750" fill="hold"/>
                                        <p:tgtEl>
                                          <p:spTgt spid="3074"/>
                                        </p:tgtEl>
                                        <p:attrNameLst>
                                          <p:attrName>ppt_w</p:attrName>
                                        </p:attrNameLst>
                                      </p:cBhvr>
                                      <p:tavLst>
                                        <p:tav tm="0">
                                          <p:val>
                                            <p:fltVal val="0"/>
                                          </p:val>
                                        </p:tav>
                                        <p:tav tm="100000">
                                          <p:val>
                                            <p:strVal val="#ppt_w"/>
                                          </p:val>
                                        </p:tav>
                                      </p:tavLst>
                                    </p:anim>
                                    <p:anim calcmode="lin" valueType="num">
                                      <p:cBhvr>
                                        <p:cTn id="13" dur="750" fill="hold"/>
                                        <p:tgtEl>
                                          <p:spTgt spid="3074"/>
                                        </p:tgtEl>
                                        <p:attrNameLst>
                                          <p:attrName>ppt_h</p:attrName>
                                        </p:attrNameLst>
                                      </p:cBhvr>
                                      <p:tavLst>
                                        <p:tav tm="0">
                                          <p:val>
                                            <p:fltVal val="0"/>
                                          </p:val>
                                        </p:tav>
                                        <p:tav tm="100000">
                                          <p:val>
                                            <p:strVal val="#ppt_h"/>
                                          </p:val>
                                        </p:tav>
                                      </p:tavLst>
                                    </p:anim>
                                  </p:childTnLst>
                                </p:cTn>
                              </p:par>
                              <p:par>
                                <p:cTn id="14" presetID="42" presetClass="path" presetSubtype="0" accel="50000" decel="50000" fill="hold" grpId="2" nodeType="withEffect">
                                  <p:stCondLst>
                                    <p:cond delay="750"/>
                                  </p:stCondLst>
                                  <p:childTnLst>
                                    <p:animMotion origin="layout" path="M 0 -1.11111E-6 L -0.04878 0.0632 " pathEditMode="relative" rAng="0" ptsTypes="AA">
                                      <p:cBhvr>
                                        <p:cTn id="15" dur="750" spd="-100000" fill="hold"/>
                                        <p:tgtEl>
                                          <p:spTgt spid="3074"/>
                                        </p:tgtEl>
                                        <p:attrNameLst>
                                          <p:attrName>ppt_x</p:attrName>
                                          <p:attrName>ppt_y</p:attrName>
                                        </p:attrNameLst>
                                      </p:cBhvr>
                                      <p:rCtr x="-2448" y="3148"/>
                                    </p:animMotion>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ppt_x</p:attrName>
                                        </p:attrNameLst>
                                      </p:cBhvr>
                                      <p:tavLst>
                                        <p:tav tm="0">
                                          <p:val>
                                            <p:strVal val="#ppt_x-#ppt_w/2"/>
                                          </p:val>
                                        </p:tav>
                                        <p:tav tm="100000">
                                          <p:val>
                                            <p:strVal val="#ppt_x"/>
                                          </p:val>
                                        </p:tav>
                                      </p:tavLst>
                                    </p:anim>
                                    <p:anim calcmode="lin" valueType="num">
                                      <p:cBhvr>
                                        <p:cTn id="21" dur="500" fill="hold"/>
                                        <p:tgtEl>
                                          <p:spTgt spid="12"/>
                                        </p:tgtEl>
                                        <p:attrNameLst>
                                          <p:attrName>ppt_y</p:attrName>
                                        </p:attrNameLst>
                                      </p:cBhvr>
                                      <p:tavLst>
                                        <p:tav tm="0">
                                          <p:val>
                                            <p:strVal val="#ppt_y"/>
                                          </p:val>
                                        </p:tav>
                                        <p:tav tm="100000">
                                          <p:val>
                                            <p:strVal val="#ppt_y"/>
                                          </p:val>
                                        </p:tav>
                                      </p:tavLst>
                                    </p:anim>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ppt_x</p:attrName>
                                        </p:attrNameLst>
                                      </p:cBhvr>
                                      <p:tavLst>
                                        <p:tav tm="0">
                                          <p:val>
                                            <p:strVal val="#ppt_x-#ppt_w/2"/>
                                          </p:val>
                                        </p:tav>
                                        <p:tav tm="100000">
                                          <p:val>
                                            <p:strVal val="#ppt_x"/>
                                          </p:val>
                                        </p:tav>
                                      </p:tavLst>
                                    </p:anim>
                                    <p:anim calcmode="lin" valueType="num">
                                      <p:cBhvr>
                                        <p:cTn id="29" dur="500" fill="hold"/>
                                        <p:tgtEl>
                                          <p:spTgt spid="13"/>
                                        </p:tgtEl>
                                        <p:attrNameLst>
                                          <p:attrName>ppt_y</p:attrName>
                                        </p:attrNameLst>
                                      </p:cBhvr>
                                      <p:tavLst>
                                        <p:tav tm="0">
                                          <p:val>
                                            <p:strVal val="#ppt_y"/>
                                          </p:val>
                                        </p:tav>
                                        <p:tav tm="100000">
                                          <p:val>
                                            <p:strVal val="#ppt_y"/>
                                          </p:val>
                                        </p:tav>
                                      </p:tavLst>
                                    </p:anim>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50" presetClass="exit" presetSubtype="0" accel="100000" fill="hold" grpId="1" nodeType="withEffect">
                                  <p:stCondLst>
                                    <p:cond delay="0"/>
                                  </p:stCondLst>
                                  <p:childTnLst>
                                    <p:anim calcmode="lin" valueType="num">
                                      <p:cBhvr>
                                        <p:cTn id="41" dur="1000"/>
                                        <p:tgtEl>
                                          <p:spTgt spid="12"/>
                                        </p:tgtEl>
                                        <p:attrNameLst>
                                          <p:attrName>ppt_w</p:attrName>
                                        </p:attrNameLst>
                                      </p:cBhvr>
                                      <p:tavLst>
                                        <p:tav tm="0">
                                          <p:val>
                                            <p:strVal val="ppt_w"/>
                                          </p:val>
                                        </p:tav>
                                        <p:tav tm="100000">
                                          <p:val>
                                            <p:strVal val="ppt_w+.3"/>
                                          </p:val>
                                        </p:tav>
                                      </p:tavLst>
                                    </p:anim>
                                    <p:anim calcmode="lin" valueType="num">
                                      <p:cBhvr>
                                        <p:cTn id="42" dur="1000"/>
                                        <p:tgtEl>
                                          <p:spTgt spid="12"/>
                                        </p:tgtEl>
                                        <p:attrNameLst>
                                          <p:attrName>ppt_h</p:attrName>
                                        </p:attrNameLst>
                                      </p:cBhvr>
                                      <p:tavLst>
                                        <p:tav tm="0">
                                          <p:val>
                                            <p:strVal val="ppt_h"/>
                                          </p:val>
                                        </p:tav>
                                        <p:tav tm="100000">
                                          <p:val>
                                            <p:strVal val="ppt_h"/>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par>
                                <p:cTn id="45" presetID="50" presetClass="exit" presetSubtype="0" accel="100000" fill="hold" grpId="1" nodeType="withEffect">
                                  <p:stCondLst>
                                    <p:cond delay="0"/>
                                  </p:stCondLst>
                                  <p:childTnLst>
                                    <p:anim calcmode="lin" valueType="num">
                                      <p:cBhvr>
                                        <p:cTn id="46" dur="1000"/>
                                        <p:tgtEl>
                                          <p:spTgt spid="13"/>
                                        </p:tgtEl>
                                        <p:attrNameLst>
                                          <p:attrName>ppt_w</p:attrName>
                                        </p:attrNameLst>
                                      </p:cBhvr>
                                      <p:tavLst>
                                        <p:tav tm="0">
                                          <p:val>
                                            <p:strVal val="ppt_w"/>
                                          </p:val>
                                        </p:tav>
                                        <p:tav tm="100000">
                                          <p:val>
                                            <p:strVal val="ppt_w+.3"/>
                                          </p:val>
                                        </p:tav>
                                      </p:tavLst>
                                    </p:anim>
                                    <p:anim calcmode="lin" valueType="num">
                                      <p:cBhvr>
                                        <p:cTn id="47" dur="1000"/>
                                        <p:tgtEl>
                                          <p:spTgt spid="13"/>
                                        </p:tgtEl>
                                        <p:attrNameLst>
                                          <p:attrName>ppt_h</p:attrName>
                                        </p:attrNameLst>
                                      </p:cBhvr>
                                      <p:tavLst>
                                        <p:tav tm="0">
                                          <p:val>
                                            <p:strVal val="ppt_h"/>
                                          </p:val>
                                        </p:tav>
                                        <p:tav tm="100000">
                                          <p:val>
                                            <p:strVal val="ppt_h"/>
                                          </p:val>
                                        </p:tav>
                                      </p:tavLst>
                                    </p:anim>
                                    <p:animEffect transition="out" filter="fade">
                                      <p:cBhvr>
                                        <p:cTn id="48" dur="1000"/>
                                        <p:tgtEl>
                                          <p:spTgt spid="13"/>
                                        </p:tgtEl>
                                      </p:cBhvr>
                                    </p:animEffect>
                                    <p:set>
                                      <p:cBhvr>
                                        <p:cTn id="49" dur="1" fill="hold">
                                          <p:stCondLst>
                                            <p:cond delay="999"/>
                                          </p:stCondLst>
                                        </p:cTn>
                                        <p:tgtEl>
                                          <p:spTgt spid="1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1750" fill="hold"/>
                                        <p:tgtEl>
                                          <p:spTgt spid="5"/>
                                        </p:tgtEl>
                                        <p:attrNameLst>
                                          <p:attrName>ppt_w</p:attrName>
                                        </p:attrNameLst>
                                      </p:cBhvr>
                                      <p:tavLst>
                                        <p:tav tm="0">
                                          <p:val>
                                            <p:fltVal val="0"/>
                                          </p:val>
                                        </p:tav>
                                        <p:tav tm="100000">
                                          <p:val>
                                            <p:strVal val="#ppt_w"/>
                                          </p:val>
                                        </p:tav>
                                      </p:tavLst>
                                    </p:anim>
                                    <p:anim calcmode="lin" valueType="num">
                                      <p:cBhvr>
                                        <p:cTn id="55" dur="1750" fill="hold"/>
                                        <p:tgtEl>
                                          <p:spTgt spid="5"/>
                                        </p:tgtEl>
                                        <p:attrNameLst>
                                          <p:attrName>ppt_h</p:attrName>
                                        </p:attrNameLst>
                                      </p:cBhvr>
                                      <p:tavLst>
                                        <p:tav tm="0">
                                          <p:val>
                                            <p:fltVal val="0"/>
                                          </p:val>
                                        </p:tav>
                                        <p:tav tm="100000">
                                          <p:val>
                                            <p:strVal val="#ppt_h"/>
                                          </p:val>
                                        </p:tav>
                                      </p:tavLst>
                                    </p:anim>
                                  </p:childTnLst>
                                </p:cTn>
                              </p:par>
                              <p:par>
                                <p:cTn id="56" presetID="0" presetClass="path" presetSubtype="0" accel="50000" decel="50000" fill="hold" grpId="1" nodeType="withEffect">
                                  <p:stCondLst>
                                    <p:cond delay="0"/>
                                  </p:stCondLst>
                                  <p:childTnLst>
                                    <p:animMotion origin="layout" path="M -5.55556E-7 0.00023 L 0.18889 -0.19977 " pathEditMode="relative" rAng="0" ptsTypes="AA">
                                      <p:cBhvr>
                                        <p:cTn id="57" dur="1750" spd="-100000" fill="hold"/>
                                        <p:tgtEl>
                                          <p:spTgt spid="5"/>
                                        </p:tgtEl>
                                        <p:attrNameLst>
                                          <p:attrName>ppt_x</p:attrName>
                                          <p:attrName>ppt_y</p:attrName>
                                        </p:attrNameLst>
                                      </p:cBhvr>
                                      <p:rCtr x="9444" y="-10000"/>
                                    </p:animMotion>
                                  </p:childTnLst>
                                </p:cTn>
                              </p:par>
                              <p:par>
                                <p:cTn id="58" presetID="23" presetClass="entr" presetSubtype="16"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p:cTn id="60" dur="1750" fill="hold"/>
                                        <p:tgtEl>
                                          <p:spTgt spid="6"/>
                                        </p:tgtEl>
                                        <p:attrNameLst>
                                          <p:attrName>ppt_w</p:attrName>
                                        </p:attrNameLst>
                                      </p:cBhvr>
                                      <p:tavLst>
                                        <p:tav tm="0">
                                          <p:val>
                                            <p:fltVal val="0"/>
                                          </p:val>
                                        </p:tav>
                                        <p:tav tm="100000">
                                          <p:val>
                                            <p:strVal val="#ppt_w"/>
                                          </p:val>
                                        </p:tav>
                                      </p:tavLst>
                                    </p:anim>
                                    <p:anim calcmode="lin" valueType="num">
                                      <p:cBhvr>
                                        <p:cTn id="61" dur="1750" fill="hold"/>
                                        <p:tgtEl>
                                          <p:spTgt spid="6"/>
                                        </p:tgtEl>
                                        <p:attrNameLst>
                                          <p:attrName>ppt_h</p:attrName>
                                        </p:attrNameLst>
                                      </p:cBhvr>
                                      <p:tavLst>
                                        <p:tav tm="0">
                                          <p:val>
                                            <p:fltVal val="0"/>
                                          </p:val>
                                        </p:tav>
                                        <p:tav tm="100000">
                                          <p:val>
                                            <p:strVal val="#ppt_h"/>
                                          </p:val>
                                        </p:tav>
                                      </p:tavLst>
                                    </p:anim>
                                  </p:childTnLst>
                                </p:cTn>
                              </p:par>
                              <p:par>
                                <p:cTn id="62" presetID="0" presetClass="path" presetSubtype="0" accel="50000" decel="50000" fill="hold" grpId="1" nodeType="withEffect">
                                  <p:stCondLst>
                                    <p:cond delay="500"/>
                                  </p:stCondLst>
                                  <p:childTnLst>
                                    <p:animMotion origin="layout" path="M 4.44444E-6 1.11111E-6 L -0.35139 0.41065 " pathEditMode="relative" rAng="0" ptsTypes="AA">
                                      <p:cBhvr>
                                        <p:cTn id="63" dur="1750" spd="-100000" fill="hold"/>
                                        <p:tgtEl>
                                          <p:spTgt spid="6"/>
                                        </p:tgtEl>
                                        <p:attrNameLst>
                                          <p:attrName>ppt_x</p:attrName>
                                          <p:attrName>ppt_y</p:attrName>
                                        </p:attrNameLst>
                                      </p:cBhvr>
                                      <p:rCtr x="-17569" y="20532"/>
                                    </p:animMotion>
                                  </p:childTnLst>
                                </p:cTn>
                              </p:par>
                              <p:par>
                                <p:cTn id="64" presetID="23" presetClass="entr" presetSubtype="16" fill="hold" grpId="0" nodeType="withEffect">
                                  <p:stCondLst>
                                    <p:cond delay="1000"/>
                                  </p:stCondLst>
                                  <p:childTnLst>
                                    <p:set>
                                      <p:cBhvr>
                                        <p:cTn id="65" dur="1" fill="hold">
                                          <p:stCondLst>
                                            <p:cond delay="0"/>
                                          </p:stCondLst>
                                        </p:cTn>
                                        <p:tgtEl>
                                          <p:spTgt spid="7"/>
                                        </p:tgtEl>
                                        <p:attrNameLst>
                                          <p:attrName>style.visibility</p:attrName>
                                        </p:attrNameLst>
                                      </p:cBhvr>
                                      <p:to>
                                        <p:strVal val="visible"/>
                                      </p:to>
                                    </p:set>
                                    <p:anim calcmode="lin" valueType="num">
                                      <p:cBhvr>
                                        <p:cTn id="66" dur="1750" fill="hold"/>
                                        <p:tgtEl>
                                          <p:spTgt spid="7"/>
                                        </p:tgtEl>
                                        <p:attrNameLst>
                                          <p:attrName>ppt_w</p:attrName>
                                        </p:attrNameLst>
                                      </p:cBhvr>
                                      <p:tavLst>
                                        <p:tav tm="0">
                                          <p:val>
                                            <p:fltVal val="0"/>
                                          </p:val>
                                        </p:tav>
                                        <p:tav tm="100000">
                                          <p:val>
                                            <p:strVal val="#ppt_w"/>
                                          </p:val>
                                        </p:tav>
                                      </p:tavLst>
                                    </p:anim>
                                    <p:anim calcmode="lin" valueType="num">
                                      <p:cBhvr>
                                        <p:cTn id="67" dur="1750" fill="hold"/>
                                        <p:tgtEl>
                                          <p:spTgt spid="7"/>
                                        </p:tgtEl>
                                        <p:attrNameLst>
                                          <p:attrName>ppt_h</p:attrName>
                                        </p:attrNameLst>
                                      </p:cBhvr>
                                      <p:tavLst>
                                        <p:tav tm="0">
                                          <p:val>
                                            <p:fltVal val="0"/>
                                          </p:val>
                                        </p:tav>
                                        <p:tav tm="100000">
                                          <p:val>
                                            <p:strVal val="#ppt_h"/>
                                          </p:val>
                                        </p:tav>
                                      </p:tavLst>
                                    </p:anim>
                                  </p:childTnLst>
                                </p:cTn>
                              </p:par>
                              <p:par>
                                <p:cTn id="68" presetID="0" presetClass="path" presetSubtype="0" accel="50000" decel="50000" fill="hold" grpId="1" nodeType="withEffect">
                                  <p:stCondLst>
                                    <p:cond delay="1000"/>
                                  </p:stCondLst>
                                  <p:childTnLst>
                                    <p:animMotion origin="layout" path="M 5.55556E-7 2.53469E-6 L -0.46302 0.01804 " pathEditMode="relative" rAng="0" ptsTypes="AA">
                                      <p:cBhvr>
                                        <p:cTn id="69" dur="1750" spd="-100000" fill="hold"/>
                                        <p:tgtEl>
                                          <p:spTgt spid="7"/>
                                        </p:tgtEl>
                                        <p:attrNameLst>
                                          <p:attrName>ppt_x</p:attrName>
                                          <p:attrName>ppt_y</p:attrName>
                                        </p:attrNameLst>
                                      </p:cBhvr>
                                      <p:rCtr x="-23160" y="902"/>
                                    </p:animMotion>
                                  </p:childTnLst>
                                </p:cTn>
                              </p:par>
                              <p:par>
                                <p:cTn id="70" presetID="23" presetClass="entr" presetSubtype="16" fill="hold" grpId="0" nodeType="withEffect">
                                  <p:stCondLst>
                                    <p:cond delay="1500"/>
                                  </p:stCondLst>
                                  <p:childTnLst>
                                    <p:set>
                                      <p:cBhvr>
                                        <p:cTn id="71" dur="1" fill="hold">
                                          <p:stCondLst>
                                            <p:cond delay="0"/>
                                          </p:stCondLst>
                                        </p:cTn>
                                        <p:tgtEl>
                                          <p:spTgt spid="8"/>
                                        </p:tgtEl>
                                        <p:attrNameLst>
                                          <p:attrName>style.visibility</p:attrName>
                                        </p:attrNameLst>
                                      </p:cBhvr>
                                      <p:to>
                                        <p:strVal val="visible"/>
                                      </p:to>
                                    </p:set>
                                    <p:anim calcmode="lin" valueType="num">
                                      <p:cBhvr>
                                        <p:cTn id="72" dur="1750" fill="hold"/>
                                        <p:tgtEl>
                                          <p:spTgt spid="8"/>
                                        </p:tgtEl>
                                        <p:attrNameLst>
                                          <p:attrName>ppt_w</p:attrName>
                                        </p:attrNameLst>
                                      </p:cBhvr>
                                      <p:tavLst>
                                        <p:tav tm="0">
                                          <p:val>
                                            <p:fltVal val="0"/>
                                          </p:val>
                                        </p:tav>
                                        <p:tav tm="100000">
                                          <p:val>
                                            <p:strVal val="#ppt_w"/>
                                          </p:val>
                                        </p:tav>
                                      </p:tavLst>
                                    </p:anim>
                                    <p:anim calcmode="lin" valueType="num">
                                      <p:cBhvr>
                                        <p:cTn id="73" dur="1750" fill="hold"/>
                                        <p:tgtEl>
                                          <p:spTgt spid="8"/>
                                        </p:tgtEl>
                                        <p:attrNameLst>
                                          <p:attrName>ppt_h</p:attrName>
                                        </p:attrNameLst>
                                      </p:cBhvr>
                                      <p:tavLst>
                                        <p:tav tm="0">
                                          <p:val>
                                            <p:fltVal val="0"/>
                                          </p:val>
                                        </p:tav>
                                        <p:tav tm="100000">
                                          <p:val>
                                            <p:strVal val="#ppt_h"/>
                                          </p:val>
                                        </p:tav>
                                      </p:tavLst>
                                    </p:anim>
                                  </p:childTnLst>
                                </p:cTn>
                              </p:par>
                              <p:par>
                                <p:cTn id="74" presetID="0" presetClass="path" presetSubtype="0" accel="50000" decel="50000" fill="hold" grpId="1" nodeType="withEffect">
                                  <p:stCondLst>
                                    <p:cond delay="1500"/>
                                  </p:stCondLst>
                                  <p:childTnLst>
                                    <p:animMotion origin="layout" path="M 3.88889E-6 -1.48148E-6 L 0.12725 0.26181 " pathEditMode="relative" rAng="0" ptsTypes="AA">
                                      <p:cBhvr>
                                        <p:cTn id="75" dur="1750" spd="-100000" fill="hold"/>
                                        <p:tgtEl>
                                          <p:spTgt spid="8"/>
                                        </p:tgtEl>
                                        <p:attrNameLst>
                                          <p:attrName>ppt_x</p:attrName>
                                          <p:attrName>ppt_y</p:attrName>
                                        </p:attrNameLst>
                                      </p:cBhvr>
                                      <p:rCtr x="6354" y="13079"/>
                                    </p:animMotion>
                                  </p:childTnLst>
                                </p:cTn>
                              </p:par>
                              <p:par>
                                <p:cTn id="76" presetID="23" presetClass="entr" presetSubtype="16" fill="hold" grpId="0" nodeType="withEffect">
                                  <p:stCondLst>
                                    <p:cond delay="2000"/>
                                  </p:stCondLst>
                                  <p:childTnLst>
                                    <p:set>
                                      <p:cBhvr>
                                        <p:cTn id="77" dur="1" fill="hold">
                                          <p:stCondLst>
                                            <p:cond delay="0"/>
                                          </p:stCondLst>
                                        </p:cTn>
                                        <p:tgtEl>
                                          <p:spTgt spid="9"/>
                                        </p:tgtEl>
                                        <p:attrNameLst>
                                          <p:attrName>style.visibility</p:attrName>
                                        </p:attrNameLst>
                                      </p:cBhvr>
                                      <p:to>
                                        <p:strVal val="visible"/>
                                      </p:to>
                                    </p:set>
                                    <p:anim calcmode="lin" valueType="num">
                                      <p:cBhvr>
                                        <p:cTn id="78" dur="1750" fill="hold"/>
                                        <p:tgtEl>
                                          <p:spTgt spid="9"/>
                                        </p:tgtEl>
                                        <p:attrNameLst>
                                          <p:attrName>ppt_w</p:attrName>
                                        </p:attrNameLst>
                                      </p:cBhvr>
                                      <p:tavLst>
                                        <p:tav tm="0">
                                          <p:val>
                                            <p:fltVal val="0"/>
                                          </p:val>
                                        </p:tav>
                                        <p:tav tm="100000">
                                          <p:val>
                                            <p:strVal val="#ppt_w"/>
                                          </p:val>
                                        </p:tav>
                                      </p:tavLst>
                                    </p:anim>
                                    <p:anim calcmode="lin" valueType="num">
                                      <p:cBhvr>
                                        <p:cTn id="79" dur="1750" fill="hold"/>
                                        <p:tgtEl>
                                          <p:spTgt spid="9"/>
                                        </p:tgtEl>
                                        <p:attrNameLst>
                                          <p:attrName>ppt_h</p:attrName>
                                        </p:attrNameLst>
                                      </p:cBhvr>
                                      <p:tavLst>
                                        <p:tav tm="0">
                                          <p:val>
                                            <p:fltVal val="0"/>
                                          </p:val>
                                        </p:tav>
                                        <p:tav tm="100000">
                                          <p:val>
                                            <p:strVal val="#ppt_h"/>
                                          </p:val>
                                        </p:tav>
                                      </p:tavLst>
                                    </p:anim>
                                  </p:childTnLst>
                                </p:cTn>
                              </p:par>
                              <p:par>
                                <p:cTn id="80" presetID="0" presetClass="path" presetSubtype="0" accel="50000" decel="50000" fill="hold" grpId="1" nodeType="withEffect">
                                  <p:stCondLst>
                                    <p:cond delay="2000"/>
                                  </p:stCondLst>
                                  <p:childTnLst>
                                    <p:animMotion origin="layout" path="M 0 0.00023 L -0.17083 -0.3669 " pathEditMode="relative" rAng="0" ptsTypes="AA">
                                      <p:cBhvr>
                                        <p:cTn id="81" dur="1750" spd="-100000" fill="hold"/>
                                        <p:tgtEl>
                                          <p:spTgt spid="9"/>
                                        </p:tgtEl>
                                        <p:attrNameLst>
                                          <p:attrName>ppt_x</p:attrName>
                                          <p:attrName>ppt_y</p:attrName>
                                        </p:attrNameLst>
                                      </p:cBhvr>
                                      <p:rCtr x="-8542" y="-18356"/>
                                    </p:animMotion>
                                  </p:childTnLst>
                                </p:cTn>
                              </p:par>
                              <p:par>
                                <p:cTn id="82" presetID="23" presetClass="entr" presetSubtype="16" fill="hold" grpId="0" nodeType="withEffect">
                                  <p:stCondLst>
                                    <p:cond delay="25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1750" fill="hold"/>
                                        <p:tgtEl>
                                          <p:spTgt spid="10"/>
                                        </p:tgtEl>
                                        <p:attrNameLst>
                                          <p:attrName>ppt_w</p:attrName>
                                        </p:attrNameLst>
                                      </p:cBhvr>
                                      <p:tavLst>
                                        <p:tav tm="0">
                                          <p:val>
                                            <p:fltVal val="0"/>
                                          </p:val>
                                        </p:tav>
                                        <p:tav tm="100000">
                                          <p:val>
                                            <p:strVal val="#ppt_w"/>
                                          </p:val>
                                        </p:tav>
                                      </p:tavLst>
                                    </p:anim>
                                    <p:anim calcmode="lin" valueType="num">
                                      <p:cBhvr>
                                        <p:cTn id="85" dur="1750" fill="hold"/>
                                        <p:tgtEl>
                                          <p:spTgt spid="10"/>
                                        </p:tgtEl>
                                        <p:attrNameLst>
                                          <p:attrName>ppt_h</p:attrName>
                                        </p:attrNameLst>
                                      </p:cBhvr>
                                      <p:tavLst>
                                        <p:tav tm="0">
                                          <p:val>
                                            <p:fltVal val="0"/>
                                          </p:val>
                                        </p:tav>
                                        <p:tav tm="100000">
                                          <p:val>
                                            <p:strVal val="#ppt_h"/>
                                          </p:val>
                                        </p:tav>
                                      </p:tavLst>
                                    </p:anim>
                                  </p:childTnLst>
                                </p:cTn>
                              </p:par>
                              <p:par>
                                <p:cTn id="86" presetID="0" presetClass="path" presetSubtype="0" accel="50000" decel="50000" fill="hold" grpId="1" nodeType="withEffect">
                                  <p:stCondLst>
                                    <p:cond delay="2500"/>
                                  </p:stCondLst>
                                  <p:childTnLst>
                                    <p:animMotion origin="layout" path="M 0.00018 0.00023 L -0.25139 -0.16713 " pathEditMode="relative" rAng="0" ptsTypes="AA">
                                      <p:cBhvr>
                                        <p:cTn id="87" dur="1750" spd="-100000" fill="hold"/>
                                        <p:tgtEl>
                                          <p:spTgt spid="10"/>
                                        </p:tgtEl>
                                        <p:attrNameLst>
                                          <p:attrName>ppt_x</p:attrName>
                                          <p:attrName>ppt_y</p:attrName>
                                        </p:attrNameLst>
                                      </p:cBhvr>
                                      <p:rCtr x="-12587" y="-8380"/>
                                    </p:animMotion>
                                  </p:childTnLst>
                                </p:cTn>
                              </p:par>
                              <p:par>
                                <p:cTn id="88" presetID="6" presetClass="emph" presetSubtype="0" fill="hold" grpId="1" nodeType="withEffect">
                                  <p:stCondLst>
                                    <p:cond delay="3250"/>
                                  </p:stCondLst>
                                  <p:childTnLst>
                                    <p:animScale>
                                      <p:cBhvr>
                                        <p:cTn id="89"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 grpId="0"/>
      <p:bldP spid="3" grpId="1"/>
      <p:bldP spid="5" grpId="0"/>
      <p:bldP spid="5" grpId="1"/>
      <p:bldP spid="6" grpId="0"/>
      <p:bldP spid="6" grpId="1"/>
      <p:bldP spid="7" grpId="0"/>
      <p:bldP spid="7" grpId="1"/>
      <p:bldP spid="8" grpId="0"/>
      <p:bldP spid="8" grpId="1"/>
      <p:bldP spid="9" grpId="0"/>
      <p:bldP spid="9" grpId="1"/>
      <p:bldP spid="10" grpId="0"/>
      <p:bldP spid="10" grpId="1"/>
      <p:bldP spid="11" grpId="2"/>
      <p:bldP spid="12" grpId="0"/>
      <p:bldP spid="12" grpId="1"/>
      <p:bldP spid="13" grpId="0"/>
      <p:bldP spid="1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23" y="-10499"/>
            <a:ext cx="8755877" cy="686849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5493"/>
          <a:stretch/>
        </p:blipFill>
        <p:spPr>
          <a:xfrm>
            <a:off x="0" y="-76200"/>
            <a:ext cx="9144000" cy="6934200"/>
          </a:xfrm>
          <a:prstGeom prst="rect">
            <a:avLst/>
          </a:prstGeom>
        </p:spPr>
      </p:pic>
      <p:sp>
        <p:nvSpPr>
          <p:cNvPr id="5" name="Title 1"/>
          <p:cNvSpPr txBox="1">
            <a:spLocks/>
          </p:cNvSpPr>
          <p:nvPr/>
        </p:nvSpPr>
        <p:spPr>
          <a:xfrm>
            <a:off x="1078992" y="3968496"/>
            <a:ext cx="1502283"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a:t>
            </a:r>
          </a:p>
        </p:txBody>
      </p:sp>
      <p:sp>
        <p:nvSpPr>
          <p:cNvPr id="6" name="Title 1"/>
          <p:cNvSpPr txBox="1">
            <a:spLocks/>
          </p:cNvSpPr>
          <p:nvPr/>
        </p:nvSpPr>
        <p:spPr>
          <a:xfrm>
            <a:off x="4415587" y="4576493"/>
            <a:ext cx="4211053" cy="11980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4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whom the Lord</a:t>
            </a:r>
          </a:p>
        </p:txBody>
      </p:sp>
      <p:sp>
        <p:nvSpPr>
          <p:cNvPr id="3074" name="Rectangle 2"/>
          <p:cNvSpPr>
            <a:spLocks noGrp="1" noChangeArrowheads="1"/>
          </p:cNvSpPr>
          <p:nvPr>
            <p:ph type="title"/>
          </p:nvPr>
        </p:nvSpPr>
        <p:spPr>
          <a:xfrm>
            <a:off x="457200" y="4114800"/>
            <a:ext cx="8229600" cy="2087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not he who commends himself is approved, but whom the Lord commends.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1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baseline="3000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10:18 </a:t>
            </a:r>
          </a:p>
        </p:txBody>
      </p:sp>
      <p:sp>
        <p:nvSpPr>
          <p:cNvPr id="7" name="Rectangle 2">
            <a:extLst>
              <a:ext uri="{FF2B5EF4-FFF2-40B4-BE49-F238E27FC236}">
                <a16:creationId xmlns:a16="http://schemas.microsoft.com/office/drawing/2014/main" id="{1FEC297C-B005-41B6-A139-15F28C40ADA4}"/>
              </a:ext>
            </a:extLst>
          </p:cNvPr>
          <p:cNvSpPr txBox="1">
            <a:spLocks noChangeArrowheads="1"/>
          </p:cNvSpPr>
          <p:nvPr/>
        </p:nvSpPr>
        <p:spPr bwMode="auto">
          <a:xfrm>
            <a:off x="1167662" y="4098132"/>
            <a:ext cx="1330037" cy="77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13E660A-6CF9-4C16-9490-6CF340F547EC}"/>
              </a:ext>
            </a:extLst>
          </p:cNvPr>
          <p:cNvSpPr txBox="1">
            <a:spLocks noChangeArrowheads="1"/>
          </p:cNvSpPr>
          <p:nvPr/>
        </p:nvSpPr>
        <p:spPr bwMode="auto">
          <a:xfrm>
            <a:off x="4399023" y="4787104"/>
            <a:ext cx="4244915" cy="73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whom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8C3EE8EB-5152-4595-A800-65AB16BFE693}"/>
              </a:ext>
            </a:extLst>
          </p:cNvPr>
          <p:cNvSpPr txBox="1">
            <a:spLocks noChangeArrowheads="1"/>
          </p:cNvSpPr>
          <p:nvPr/>
        </p:nvSpPr>
        <p:spPr bwMode="auto">
          <a:xfrm>
            <a:off x="3910541" y="3941602"/>
            <a:ext cx="309537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Source Sans Pro Black" panose="020B0803030403020204" pitchFamily="34" charset="0"/>
                <a:ea typeface="Source Sans Pro Black" panose="020B0803030403020204" pitchFamily="34" charset="0"/>
              </a:rPr>
              <a:t>Pompous</a:t>
            </a:r>
            <a:endParaRPr lang="en-US" altLang="en-US" sz="36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Source Sans Pro Black" panose="020B0803030403020204" pitchFamily="34" charset="0"/>
              <a:ea typeface="Source Sans Pro Black" panose="020B0803030403020204" pitchFamily="34" charset="0"/>
            </a:endParaRPr>
          </a:p>
        </p:txBody>
      </p:sp>
      <p:sp>
        <p:nvSpPr>
          <p:cNvPr id="10" name="Rectangle 2">
            <a:extLst>
              <a:ext uri="{FF2B5EF4-FFF2-40B4-BE49-F238E27FC236}">
                <a16:creationId xmlns:a16="http://schemas.microsoft.com/office/drawing/2014/main" id="{C5A8FEB2-39C2-407F-9599-8CC252A07A40}"/>
              </a:ext>
            </a:extLst>
          </p:cNvPr>
          <p:cNvSpPr txBox="1">
            <a:spLocks noChangeArrowheads="1"/>
          </p:cNvSpPr>
          <p:nvPr/>
        </p:nvSpPr>
        <p:spPr bwMode="auto">
          <a:xfrm>
            <a:off x="882399" y="5281472"/>
            <a:ext cx="309537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Source Sans Pro Black" panose="020B0803030403020204" pitchFamily="34" charset="0"/>
                <a:ea typeface="Source Sans Pro Black" panose="020B0803030403020204" pitchFamily="34" charset="0"/>
              </a:rPr>
              <a:t>Respects</a:t>
            </a:r>
            <a:endParaRPr lang="en-US" altLang="en-US" sz="36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Source Sans Pro Black" panose="020B0803030403020204" pitchFamily="34" charset="0"/>
              <a:ea typeface="Source Sans Pro Black" panose="020B0803030403020204" pitchFamily="34" charset="0"/>
            </a:endParaRPr>
          </a:p>
        </p:txBody>
      </p:sp>
      <p:sp>
        <p:nvSpPr>
          <p:cNvPr id="11" name="Rectangle 2">
            <a:extLst>
              <a:ext uri="{FF2B5EF4-FFF2-40B4-BE49-F238E27FC236}">
                <a16:creationId xmlns:a16="http://schemas.microsoft.com/office/drawing/2014/main" id="{BDE32786-285D-4192-AC81-25F2FE8800DB}"/>
              </a:ext>
            </a:extLst>
          </p:cNvPr>
          <p:cNvSpPr txBox="1">
            <a:spLocks noChangeArrowheads="1"/>
          </p:cNvSpPr>
          <p:nvPr/>
        </p:nvSpPr>
        <p:spPr bwMode="auto">
          <a:xfrm>
            <a:off x="3554379" y="4794116"/>
            <a:ext cx="1352401" cy="73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4412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17"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ppt_x</p:attrName>
                                        </p:attrNameLst>
                                      </p:cBhvr>
                                      <p:tavLst>
                                        <p:tav tm="0">
                                          <p:val>
                                            <p:strVal val="#ppt_x-#ppt_w/2"/>
                                          </p:val>
                                        </p:tav>
                                        <p:tav tm="100000">
                                          <p:val>
                                            <p:strVal val="#ppt_x"/>
                                          </p:val>
                                        </p:tav>
                                      </p:tavLst>
                                    </p:anim>
                                    <p:anim calcmode="lin" valueType="num">
                                      <p:cBhvr>
                                        <p:cTn id="25" dur="500" fill="hold"/>
                                        <p:tgtEl>
                                          <p:spTgt spid="9"/>
                                        </p:tgtEl>
                                        <p:attrNameLst>
                                          <p:attrName>ppt_y</p:attrName>
                                        </p:attrNameLst>
                                      </p:cBhvr>
                                      <p:tavLst>
                                        <p:tav tm="0">
                                          <p:val>
                                            <p:strVal val="#ppt_y"/>
                                          </p:val>
                                        </p:tav>
                                        <p:tav tm="100000">
                                          <p:val>
                                            <p:strVal val="#ppt_y"/>
                                          </p:val>
                                        </p:tav>
                                      </p:tavLst>
                                    </p:anim>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outVertical)">
                                      <p:cBhvr>
                                        <p:cTn id="32" dur="500"/>
                                        <p:tgtEl>
                                          <p:spTgt spid="3"/>
                                        </p:tgtEl>
                                      </p:cBhvr>
                                    </p:animEffect>
                                  </p:childTnLst>
                                </p:cTn>
                              </p:par>
                              <p:par>
                                <p:cTn id="33" presetID="16" presetClass="entr" presetSubtype="37" fill="hold" grpId="0" nodeType="withEffect">
                                  <p:stCondLst>
                                    <p:cond delay="250"/>
                                  </p:stCondLst>
                                  <p:childTnLst>
                                    <p:set>
                                      <p:cBhvr>
                                        <p:cTn id="34" dur="1" fill="hold">
                                          <p:stCondLst>
                                            <p:cond delay="0"/>
                                          </p:stCondLst>
                                        </p:cTn>
                                        <p:tgtEl>
                                          <p:spTgt spid="11"/>
                                        </p:tgtEl>
                                        <p:attrNameLst>
                                          <p:attrName>style.visibility</p:attrName>
                                        </p:attrNameLst>
                                      </p:cBhvr>
                                      <p:to>
                                        <p:strVal val="visible"/>
                                      </p:to>
                                    </p:set>
                                    <p:animEffect transition="in" filter="barn(outVertical)">
                                      <p:cBhvr>
                                        <p:cTn id="35" dur="500"/>
                                        <p:tgtEl>
                                          <p:spTgt spid="11"/>
                                        </p:tgtEl>
                                      </p:cBhvr>
                                    </p:animEffect>
                                  </p:childTnLst>
                                </p:cTn>
                              </p:par>
                              <p:par>
                                <p:cTn id="36" presetID="10" presetClass="exit" presetSubtype="0" fill="hold" grpId="2"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7" presetClass="exit" presetSubtype="10" fill="hold" grpId="1" nodeType="withEffect">
                                  <p:stCondLst>
                                    <p:cond delay="0"/>
                                  </p:stCondLst>
                                  <p:childTnLst>
                                    <p:anim calcmode="lin" valueType="num">
                                      <p:cBhvr>
                                        <p:cTn id="43" dur="500"/>
                                        <p:tgtEl>
                                          <p:spTgt spid="9"/>
                                        </p:tgtEl>
                                        <p:attrNameLst>
                                          <p:attrName>ppt_w</p:attrName>
                                        </p:attrNameLst>
                                      </p:cBhvr>
                                      <p:tavLst>
                                        <p:tav tm="0">
                                          <p:val>
                                            <p:strVal val="ppt_w"/>
                                          </p:val>
                                        </p:tav>
                                        <p:tav tm="100000">
                                          <p:val>
                                            <p:fltVal val="0"/>
                                          </p:val>
                                        </p:tav>
                                      </p:tavLst>
                                    </p:anim>
                                    <p:anim calcmode="lin" valueType="num">
                                      <p:cBhvr>
                                        <p:cTn id="44" dur="500"/>
                                        <p:tgtEl>
                                          <p:spTgt spid="9"/>
                                        </p:tgtEl>
                                        <p:attrNameLst>
                                          <p:attrName>ppt_h</p:attrName>
                                        </p:attrNameLst>
                                      </p:cBhvr>
                                      <p:tavLst>
                                        <p:tav tm="0">
                                          <p:val>
                                            <p:strVal val="ppt_h"/>
                                          </p:val>
                                        </p:tav>
                                        <p:tav tm="100000">
                                          <p:val>
                                            <p:strVal val="ppt_h"/>
                                          </p:val>
                                        </p:tav>
                                      </p:tavLst>
                                    </p:anim>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25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par>
                                <p:cTn id="51" presetID="18" presetClass="emph" presetSubtype="0" fill="hold" grpId="1" nodeType="withEffect">
                                  <p:stCondLst>
                                    <p:cond delay="250"/>
                                  </p:stCondLst>
                                  <p:childTnLst>
                                    <p:set>
                                      <p:cBhvr override="childStyle">
                                        <p:cTn id="52" dur="500" fill="hold"/>
                                        <p:tgtEl>
                                          <p:spTgt spid="6"/>
                                        </p:tgtEl>
                                        <p:attrNameLst>
                                          <p:attrName>style.textDecorationUnderline</p:attrName>
                                        </p:attrNameLst>
                                      </p:cBhvr>
                                      <p:to>
                                        <p:strVal val="true"/>
                                      </p:to>
                                    </p:set>
                                  </p:childTnLst>
                                </p:cTn>
                              </p:par>
                              <p:par>
                                <p:cTn id="53" presetID="22" presetClass="entr" presetSubtype="8" fill="hold" grpId="0" nodeType="withEffect">
                                  <p:stCondLst>
                                    <p:cond delay="25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par>
                                <p:cTn id="56" presetID="22" presetClass="exit" presetSubtype="8" fill="hold" grpId="1" nodeType="withEffect">
                                  <p:stCondLst>
                                    <p:cond delay="0"/>
                                  </p:stCondLst>
                                  <p:childTnLst>
                                    <p:animEffect transition="out" filter="wipe(left)">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ppt_x</p:attrName>
                                        </p:attrNameLst>
                                      </p:cBhvr>
                                      <p:tavLst>
                                        <p:tav tm="0">
                                          <p:val>
                                            <p:strVal val="#ppt_x-#ppt_w/2"/>
                                          </p:val>
                                        </p:tav>
                                        <p:tav tm="100000">
                                          <p:val>
                                            <p:strVal val="#ppt_x"/>
                                          </p:val>
                                        </p:tav>
                                      </p:tavLst>
                                    </p:anim>
                                    <p:anim calcmode="lin" valueType="num">
                                      <p:cBhvr>
                                        <p:cTn id="64" dur="500" fill="hold"/>
                                        <p:tgtEl>
                                          <p:spTgt spid="10"/>
                                        </p:tgtEl>
                                        <p:attrNameLst>
                                          <p:attrName>ppt_y</p:attrName>
                                        </p:attrNameLst>
                                      </p:cBhvr>
                                      <p:tavLst>
                                        <p:tav tm="0">
                                          <p:val>
                                            <p:strVal val="#ppt_y"/>
                                          </p:val>
                                        </p:tav>
                                        <p:tav tm="100000">
                                          <p:val>
                                            <p:strVal val="#ppt_y"/>
                                          </p:val>
                                        </p:tav>
                                      </p:tavLst>
                                    </p:anim>
                                    <p:anim calcmode="lin" valueType="num">
                                      <p:cBhvr>
                                        <p:cTn id="65" dur="500" fill="hold"/>
                                        <p:tgtEl>
                                          <p:spTgt spid="10"/>
                                        </p:tgtEl>
                                        <p:attrNameLst>
                                          <p:attrName>ppt_w</p:attrName>
                                        </p:attrNameLst>
                                      </p:cBhvr>
                                      <p:tavLst>
                                        <p:tav tm="0">
                                          <p:val>
                                            <p:fltVal val="0"/>
                                          </p:val>
                                        </p:tav>
                                        <p:tav tm="100000">
                                          <p:val>
                                            <p:strVal val="#ppt_w"/>
                                          </p:val>
                                        </p:tav>
                                      </p:tavLst>
                                    </p:anim>
                                    <p:anim calcmode="lin" valueType="num">
                                      <p:cBhvr>
                                        <p:cTn id="66"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3074" grpId="0"/>
      <p:bldP spid="7" grpId="0"/>
      <p:bldP spid="7" grpId="1"/>
      <p:bldP spid="8" grpId="0"/>
      <p:bldP spid="9" grpId="0"/>
      <p:bldP spid="9" grpId="1"/>
      <p:bldP spid="10" grpId="0"/>
      <p:bldP spid="11" grpId="0"/>
      <p:bldP spid="11"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335439" y="501294"/>
            <a:ext cx="196769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epistle</a:t>
            </a:r>
          </a:p>
        </p:txBody>
      </p:sp>
      <p:sp>
        <p:nvSpPr>
          <p:cNvPr id="12" name="Title 1">
            <a:extLst>
              <a:ext uri="{FF2B5EF4-FFF2-40B4-BE49-F238E27FC236}">
                <a16:creationId xmlns:a16="http://schemas.microsoft.com/office/drawing/2014/main" id="{7B169D43-700F-4685-B06B-A0513E2A33EF}"/>
              </a:ext>
            </a:extLst>
          </p:cNvPr>
          <p:cNvSpPr txBox="1">
            <a:spLocks/>
          </p:cNvSpPr>
          <p:nvPr/>
        </p:nvSpPr>
        <p:spPr>
          <a:xfrm>
            <a:off x="6053589" y="3414893"/>
            <a:ext cx="248322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Spirit of</a:t>
            </a:r>
          </a:p>
        </p:txBody>
      </p:sp>
      <p:sp>
        <p:nvSpPr>
          <p:cNvPr id="14" name="Title 1">
            <a:extLst>
              <a:ext uri="{FF2B5EF4-FFF2-40B4-BE49-F238E27FC236}">
                <a16:creationId xmlns:a16="http://schemas.microsoft.com/office/drawing/2014/main" id="{16E249DA-0D39-48FA-BF4E-115AF205AF10}"/>
              </a:ext>
            </a:extLst>
          </p:cNvPr>
          <p:cNvSpPr txBox="1">
            <a:spLocks/>
          </p:cNvSpPr>
          <p:nvPr/>
        </p:nvSpPr>
        <p:spPr>
          <a:xfrm>
            <a:off x="600031" y="4094904"/>
            <a:ext cx="381021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living God</a:t>
            </a:r>
          </a:p>
        </p:txBody>
      </p:sp>
      <p:sp>
        <p:nvSpPr>
          <p:cNvPr id="3074" name="Rectangle 2"/>
          <p:cNvSpPr>
            <a:spLocks noGrp="1" noChangeArrowheads="1"/>
          </p:cNvSpPr>
          <p:nvPr>
            <p:ph type="title"/>
          </p:nvPr>
        </p:nvSpPr>
        <p:spPr>
          <a:xfrm>
            <a:off x="457200" y="533400"/>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our epistle written in our hearts, known and read by all men; clearly you are an epistle of Christ, ministered by us, written not with ink but by the Spirit of the living God, not on tablets of stone but on tablets of flesh, that is, of the heart.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1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baseline="3000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3:2-3 </a:t>
            </a:r>
          </a:p>
        </p:txBody>
      </p:sp>
      <p:sp>
        <p:nvSpPr>
          <p:cNvPr id="5" name="Rectangle 4"/>
          <p:cNvSpPr>
            <a:spLocks noChangeArrowheads="1"/>
          </p:cNvSpPr>
          <p:nvPr/>
        </p:nvSpPr>
        <p:spPr bwMode="auto">
          <a:xfrm>
            <a:off x="6886024" y="529714"/>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Title 1"/>
          <p:cNvSpPr txBox="1">
            <a:spLocks/>
          </p:cNvSpPr>
          <p:nvPr/>
        </p:nvSpPr>
        <p:spPr>
          <a:xfrm>
            <a:off x="879676" y="5140387"/>
            <a:ext cx="40956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0000"/>
                </a:soli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the heart</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905101" y="3939129"/>
            <a:ext cx="1473707"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22CD700-DF5E-4662-92A0-155212D54177}"/>
              </a:ext>
            </a:extLst>
          </p:cNvPr>
          <p:cNvSpPr txBox="1">
            <a:spLocks noChangeArrowheads="1"/>
          </p:cNvSpPr>
          <p:nvPr/>
        </p:nvSpPr>
        <p:spPr bwMode="auto">
          <a:xfrm>
            <a:off x="3298678" y="676134"/>
            <a:ext cx="20425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epistle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p:cNvSpPr txBox="1">
            <a:spLocks noChangeArrowheads="1"/>
          </p:cNvSpPr>
          <p:nvPr/>
        </p:nvSpPr>
        <p:spPr bwMode="auto">
          <a:xfrm>
            <a:off x="4824593" y="2297429"/>
            <a:ext cx="1473707"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0B401F8-045D-4C60-AE5A-844B2CFD7776}"/>
              </a:ext>
            </a:extLst>
          </p:cNvPr>
          <p:cNvSpPr txBox="1">
            <a:spLocks noChangeArrowheads="1"/>
          </p:cNvSpPr>
          <p:nvPr/>
        </p:nvSpPr>
        <p:spPr bwMode="auto">
          <a:xfrm>
            <a:off x="6074550" y="2029800"/>
            <a:ext cx="19126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82953B85-86C1-4597-B7AA-D3E273CDBCAF}"/>
              </a:ext>
            </a:extLst>
          </p:cNvPr>
          <p:cNvSpPr txBox="1">
            <a:spLocks noChangeArrowheads="1"/>
          </p:cNvSpPr>
          <p:nvPr/>
        </p:nvSpPr>
        <p:spPr bwMode="auto">
          <a:xfrm>
            <a:off x="6008345" y="3364742"/>
            <a:ext cx="255701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 of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33C912BF-3E4A-457F-B203-D06191DD0203}"/>
              </a:ext>
            </a:extLst>
          </p:cNvPr>
          <p:cNvSpPr txBox="1">
            <a:spLocks noChangeArrowheads="1"/>
          </p:cNvSpPr>
          <p:nvPr/>
        </p:nvSpPr>
        <p:spPr bwMode="auto">
          <a:xfrm>
            <a:off x="621992" y="4013558"/>
            <a:ext cx="3773796" cy="80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living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Heart 10">
            <a:extLst>
              <a:ext uri="{FF2B5EF4-FFF2-40B4-BE49-F238E27FC236}">
                <a16:creationId xmlns:a16="http://schemas.microsoft.com/office/drawing/2014/main" id="{484CD3B4-9E03-40EE-B901-CDD824250396}"/>
              </a:ext>
            </a:extLst>
          </p:cNvPr>
          <p:cNvSpPr/>
          <p:nvPr/>
        </p:nvSpPr>
        <p:spPr bwMode="auto">
          <a:xfrm>
            <a:off x="1559160" y="1434871"/>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17" name="Rectangle 9">
            <a:extLst>
              <a:ext uri="{FF2B5EF4-FFF2-40B4-BE49-F238E27FC236}">
                <a16:creationId xmlns:a16="http://schemas.microsoft.com/office/drawing/2014/main" id="{31D573EB-D667-4314-884E-8F55ECE7C9AE}"/>
              </a:ext>
            </a:extLst>
          </p:cNvPr>
          <p:cNvSpPr>
            <a:spLocks noChangeArrowheads="1"/>
          </p:cNvSpPr>
          <p:nvPr/>
        </p:nvSpPr>
        <p:spPr bwMode="auto">
          <a:xfrm>
            <a:off x="2905101" y="4057118"/>
            <a:ext cx="14737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441247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2.22222E-6 L 0.03333 -0.14097 " pathEditMode="relative" rAng="0" ptsTypes="AA">
                                      <p:cBhvr>
                                        <p:cTn id="10" dur="1000" spd="-100000" fill="hold"/>
                                        <p:tgtEl>
                                          <p:spTgt spid="3074"/>
                                        </p:tgtEl>
                                        <p:attrNameLst>
                                          <p:attrName>ppt_x</p:attrName>
                                          <p:attrName>ppt_y</p:attrName>
                                        </p:attrNameLst>
                                      </p:cBhvr>
                                      <p:rCtr x="1667" y="-7060"/>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0" presetClass="entr" presetSubtype="0" fill="hold" grpId="0" nodeType="withEffect">
                                  <p:stCondLst>
                                    <p:cond delay="40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stCondLst>
                                            <p:cond delay="0"/>
                                          </p:stCondLst>
                                        </p:cTn>
                                        <p:tgtEl>
                                          <p:spTgt spid="5"/>
                                        </p:tgtEl>
                                      </p:cBhvr>
                                    </p:animEffect>
                                    <p:anim to="" calcmode="lin" valueType="num">
                                      <p:cBhvr>
                                        <p:cTn id="2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6" presetID="23" presetClass="entr" presetSubtype="16" fill="hold" grpId="0" nodeType="withEffect">
                                  <p:stCondLst>
                                    <p:cond delay="75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ppt_h/2"/>
                                          </p:val>
                                        </p:tav>
                                        <p:tav tm="100000">
                                          <p:val>
                                            <p:strVal val="#ppt_y"/>
                                          </p:val>
                                        </p:tav>
                                      </p:tavLst>
                                    </p:anim>
                                    <p:anim calcmode="lin" valueType="num">
                                      <p:cBhvr>
                                        <p:cTn id="36" dur="500" fill="hold"/>
                                        <p:tgtEl>
                                          <p:spTgt spid="11"/>
                                        </p:tgtEl>
                                        <p:attrNameLst>
                                          <p:attrName>ppt_w</p:attrName>
                                        </p:attrNameLst>
                                      </p:cBhvr>
                                      <p:tavLst>
                                        <p:tav tm="0">
                                          <p:val>
                                            <p:strVal val="#ppt_w"/>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18" presetClass="emph" presetSubtype="0" fill="hold" grpId="1" nodeType="withEffect">
                                  <p:stCondLst>
                                    <p:cond delay="0"/>
                                  </p:stCondLst>
                                  <p:childTnLst>
                                    <p:set>
                                      <p:cBhvr override="childStyle">
                                        <p:cTn id="44" dur="500" fill="hold"/>
                                        <p:tgtEl>
                                          <p:spTgt spid="12"/>
                                        </p:tgtEl>
                                        <p:attrNameLst>
                                          <p:attrName>style.textDecorationUnderline</p:attrName>
                                        </p:attrNameLst>
                                      </p:cBhvr>
                                      <p:to>
                                        <p:strVal val="true"/>
                                      </p:to>
                                    </p:set>
                                  </p:childTnLst>
                                </p:cTn>
                              </p:par>
                              <p:par>
                                <p:cTn id="45" presetID="2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par>
                                <p:cTn id="51" presetID="18" presetClass="emph" presetSubtype="0" fill="hold" grpId="1" nodeType="withEffect">
                                  <p:stCondLst>
                                    <p:cond delay="400"/>
                                  </p:stCondLst>
                                  <p:childTnLst>
                                    <p:set>
                                      <p:cBhvr override="childStyle">
                                        <p:cTn id="52" dur="500" fill="hold"/>
                                        <p:tgtEl>
                                          <p:spTgt spid="14"/>
                                        </p:tgtEl>
                                        <p:attrNameLst>
                                          <p:attrName>style.textDecorationUnderline</p:attrName>
                                        </p:attrNameLst>
                                      </p:cBhvr>
                                      <p:to>
                                        <p:strVal val="true"/>
                                      </p:to>
                                    </p:set>
                                  </p:childTnLst>
                                </p:cTn>
                              </p:par>
                              <p:par>
                                <p:cTn id="53" presetID="22" presetClass="entr" presetSubtype="8" fill="hold" grpId="0" nodeType="withEffect">
                                  <p:stCondLst>
                                    <p:cond delay="40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par>
                                <p:cTn id="56" presetID="0" presetClass="entr" presetSubtype="0" fill="hold" grpId="0" nodeType="withEffect">
                                  <p:stCondLst>
                                    <p:cond delay="750"/>
                                  </p:stCondLst>
                                  <p:iterate type="lt">
                                    <p:tmPct val="10000"/>
                                  </p:iterate>
                                  <p:childTnLst>
                                    <p:set>
                                      <p:cBhvr>
                                        <p:cTn id="57" dur="1" fill="hold">
                                          <p:stCondLst>
                                            <p:cond delay="0"/>
                                          </p:stCondLst>
                                        </p:cTn>
                                        <p:tgtEl>
                                          <p:spTgt spid="17"/>
                                        </p:tgtEl>
                                        <p:attrNameLst>
                                          <p:attrName>style.visibility</p:attrName>
                                        </p:attrNameLst>
                                      </p:cBhvr>
                                      <p:to>
                                        <p:strVal val="visible"/>
                                      </p:to>
                                    </p:set>
                                    <p:animEffect transition="in" filter="dissolve">
                                      <p:cBhvr>
                                        <p:cTn id="58" dur="500">
                                          <p:stCondLst>
                                            <p:cond delay="0"/>
                                          </p:stCondLst>
                                        </p:cTn>
                                        <p:tgtEl>
                                          <p:spTgt spid="17"/>
                                        </p:tgtEl>
                                      </p:cBhvr>
                                    </p:animEffect>
                                    <p:anim to="" calcmode="lin" valueType="num">
                                      <p:cBhvr>
                                        <p:cTn id="59"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61" fill="hold">
                            <p:stCondLst>
                              <p:cond delay="1350"/>
                            </p:stCondLst>
                            <p:childTnLst>
                              <p:par>
                                <p:cTn id="62" presetID="26" presetClass="emph" presetSubtype="0" fill="hold" grpId="1" nodeType="afterEffect">
                                  <p:stCondLst>
                                    <p:cond delay="0"/>
                                  </p:stCondLst>
                                  <p:iterate type="lt">
                                    <p:tmPct val="0"/>
                                  </p:iterate>
                                  <p:childTnLst>
                                    <p:animEffect transition="out" filter="fade">
                                      <p:cBhvr>
                                        <p:cTn id="63" dur="500" tmFilter="0, 0; .2, .5; .8, .5; 1, 0"/>
                                        <p:tgtEl>
                                          <p:spTgt spid="17"/>
                                        </p:tgtEl>
                                      </p:cBhvr>
                                    </p:animEffect>
                                    <p:animScale>
                                      <p:cBhvr>
                                        <p:cTn id="64" dur="250" autoRev="1" fill="hold"/>
                                        <p:tgtEl>
                                          <p:spTgt spid="17"/>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left)">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250"/>
                                        <p:tgtEl>
                                          <p:spTgt spid="7"/>
                                        </p:tgtEl>
                                      </p:cBhvr>
                                    </p:animEffect>
                                  </p:childTnLst>
                                </p:cTn>
                              </p:par>
                              <p:par>
                                <p:cTn id="75" presetID="0" presetClass="path" presetSubtype="0" accel="50000" decel="50000" fill="hold" grpId="1" nodeType="withEffect">
                                  <p:stCondLst>
                                    <p:cond delay="0"/>
                                  </p:stCondLst>
                                  <p:childTnLst>
                                    <p:animMotion origin="layout" path="M -3.88889E-6 1.48148E-6 L 0.2099 -0.23935 " pathEditMode="relative" rAng="0" ptsTypes="AA">
                                      <p:cBhvr>
                                        <p:cTn id="76" dur="2000" fill="hold"/>
                                        <p:tgtEl>
                                          <p:spTgt spid="7"/>
                                        </p:tgtEl>
                                        <p:attrNameLst>
                                          <p:attrName>ppt_x</p:attrName>
                                          <p:attrName>ppt_y</p:attrName>
                                        </p:attrNameLst>
                                      </p:cBhvr>
                                      <p:rCtr x="10486" y="-11968"/>
                                    </p:animMotion>
                                  </p:childTnLst>
                                </p:cTn>
                              </p:par>
                              <p:par>
                                <p:cTn id="77" presetID="42" presetClass="path" presetSubtype="0" accel="50000" decel="50000" fill="hold" grpId="3" nodeType="withEffect">
                                  <p:stCondLst>
                                    <p:cond delay="0"/>
                                  </p:stCondLst>
                                  <p:childTnLst>
                                    <p:animMotion origin="layout" path="M 5.55556E-7 7.40741E-7 L 0.32951 0.27778 " pathEditMode="relative" rAng="0" ptsTypes="AA">
                                      <p:cBhvr>
                                        <p:cTn id="78" dur="1250" fill="hold"/>
                                        <p:tgtEl>
                                          <p:spTgt spid="16"/>
                                        </p:tgtEl>
                                        <p:attrNameLst>
                                          <p:attrName>ppt_x</p:attrName>
                                          <p:attrName>ppt_y</p:attrName>
                                        </p:attrNameLst>
                                      </p:cBhvr>
                                      <p:rCtr x="16476" y="13889"/>
                                    </p:animMotion>
                                  </p:childTnLst>
                                </p:cTn>
                              </p:par>
                              <p:par>
                                <p:cTn id="79" presetID="23" presetClass="exit" presetSubtype="16" fill="hold" grpId="1" nodeType="withEffect">
                                  <p:stCondLst>
                                    <p:cond delay="0"/>
                                  </p:stCondLst>
                                  <p:childTnLst>
                                    <p:anim calcmode="lin" valueType="num">
                                      <p:cBhvr>
                                        <p:cTn id="80" dur="1250"/>
                                        <p:tgtEl>
                                          <p:spTgt spid="16"/>
                                        </p:tgtEl>
                                        <p:attrNameLst>
                                          <p:attrName>ppt_w</p:attrName>
                                        </p:attrNameLst>
                                      </p:cBhvr>
                                      <p:tavLst>
                                        <p:tav tm="0">
                                          <p:val>
                                            <p:strVal val="ppt_w"/>
                                          </p:val>
                                        </p:tav>
                                        <p:tav tm="100000">
                                          <p:val>
                                            <p:strVal val="4*ppt_w"/>
                                          </p:val>
                                        </p:tav>
                                      </p:tavLst>
                                    </p:anim>
                                    <p:anim calcmode="lin" valueType="num">
                                      <p:cBhvr>
                                        <p:cTn id="81" dur="1250"/>
                                        <p:tgtEl>
                                          <p:spTgt spid="16"/>
                                        </p:tgtEl>
                                        <p:attrNameLst>
                                          <p:attrName>ppt_h</p:attrName>
                                        </p:attrNameLst>
                                      </p:cBhvr>
                                      <p:tavLst>
                                        <p:tav tm="0">
                                          <p:val>
                                            <p:strVal val="ppt_h"/>
                                          </p:val>
                                        </p:tav>
                                        <p:tav tm="100000">
                                          <p:val>
                                            <p:strVal val="4*ppt_h"/>
                                          </p:val>
                                        </p:tav>
                                      </p:tavLst>
                                    </p:anim>
                                    <p:set>
                                      <p:cBhvr>
                                        <p:cTn id="82" dur="1" fill="hold">
                                          <p:stCondLst>
                                            <p:cond delay="1249"/>
                                          </p:stCondLst>
                                        </p:cTn>
                                        <p:tgtEl>
                                          <p:spTgt spid="16"/>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1250"/>
                                        <p:tgtEl>
                                          <p:spTgt spid="16"/>
                                        </p:tgtEl>
                                      </p:cBhvr>
                                    </p:animEffect>
                                    <p:set>
                                      <p:cBhvr>
                                        <p:cTn id="85" dur="1" fill="hold">
                                          <p:stCondLst>
                                            <p:cond delay="1249"/>
                                          </p:stCondLst>
                                        </p:cTn>
                                        <p:tgtEl>
                                          <p:spTgt spid="16"/>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3074"/>
                                        </p:tgtEl>
                                      </p:cBhvr>
                                    </p:animEffect>
                                    <p:set>
                                      <p:cBhvr>
                                        <p:cTn id="88" dur="1" fill="hold">
                                          <p:stCondLst>
                                            <p:cond delay="499"/>
                                          </p:stCondLst>
                                        </p:cTn>
                                        <p:tgtEl>
                                          <p:spTgt spid="307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5"/>
                                        </p:tgtEl>
                                      </p:cBhvr>
                                    </p:animEffect>
                                    <p:set>
                                      <p:cBhvr>
                                        <p:cTn id="91" dur="1" fill="hold">
                                          <p:stCondLst>
                                            <p:cond delay="499"/>
                                          </p:stCondLst>
                                        </p:cTn>
                                        <p:tgtEl>
                                          <p:spTgt spid="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9"/>
                                        </p:tgtEl>
                                      </p:cBhvr>
                                    </p:animEffect>
                                    <p:set>
                                      <p:cBhvr>
                                        <p:cTn id="100" dur="1" fill="hold">
                                          <p:stCondLst>
                                            <p:cond delay="499"/>
                                          </p:stCondLst>
                                        </p:cTn>
                                        <p:tgtEl>
                                          <p:spTgt spid="9"/>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cTn>
                              </p:par>
                              <p:par>
                                <p:cTn id="116" presetID="10" presetClass="exit" presetSubtype="0" fill="hold" grpId="2" nodeType="withEffect">
                                  <p:stCondLst>
                                    <p:cond delay="0"/>
                                  </p:stCondLst>
                                  <p:iterate type="lt">
                                    <p:tmPct val="0"/>
                                  </p:iterate>
                                  <p:childTnLst>
                                    <p:animEffect transition="out" filter="fade">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2" grpId="0"/>
      <p:bldP spid="12" grpId="1"/>
      <p:bldP spid="12" grpId="2"/>
      <p:bldP spid="14" grpId="0"/>
      <p:bldP spid="14" grpId="1"/>
      <p:bldP spid="14" grpId="2"/>
      <p:bldP spid="3074" grpId="0"/>
      <p:bldP spid="3074" grpId="1"/>
      <p:bldP spid="3074" grpId="2"/>
      <p:bldP spid="5" grpId="0"/>
      <p:bldP spid="5" grpId="1"/>
      <p:bldP spid="6" grpId="0"/>
      <p:bldP spid="6" grpId="1"/>
      <p:bldP spid="7" grpId="0"/>
      <p:bldP spid="7" grpId="1"/>
      <p:bldP spid="9" grpId="0"/>
      <p:bldP spid="9" grpId="1"/>
      <p:bldP spid="11" grpId="0"/>
      <p:bldP spid="11" grpId="1"/>
      <p:bldP spid="13" grpId="0"/>
      <p:bldP spid="13" grpId="1"/>
      <p:bldP spid="15" grpId="0"/>
      <p:bldP spid="15" grpId="1"/>
      <p:bldP spid="16" grpId="0" animBg="1"/>
      <p:bldP spid="16" grpId="1" animBg="1"/>
      <p:bldP spid="16" grpId="2" animBg="1"/>
      <p:bldP spid="16" grpId="3" animBg="1"/>
      <p:bldP spid="17" grpId="0"/>
      <p:bldP spid="17" grpId="1"/>
      <p:bldP spid="17"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7872" cy="6934200"/>
          </a:xfrm>
          <a:prstGeom prst="rect">
            <a:avLst/>
          </a:prstGeom>
        </p:spPr>
      </p:pic>
      <p:sp>
        <p:nvSpPr>
          <p:cNvPr id="3074" name="Rectangle 2"/>
          <p:cNvSpPr>
            <a:spLocks noGrp="1" noChangeArrowheads="1"/>
          </p:cNvSpPr>
          <p:nvPr>
            <p:ph type="title"/>
          </p:nvPr>
        </p:nvSpPr>
        <p:spPr>
          <a:xfrm>
            <a:off x="990600" y="2362200"/>
            <a:ext cx="69342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we have such trust through Christ toward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1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baseline="3000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Heart 3"/>
          <p:cNvSpPr/>
          <p:nvPr/>
        </p:nvSpPr>
        <p:spPr bwMode="auto">
          <a:xfrm>
            <a:off x="4009295" y="4530917"/>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5" name="Rectangle 2"/>
          <p:cNvSpPr txBox="1">
            <a:spLocks noChangeArrowheads="1"/>
          </p:cNvSpPr>
          <p:nvPr/>
        </p:nvSpPr>
        <p:spPr bwMode="auto">
          <a:xfrm>
            <a:off x="6281155" y="3070955"/>
            <a:ext cx="1473707"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4824593" y="2297429"/>
            <a:ext cx="1473707"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4412470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2"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0" presetClass="path" presetSubtype="0" accel="50000" decel="50000" fill="hold" grpId="0" nodeType="withEffect">
                                  <p:stCondLst>
                                    <p:cond delay="0"/>
                                  </p:stCondLst>
                                  <p:childTnLst>
                                    <p:animMotion origin="layout" path="M 2.77778E-7 3.33333E-6 L 0.15937 0.11342 " pathEditMode="relative" rAng="0" ptsTypes="AA">
                                      <p:cBhvr>
                                        <p:cTn id="10" dur="2000" fill="hold"/>
                                        <p:tgtEl>
                                          <p:spTgt spid="7"/>
                                        </p:tgtEl>
                                        <p:attrNameLst>
                                          <p:attrName>ppt_x</p:attrName>
                                          <p:attrName>ppt_y</p:attrName>
                                        </p:attrNameLst>
                                      </p:cBhvr>
                                      <p:rCtr x="7969" y="5671"/>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1000" fill="hold"/>
                                        <p:tgtEl>
                                          <p:spTgt spid="3074"/>
                                        </p:tgtEl>
                                        <p:attrNameLst>
                                          <p:attrName>ppt_w</p:attrName>
                                        </p:attrNameLst>
                                      </p:cBhvr>
                                      <p:tavLst>
                                        <p:tav tm="0">
                                          <p:val>
                                            <p:fltVal val="0"/>
                                          </p:val>
                                        </p:tav>
                                        <p:tav tm="100000">
                                          <p:val>
                                            <p:strVal val="#ppt_w"/>
                                          </p:val>
                                        </p:tav>
                                      </p:tavLst>
                                    </p:anim>
                                    <p:anim calcmode="lin" valueType="num">
                                      <p:cBhvr>
                                        <p:cTn id="16" dur="1000" fill="hold"/>
                                        <p:tgtEl>
                                          <p:spTgt spid="3074"/>
                                        </p:tgtEl>
                                        <p:attrNameLst>
                                          <p:attrName>ppt_h</p:attrName>
                                        </p:attrNameLst>
                                      </p:cBhvr>
                                      <p:tavLst>
                                        <p:tav tm="0">
                                          <p:val>
                                            <p:fltVal val="0"/>
                                          </p:val>
                                        </p:tav>
                                        <p:tav tm="100000">
                                          <p:val>
                                            <p:strVal val="#ppt_h"/>
                                          </p:val>
                                        </p:tav>
                                      </p:tavLst>
                                    </p:anim>
                                  </p:childTnLst>
                                </p:cTn>
                              </p:par>
                              <p:par>
                                <p:cTn id="17" presetID="37" presetClass="path" presetSubtype="0" accel="50000" decel="50000" fill="hold" grpId="2" nodeType="withEffect">
                                  <p:stCondLst>
                                    <p:cond delay="0"/>
                                  </p:stCondLst>
                                  <p:childTnLst>
                                    <p:animMotion origin="layout" path="M -0.00052 -4.44444E-6 C -0.04444 -4.44444E-6 -0.09132 0.00556 -0.13264 0.01875 C -0.17378 0.03334 -0.21424 0.0463 -0.24722 0.07894 C -0.28038 0.11135 -0.30833 0.1507 -0.3309 0.21436 C -0.3533 0.27825 -0.37187 0.42246 -0.38264 0.46135 " pathEditMode="relative" rAng="0" ptsTypes="AAAAA">
                                      <p:cBhvr>
                                        <p:cTn id="18" dur="1000" spd="-100000" fill="hold"/>
                                        <p:tgtEl>
                                          <p:spTgt spid="3074"/>
                                        </p:tgtEl>
                                        <p:attrNameLst>
                                          <p:attrName>ppt_x</p:attrName>
                                          <p:attrName>ppt_y</p:attrName>
                                        </p:attrNameLst>
                                      </p:cBhvr>
                                      <p:rCtr x="-19115" y="23056"/>
                                    </p:animMotion>
                                  </p:childTnLst>
                                </p:cTn>
                              </p:par>
                            </p:childTnLst>
                          </p:cTn>
                        </p:par>
                        <p:par>
                          <p:cTn id="19" fill="hold">
                            <p:stCondLst>
                              <p:cond delay="1000"/>
                            </p:stCondLst>
                            <p:childTnLst>
                              <p:par>
                                <p:cTn id="20" presetID="10" presetClass="exit" presetSubtype="0" fill="hold" grpId="3" nodeType="afterEffect">
                                  <p:stCondLst>
                                    <p:cond delay="0"/>
                                  </p:stCondLst>
                                  <p:childTnLst>
                                    <p:animEffect transition="out" filter="fade">
                                      <p:cBhvr>
                                        <p:cTn id="21" dur="250"/>
                                        <p:tgtEl>
                                          <p:spTgt spid="7"/>
                                        </p:tgtEl>
                                      </p:cBhvr>
                                    </p:animEffect>
                                    <p:set>
                                      <p:cBhvr>
                                        <p:cTn id="22" dur="1" fill="hold">
                                          <p:stCondLst>
                                            <p:cond delay="24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childTnLst>
                                </p:cTn>
                              </p:par>
                              <p:par>
                                <p:cTn id="29" presetID="23" presetClass="exit" presetSubtype="16" fill="hold" grpId="1" nodeType="withEffect">
                                  <p:stCondLst>
                                    <p:cond delay="250"/>
                                  </p:stCondLst>
                                  <p:childTnLst>
                                    <p:anim calcmode="lin" valueType="num">
                                      <p:cBhvr>
                                        <p:cTn id="30" dur="1500"/>
                                        <p:tgtEl>
                                          <p:spTgt spid="4"/>
                                        </p:tgtEl>
                                        <p:attrNameLst>
                                          <p:attrName>ppt_w</p:attrName>
                                        </p:attrNameLst>
                                      </p:cBhvr>
                                      <p:tavLst>
                                        <p:tav tm="0">
                                          <p:val>
                                            <p:strVal val="ppt_w"/>
                                          </p:val>
                                        </p:tav>
                                        <p:tav tm="100000">
                                          <p:val>
                                            <p:strVal val="4*ppt_w"/>
                                          </p:val>
                                        </p:tav>
                                      </p:tavLst>
                                    </p:anim>
                                    <p:anim calcmode="lin" valueType="num">
                                      <p:cBhvr>
                                        <p:cTn id="31" dur="1500"/>
                                        <p:tgtEl>
                                          <p:spTgt spid="4"/>
                                        </p:tgtEl>
                                        <p:attrNameLst>
                                          <p:attrName>ppt_h</p:attrName>
                                        </p:attrNameLst>
                                      </p:cBhvr>
                                      <p:tavLst>
                                        <p:tav tm="0">
                                          <p:val>
                                            <p:strVal val="ppt_h"/>
                                          </p:val>
                                        </p:tav>
                                        <p:tav tm="100000">
                                          <p:val>
                                            <p:strVal val="4*ppt_h"/>
                                          </p:val>
                                        </p:tav>
                                      </p:tavLst>
                                    </p:anim>
                                    <p:set>
                                      <p:cBhvr>
                                        <p:cTn id="32" dur="1" fill="hold">
                                          <p:stCondLst>
                                            <p:cond delay="1499"/>
                                          </p:stCondLst>
                                        </p:cTn>
                                        <p:tgtEl>
                                          <p:spTgt spid="4"/>
                                        </p:tgtEl>
                                        <p:attrNameLst>
                                          <p:attrName>style.visibility</p:attrName>
                                        </p:attrNameLst>
                                      </p:cBhvr>
                                      <p:to>
                                        <p:strVal val="hidden"/>
                                      </p:to>
                                    </p:set>
                                  </p:childTnLst>
                                </p:cTn>
                              </p:par>
                              <p:par>
                                <p:cTn id="33" presetID="10" presetClass="exit" presetSubtype="0" fill="hold" grpId="2" nodeType="withEffect">
                                  <p:stCondLst>
                                    <p:cond delay="250"/>
                                  </p:stCondLst>
                                  <p:childTnLst>
                                    <p:animEffect transition="out" filter="fade">
                                      <p:cBhvr>
                                        <p:cTn id="34" dur="1500"/>
                                        <p:tgtEl>
                                          <p:spTgt spid="4"/>
                                        </p:tgtEl>
                                      </p:cBhvr>
                                    </p:animEffect>
                                    <p:set>
                                      <p:cBhvr>
                                        <p:cTn id="35" dur="1" fill="hold">
                                          <p:stCondLst>
                                            <p:cond delay="1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
                                        <p:tgtEl>
                                          <p:spTgt spid="5"/>
                                        </p:tgtEl>
                                      </p:cBhvr>
                                    </p:animEffect>
                                  </p:childTnLst>
                                </p:cTn>
                              </p:par>
                              <p:par>
                                <p:cTn id="41" presetID="0" presetClass="path" presetSubtype="0" accel="50000" decel="50000" fill="hold" grpId="1" nodeType="withEffect">
                                  <p:stCondLst>
                                    <p:cond delay="0"/>
                                  </p:stCondLst>
                                  <p:childTnLst>
                                    <p:animMotion origin="layout" path="M -4.72222E-6 0.00069 L -0.15937 -0.11273 " pathEditMode="relative" rAng="0" ptsTypes="AA">
                                      <p:cBhvr>
                                        <p:cTn id="42" dur="1750" fill="hold"/>
                                        <p:tgtEl>
                                          <p:spTgt spid="5"/>
                                        </p:tgtEl>
                                        <p:attrNameLst>
                                          <p:attrName>ppt_x</p:attrName>
                                          <p:attrName>ppt_y</p:attrName>
                                        </p:attrNameLst>
                                      </p:cBhvr>
                                      <p:rCtr x="-7969" y="-5694"/>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animBg="1"/>
      <p:bldP spid="4" grpId="1" animBg="1"/>
      <p:bldP spid="4" grpId="2" animBg="1"/>
      <p:bldP spid="5" grpId="0"/>
      <p:bldP spid="5" grpId="1"/>
      <p:bldP spid="7" grpId="0"/>
      <p:bldP spid="7" grpId="1"/>
      <p:bldP spid="7" grpId="2"/>
      <p:bldP spid="7" grpId="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0"/>
            <a:ext cx="7010400" cy="462686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524"/>
          <a:stretch/>
        </p:blipFill>
        <p:spPr>
          <a:xfrm>
            <a:off x="-3352" y="2514600"/>
            <a:ext cx="5415077" cy="43434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1724" y="4626864"/>
            <a:ext cx="3732275" cy="223113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2" y="0"/>
            <a:ext cx="4259893" cy="2514600"/>
          </a:xfrm>
          <a:prstGeom prst="rect">
            <a:avLst/>
          </a:prstGeom>
        </p:spPr>
      </p:pic>
    </p:spTree>
    <p:extLst>
      <p:ext uri="{BB962C8B-B14F-4D97-AF65-F5344CB8AC3E}">
        <p14:creationId xmlns:p14="http://schemas.microsoft.com/office/powerpoint/2010/main" val="3782333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50" fill="hold"/>
                                        <p:tgtEl>
                                          <p:spTgt spid="6"/>
                                        </p:tgtEl>
                                        <p:attrNameLst>
                                          <p:attrName>ppt_x</p:attrName>
                                        </p:attrNameLst>
                                      </p:cBhvr>
                                      <p:tavLst>
                                        <p:tav tm="0">
                                          <p:val>
                                            <p:strVal val="#ppt_x"/>
                                          </p:val>
                                        </p:tav>
                                        <p:tav tm="100000">
                                          <p:val>
                                            <p:strVal val="#ppt_x"/>
                                          </p:val>
                                        </p:tav>
                                      </p:tavLst>
                                    </p:anim>
                                    <p:anim calcmode="lin" valueType="num">
                                      <p:cBhvr additive="base">
                                        <p:cTn id="13"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42588" cy="6858000"/>
          </a:xfrm>
          <a:prstGeom prst="rect">
            <a:avLst/>
          </a:prstGeom>
        </p:spPr>
      </p:pic>
      <p:sp>
        <p:nvSpPr>
          <p:cNvPr id="6" name="Title 1"/>
          <p:cNvSpPr txBox="1">
            <a:spLocks/>
          </p:cNvSpPr>
          <p:nvPr/>
        </p:nvSpPr>
        <p:spPr>
          <a:xfrm>
            <a:off x="2898637" y="4367466"/>
            <a:ext cx="3810002" cy="855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ln w="6350"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of the Spirit</a:t>
            </a:r>
          </a:p>
        </p:txBody>
      </p:sp>
      <p:sp>
        <p:nvSpPr>
          <p:cNvPr id="7" name="Title 1"/>
          <p:cNvSpPr txBox="1">
            <a:spLocks/>
          </p:cNvSpPr>
          <p:nvPr/>
        </p:nvSpPr>
        <p:spPr>
          <a:xfrm>
            <a:off x="3676506" y="4996012"/>
            <a:ext cx="5135302" cy="9412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ln w="6350"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the Spirit gives life</a:t>
            </a:r>
          </a:p>
        </p:txBody>
      </p:sp>
      <p:sp>
        <p:nvSpPr>
          <p:cNvPr id="4" name="Title 1"/>
          <p:cNvSpPr txBox="1">
            <a:spLocks/>
          </p:cNvSpPr>
          <p:nvPr/>
        </p:nvSpPr>
        <p:spPr>
          <a:xfrm>
            <a:off x="308660" y="2225522"/>
            <a:ext cx="616158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ln w="6350"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sufficiency is from God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that we are sufficient of ourselves to think of anything as being from ourselves, but our sufficiency is from God, who also made us sufficient as ministers of the new covenant, not of the letter but of the Spirit; for the letter kills, but the Spirit gives life.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1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baseline="3000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 5</a:t>
            </a:r>
            <a:r>
              <a:rPr lang="en-US" altLang="en-US" sz="1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sz="1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4824593" y="2297429"/>
            <a:ext cx="1473707"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649214" y="4312940"/>
            <a:ext cx="1828800"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4708414" y="4981434"/>
            <a:ext cx="1828800"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EB71A1C-10C5-4D28-839A-127F754BD682}"/>
              </a:ext>
            </a:extLst>
          </p:cNvPr>
          <p:cNvSpPr txBox="1">
            <a:spLocks noChangeArrowheads="1"/>
          </p:cNvSpPr>
          <p:nvPr/>
        </p:nvSpPr>
        <p:spPr bwMode="auto">
          <a:xfrm>
            <a:off x="411904" y="2395609"/>
            <a:ext cx="59732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sufficiency is from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CFB6A091-AFF2-4D16-826C-F40178998900}"/>
              </a:ext>
            </a:extLst>
          </p:cNvPr>
          <p:cNvSpPr txBox="1">
            <a:spLocks noChangeArrowheads="1"/>
          </p:cNvSpPr>
          <p:nvPr/>
        </p:nvSpPr>
        <p:spPr bwMode="auto">
          <a:xfrm>
            <a:off x="3201885" y="4400804"/>
            <a:ext cx="3221666" cy="77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the Spirit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EF3B981-F508-4B92-83B9-445F724C7E82}"/>
              </a:ext>
            </a:extLst>
          </p:cNvPr>
          <p:cNvSpPr txBox="1">
            <a:spLocks noChangeArrowheads="1"/>
          </p:cNvSpPr>
          <p:nvPr/>
        </p:nvSpPr>
        <p:spPr bwMode="auto">
          <a:xfrm>
            <a:off x="3924300" y="5089753"/>
            <a:ext cx="4648683" cy="73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Spirit gives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p:cNvSpPr txBox="1">
            <a:spLocks noChangeArrowheads="1"/>
          </p:cNvSpPr>
          <p:nvPr/>
        </p:nvSpPr>
        <p:spPr bwMode="auto">
          <a:xfrm>
            <a:off x="5179695" y="4950954"/>
            <a:ext cx="1598946"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Spirit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44124702"/>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10" presetClass="exit" presetSubtype="0" fill="hold" grpId="2"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par>
                                <p:cTn id="43" presetID="18" presetClass="emph" presetSubtype="0" fill="hold" grpId="1" nodeType="withEffect">
                                  <p:stCondLst>
                                    <p:cond delay="0"/>
                                  </p:stCondLst>
                                  <p:childTnLst>
                                    <p:set>
                                      <p:cBhvr override="childStyle">
                                        <p:cTn id="44" dur="500" fill="hold"/>
                                        <p:tgtEl>
                                          <p:spTgt spid="7"/>
                                        </p:tgtEl>
                                        <p:attrNameLst>
                                          <p:attrName>style.textDecorationUnderline</p:attrName>
                                        </p:attrNameLst>
                                      </p:cBhvr>
                                      <p:to>
                                        <p:strVal val="true"/>
                                      </p:to>
                                    </p:set>
                                  </p:childTnLst>
                                </p:cTn>
                              </p:par>
                              <p:par>
                                <p:cTn id="45" presetID="2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250"/>
                                        <p:tgtEl>
                                          <p:spTgt spid="8"/>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50"/>
                                        <p:tgtEl>
                                          <p:spTgt spid="9"/>
                                        </p:tgtEl>
                                      </p:cBhvr>
                                    </p:animEffect>
                                  </p:childTnLst>
                                </p:cTn>
                              </p:par>
                              <p:par>
                                <p:cTn id="56" presetID="10" presetClass="exit" presetSubtype="0" fill="hold" grpId="2" nodeType="withEffect">
                                  <p:stCondLst>
                                    <p:cond delay="0"/>
                                  </p:stCondLst>
                                  <p:childTnLst>
                                    <p:animEffect transition="out" filter="fade">
                                      <p:cBhvr>
                                        <p:cTn id="57" dur="250"/>
                                        <p:tgtEl>
                                          <p:spTgt spid="6"/>
                                        </p:tgtEl>
                                      </p:cBhvr>
                                    </p:animEffect>
                                    <p:set>
                                      <p:cBhvr>
                                        <p:cTn id="58" dur="1" fill="hold">
                                          <p:stCondLst>
                                            <p:cond delay="249"/>
                                          </p:stCondLst>
                                        </p:cTn>
                                        <p:tgtEl>
                                          <p:spTgt spid="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7"/>
                                        </p:tgtEl>
                                      </p:cBhvr>
                                    </p:animEffect>
                                    <p:set>
                                      <p:cBhvr>
                                        <p:cTn id="67" dur="1" fill="hold">
                                          <p:stCondLst>
                                            <p:cond delay="24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3074"/>
                                        </p:tgtEl>
                                      </p:cBhvr>
                                    </p:animEffect>
                                    <p:set>
                                      <p:cBhvr>
                                        <p:cTn id="70" dur="1" fill="hold">
                                          <p:stCondLst>
                                            <p:cond delay="999"/>
                                          </p:stCondLst>
                                        </p:cTn>
                                        <p:tgtEl>
                                          <p:spTgt spid="3074"/>
                                        </p:tgtEl>
                                        <p:attrNameLst>
                                          <p:attrName>style.visibility</p:attrName>
                                        </p:attrNameLst>
                                      </p:cBhvr>
                                      <p:to>
                                        <p:strVal val="hidden"/>
                                      </p:to>
                                    </p:set>
                                  </p:childTnLst>
                                </p:cTn>
                              </p:par>
                              <p:par>
                                <p:cTn id="71" presetID="0" presetClass="path" presetSubtype="0" accel="50000" decel="50000" fill="hold" grpId="2" nodeType="withEffect">
                                  <p:stCondLst>
                                    <p:cond delay="0"/>
                                  </p:stCondLst>
                                  <p:childTnLst>
                                    <p:animMotion origin="layout" path="M -5.55556E-7 -1.85185E-6 C -0.06302 0.00232 -0.12604 0.0044 -0.18229 -0.00208 C -0.23854 -0.00856 -0.29062 -0.01736 -0.33785 -0.03889 C -0.38507 -0.06065 -0.43576 -0.09977 -0.4658 -0.13171 C -0.49583 -0.16366 -0.50712 -0.19074 -0.51753 -0.23194 C -0.52795 -0.27268 -0.53281 -0.32963 -0.52882 -0.37685 C -0.52483 -0.4243 -0.51302 -0.47754 -0.4934 -0.51666 C -0.47378 -0.55625 -0.44566 -0.5875 -0.41128 -0.6125 C -0.37691 -0.63704 -0.33021 -0.65856 -0.28715 -0.66666 C -0.2441 -0.675 -0.19253 -0.67754 -0.15312 -0.66134 C -0.11371 -0.64467 -0.07882 -0.61088 -0.05052 -0.56875 C -0.0224 -0.52639 0.00035 -0.46898 0.0151 -0.4081 C 0.03021 -0.34791 0.03576 -0.27199 0.03958 -0.20486 C 0.0434 -0.13773 0.03976 -0.04583 0.03941 -0.0044 " pathEditMode="relative" rAng="0" ptsTypes="AAAAAAAAAAAAAA">
                                      <p:cBhvr>
                                        <p:cTn id="72" dur="2000" fill="hold"/>
                                        <p:tgtEl>
                                          <p:spTgt spid="9"/>
                                        </p:tgtEl>
                                        <p:attrNameLst>
                                          <p:attrName>ppt_x</p:attrName>
                                          <p:attrName>ppt_y</p:attrName>
                                        </p:attrNameLst>
                                      </p:cBhvr>
                                      <p:rCtr x="-24444" y="-33542"/>
                                    </p:animMotion>
                                  </p:childTnLst>
                                </p:cTn>
                              </p:par>
                              <p:par>
                                <p:cTn id="73" presetID="0" presetClass="path" presetSubtype="0" accel="50000" decel="50000" fill="hold" grpId="2" nodeType="withEffect">
                                  <p:stCondLst>
                                    <p:cond delay="0"/>
                                  </p:stCondLst>
                                  <p:childTnLst>
                                    <p:animMotion origin="layout" path="M -0.00035 -0.0007 C -0.01841 -0.00579 -0.03646 -0.01088 -0.05226 -0.04074 C -0.06806 -0.0706 -0.08716 -0.13542 -0.09532 -0.17894 C -0.10348 -0.22269 -0.10365 -0.26366 -0.10122 -0.30347 C -0.09879 -0.34283 -0.09115 -0.38449 -0.08108 -0.41621 C -0.07101 -0.44746 -0.05608 -0.47199 -0.04045 -0.4919 C -0.02483 -0.51181 -0.00799 -0.52778 0.01267 -0.53588 C 0.03333 -0.54421 0.06059 -0.54838 0.08316 -0.54167 C 0.10573 -0.53472 0.13003 -0.52222 0.14809 -0.4956 C 0.16614 -0.46875 0.18611 -0.4294 0.19114 -0.38079 C 0.19618 -0.33218 0.1901 -0.2588 0.17847 -0.20209 C 0.16684 -0.14537 0.14271 -0.08982 0.12118 -0.04074 C 0.09965 0.00787 0.06059 0.06528 0.04566 0.09305 " pathEditMode="relative" rAng="0" ptsTypes="AAAAAAAAAAAAA">
                                      <p:cBhvr>
                                        <p:cTn id="74" dur="2000" fill="hold"/>
                                        <p:tgtEl>
                                          <p:spTgt spid="8"/>
                                        </p:tgtEl>
                                        <p:attrNameLst>
                                          <p:attrName>ppt_x</p:attrName>
                                          <p:attrName>ppt_y</p:attrName>
                                        </p:attrNameLst>
                                      </p:cBhvr>
                                      <p:rCtr x="4566" y="-22523"/>
                                    </p:animMotion>
                                  </p:childTnLst>
                                </p:cTn>
                              </p:par>
                            </p:childTnLst>
                          </p:cTn>
                        </p:par>
                        <p:par>
                          <p:cTn id="75" fill="hold">
                            <p:stCondLst>
                              <p:cond delay="2000"/>
                            </p:stCondLst>
                            <p:childTnLst>
                              <p:par>
                                <p:cTn id="76" presetID="10" presetClass="exit" presetSubtype="0" fill="hold" grpId="0" nodeType="afterEffect">
                                  <p:stCondLst>
                                    <p:cond delay="0"/>
                                  </p:stCondLst>
                                  <p:childTnLst>
                                    <p:animEffect transition="out" filter="fade">
                                      <p:cBhvr>
                                        <p:cTn id="77" dur="250"/>
                                        <p:tgtEl>
                                          <p:spTgt spid="8"/>
                                        </p:tgtEl>
                                      </p:cBhvr>
                                    </p:animEffect>
                                    <p:set>
                                      <p:cBhvr>
                                        <p:cTn id="78"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4" grpId="0"/>
      <p:bldP spid="4" grpId="1"/>
      <p:bldP spid="4" grpId="2"/>
      <p:bldP spid="3074" grpId="0"/>
      <p:bldP spid="3074" grpId="1"/>
      <p:bldP spid="5" grpId="2"/>
      <p:bldP spid="8" grpId="0"/>
      <p:bldP spid="8" grpId="1"/>
      <p:bldP spid="8" grpId="2"/>
      <p:bldP spid="9" grpId="1"/>
      <p:bldP spid="9" grpId="2"/>
      <p:bldP spid="11" grpId="0"/>
      <p:bldP spid="11" grpId="1"/>
      <p:bldP spid="12" grpId="0"/>
      <p:bldP spid="12" grpId="1"/>
      <p:bldP spid="13" grpId="0"/>
      <p:bldP spid="1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1350" cy="6858000"/>
          </a:xfrm>
          <a:prstGeom prst="rect">
            <a:avLst/>
          </a:prstGeom>
        </p:spPr>
      </p:pic>
      <p:sp>
        <p:nvSpPr>
          <p:cNvPr id="9" name="Title 1">
            <a:extLst>
              <a:ext uri="{FF2B5EF4-FFF2-40B4-BE49-F238E27FC236}">
                <a16:creationId xmlns:a16="http://schemas.microsoft.com/office/drawing/2014/main" id="{B36A6AED-D548-4BBF-A1DB-439E2289C9DA}"/>
              </a:ext>
            </a:extLst>
          </p:cNvPr>
          <p:cNvSpPr txBox="1">
            <a:spLocks/>
          </p:cNvSpPr>
          <p:nvPr/>
        </p:nvSpPr>
        <p:spPr>
          <a:xfrm>
            <a:off x="1545156" y="5110240"/>
            <a:ext cx="533514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ministry of the Spirit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if the ministry of death, written and engraved on stones, was glorious, so that the children of Israel could not look steadily at the face of Moses because of the glory of his countenance, which glory was passing away, how will the ministry of the Spirit not be more glorious?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1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baseline="3000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3:7</a:t>
            </a:r>
            <a:r>
              <a:rPr lang="en-US" altLang="en-US" sz="1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sz="1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8 </a:t>
            </a:r>
          </a:p>
        </p:txBody>
      </p:sp>
      <p:sp>
        <p:nvSpPr>
          <p:cNvPr id="4" name="Rectangle 2"/>
          <p:cNvSpPr txBox="1">
            <a:spLocks noChangeArrowheads="1"/>
          </p:cNvSpPr>
          <p:nvPr/>
        </p:nvSpPr>
        <p:spPr bwMode="auto">
          <a:xfrm>
            <a:off x="5179695" y="4950954"/>
            <a:ext cx="1598946"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10200" y="4280809"/>
            <a:ext cx="1828800"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glory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570414" y="3608027"/>
            <a:ext cx="1828800"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glory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5978979" y="3172611"/>
            <a:ext cx="1828800"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glory</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769B4C9-DBAC-4D3F-9A98-32A72627AA74}"/>
              </a:ext>
            </a:extLst>
          </p:cNvPr>
          <p:cNvSpPr txBox="1">
            <a:spLocks noChangeArrowheads="1"/>
          </p:cNvSpPr>
          <p:nvPr/>
        </p:nvSpPr>
        <p:spPr bwMode="auto">
          <a:xfrm>
            <a:off x="1620376" y="5062538"/>
            <a:ext cx="5179696" cy="7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ministry of the Spirit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441247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18" presetClass="emph" presetSubtype="0" fill="hold" grpId="1" nodeType="withEffect">
                                  <p:stCondLst>
                                    <p:cond delay="0"/>
                                  </p:stCondLst>
                                  <p:childTnLst>
                                    <p:set>
                                      <p:cBhvr override="childStyle">
                                        <p:cTn id="20" dur="500" fill="hold"/>
                                        <p:tgtEl>
                                          <p:spTgt spid="9"/>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par>
                                <p:cTn id="32" presetID="0" presetClass="path" presetSubtype="0" accel="50000" decel="50000" fill="hold" grpId="2" nodeType="withEffect">
                                  <p:stCondLst>
                                    <p:cond delay="0"/>
                                  </p:stCondLst>
                                  <p:childTnLst>
                                    <p:animMotion origin="layout" path="M -1.66667E-6 0.00046 C 0.00799 0.02685 0.01667 0.05347 0.05018 0.0743 C 0.08368 0.09491 0.14236 0.11736 0.20018 0.12523 C 0.25834 0.13287 0.34531 0.12963 0.39809 0.12014 C 0.45104 0.11134 0.4849 0.09583 0.51754 0.07106 C 0.55018 0.04606 0.57917 0.00995 0.59445 -0.02894 C 0.60938 -0.06806 0.60608 -0.13426 0.6092 -0.16181 " pathEditMode="relative" rAng="0" ptsTypes="AAAAAAA">
                                      <p:cBhvr>
                                        <p:cTn id="33" dur="2250" fill="hold"/>
                                        <p:tgtEl>
                                          <p:spTgt spid="5"/>
                                        </p:tgtEl>
                                        <p:attrNameLst>
                                          <p:attrName>ppt_x</p:attrName>
                                          <p:attrName>ppt_y</p:attrName>
                                        </p:attrNameLst>
                                      </p:cBhvr>
                                      <p:rCtr x="30451" y="-1667"/>
                                    </p:animMotion>
                                  </p:childTnLst>
                                </p:cTn>
                              </p:par>
                              <p:par>
                                <p:cTn id="34" presetID="0" presetClass="path" presetSubtype="0" accel="50000" decel="50000" fill="hold" grpId="2" nodeType="withEffect">
                                  <p:stCondLst>
                                    <p:cond delay="0"/>
                                  </p:stCondLst>
                                  <p:childTnLst>
                                    <p:animMotion origin="layout" path="M 3.61111E-6 -3.7037E-7 C 0.00121 -0.01505 0.00382 -0.05116 0.01371 -0.08171 C 0.02205 -0.11273 0.03593 -0.15417 0.05885 -0.18565 C 0.08107 -0.21713 0.1092 -0.24907 0.14791 -0.27176 C 0.18819 -0.29444 0.24062 -0.31829 0.29201 -0.32222 C 0.34323 -0.32616 0.41284 -0.3169 0.45711 -0.29537 C 0.5026 -0.27384 0.53906 -0.23079 0.56163 -0.19236 C 0.58316 -0.15393 0.58958 -0.0919 0.59149 -0.06366 " pathEditMode="relative" rAng="0" ptsTypes="AAAAAAAA">
                                      <p:cBhvr>
                                        <p:cTn id="35" dur="2250" fill="hold"/>
                                        <p:tgtEl>
                                          <p:spTgt spid="6"/>
                                        </p:tgtEl>
                                        <p:attrNameLst>
                                          <p:attrName>ppt_x</p:attrName>
                                          <p:attrName>ppt_y</p:attrName>
                                        </p:attrNameLst>
                                      </p:cBhvr>
                                      <p:rCtr x="29566" y="-16157"/>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250"/>
                            </p:stCondLst>
                            <p:childTnLst>
                              <p:par>
                                <p:cTn id="46" presetID="10" presetClass="exit" presetSubtype="0" fill="hold" grpId="0" nodeType="afterEffect">
                                  <p:stCondLst>
                                    <p:cond delay="0"/>
                                  </p:stCondLst>
                                  <p:childTnLst>
                                    <p:animEffect transition="out" filter="fade">
                                      <p:cBhvr>
                                        <p:cTn id="47" dur="250"/>
                                        <p:tgtEl>
                                          <p:spTgt spid="5"/>
                                        </p:tgtEl>
                                      </p:cBhvr>
                                    </p:animEffect>
                                    <p:set>
                                      <p:cBhvr>
                                        <p:cTn id="48"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4" grpId="0"/>
      <p:bldP spid="5" grpId="0"/>
      <p:bldP spid="5" grpId="1"/>
      <p:bldP spid="5" grpId="2"/>
      <p:bldP spid="6" grpId="1"/>
      <p:bldP spid="6" grpId="2"/>
      <p:bldP spid="10" grpId="0"/>
      <p:bldP spid="1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 y="3525"/>
            <a:ext cx="9186470" cy="7106856"/>
          </a:xfrm>
          <a:prstGeom prst="rect">
            <a:avLst/>
          </a:prstGeom>
        </p:spPr>
      </p:pic>
      <p:sp>
        <p:nvSpPr>
          <p:cNvPr id="3074" name="Rectangle 2"/>
          <p:cNvSpPr>
            <a:spLocks noGrp="1" noChangeArrowheads="1"/>
          </p:cNvSpPr>
          <p:nvPr>
            <p:ph type="title"/>
          </p:nvPr>
        </p:nvSpPr>
        <p:spPr>
          <a:xfrm>
            <a:off x="914400" y="1925250"/>
            <a:ext cx="71628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the ministry of condemnation had glory,    the ministry of righteousness exceeds much more in glory.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1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baseline="3000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5104432" y="1771365"/>
            <a:ext cx="112054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5922864" y="3114736"/>
            <a:ext cx="107072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060438" y="3114736"/>
            <a:ext cx="93072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023857" y="491364"/>
            <a:ext cx="7162800" cy="338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redeems the soul of His servants, And none of those who trust in Him shall be condemned.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34:22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p:cNvSpPr txBox="1">
            <a:spLocks noChangeArrowheads="1"/>
          </p:cNvSpPr>
          <p:nvPr/>
        </p:nvSpPr>
        <p:spPr bwMode="auto">
          <a:xfrm>
            <a:off x="3414588" y="1982545"/>
            <a:ext cx="18614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6167822" y="3841941"/>
            <a:ext cx="1828800"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glory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5763325" y="2501968"/>
            <a:ext cx="1828800"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glory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978979" y="3172611"/>
            <a:ext cx="1828800" cy="9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glory</a:t>
            </a:r>
          </a:p>
        </p:txBody>
      </p:sp>
      <p:sp>
        <p:nvSpPr>
          <p:cNvPr id="13" name="Title 1"/>
          <p:cNvSpPr txBox="1">
            <a:spLocks/>
          </p:cNvSpPr>
          <p:nvPr/>
        </p:nvSpPr>
        <p:spPr>
          <a:xfrm>
            <a:off x="2297631" y="2427991"/>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C00000"/>
                  </a:glow>
                  <a:outerShdw blurRad="50800" algn="tl" rotWithShape="0">
                    <a:srgbClr val="000000"/>
                  </a:outerShdw>
                </a:effectLst>
                <a:latin typeface="Calibri" panose="020F0502020204030204" pitchFamily="34" charset="0"/>
              </a:rPr>
              <a:t>guilt</a:t>
            </a:r>
          </a:p>
        </p:txBody>
      </p:sp>
      <p:sp>
        <p:nvSpPr>
          <p:cNvPr id="14" name="Title 1">
            <a:extLst>
              <a:ext uri="{FF2B5EF4-FFF2-40B4-BE49-F238E27FC236}">
                <a16:creationId xmlns:a16="http://schemas.microsoft.com/office/drawing/2014/main" id="{21BEBE84-E883-4658-9428-87AC71D0777D}"/>
              </a:ext>
            </a:extLst>
          </p:cNvPr>
          <p:cNvSpPr txBox="1">
            <a:spLocks/>
          </p:cNvSpPr>
          <p:nvPr/>
        </p:nvSpPr>
        <p:spPr>
          <a:xfrm>
            <a:off x="4620497" y="3153448"/>
            <a:ext cx="386660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C00000"/>
                  </a:glow>
                  <a:outerShdw blurRad="50800" algn="tl" rotWithShape="0">
                    <a:srgbClr val="000000"/>
                  </a:outerShdw>
                </a:effectLst>
                <a:latin typeface="Calibri" panose="020F0502020204030204" pitchFamily="34" charset="0"/>
              </a:rPr>
              <a:t>love’s truth</a:t>
            </a:r>
          </a:p>
        </p:txBody>
      </p:sp>
    </p:spTree>
    <p:extLst>
      <p:ext uri="{BB962C8B-B14F-4D97-AF65-F5344CB8AC3E}">
        <p14:creationId xmlns:p14="http://schemas.microsoft.com/office/powerpoint/2010/main" val="84412470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1.66667E-6 2.22222E-6 L 0.02396 0.09768 " pathEditMode="relative" rAng="0" ptsTypes="AA">
                                      <p:cBhvr>
                                        <p:cTn id="12" dur="1500" spd="-100000" fill="hold"/>
                                        <p:tgtEl>
                                          <p:spTgt spid="10"/>
                                        </p:tgtEl>
                                        <p:attrNameLst>
                                          <p:attrName>ppt_x</p:attrName>
                                          <p:attrName>ppt_y</p:attrName>
                                        </p:attrNameLst>
                                      </p:cBhvr>
                                      <p:rCtr x="1198" y="4884"/>
                                    </p:animMotion>
                                  </p:childTnLst>
                                </p:cTn>
                              </p:par>
                              <p:par>
                                <p:cTn id="13" presetID="0" presetClass="path" presetSubtype="0" accel="50000" decel="50000" fill="hold" grpId="2" nodeType="withEffect">
                                  <p:stCondLst>
                                    <p:cond delay="0"/>
                                  </p:stCondLst>
                                  <p:childTnLst>
                                    <p:animMotion origin="layout" path="M 8.33333E-7 1.85185E-6 L -0.02031 -0.09746 " pathEditMode="relative" rAng="0" ptsTypes="AA">
                                      <p:cBhvr>
                                        <p:cTn id="14" dur="1500" spd="-100000" fill="hold"/>
                                        <p:tgtEl>
                                          <p:spTgt spid="11"/>
                                        </p:tgtEl>
                                        <p:attrNameLst>
                                          <p:attrName>ppt_x</p:attrName>
                                          <p:attrName>ppt_y</p:attrName>
                                        </p:attrNameLst>
                                      </p:cBhvr>
                                      <p:rCtr x="-1024" y="-4884"/>
                                    </p:animMotion>
                                  </p:childTnLst>
                                </p:cTn>
                              </p:par>
                              <p:par>
                                <p:cTn id="15" presetID="23" presetClass="entr" presetSubtype="16" fill="hold" grpId="1" nodeType="withEffect">
                                  <p:stCondLst>
                                    <p:cond delay="50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000" fill="hold"/>
                                        <p:tgtEl>
                                          <p:spTgt spid="3074"/>
                                        </p:tgtEl>
                                        <p:attrNameLst>
                                          <p:attrName>ppt_w</p:attrName>
                                        </p:attrNameLst>
                                      </p:cBhvr>
                                      <p:tavLst>
                                        <p:tav tm="0">
                                          <p:val>
                                            <p:fltVal val="0"/>
                                          </p:val>
                                        </p:tav>
                                        <p:tav tm="100000">
                                          <p:val>
                                            <p:strVal val="#ppt_w"/>
                                          </p:val>
                                        </p:tav>
                                      </p:tavLst>
                                    </p:anim>
                                    <p:anim calcmode="lin" valueType="num">
                                      <p:cBhvr>
                                        <p:cTn id="18" dur="1000" fill="hold"/>
                                        <p:tgtEl>
                                          <p:spTgt spid="3074"/>
                                        </p:tgtEl>
                                        <p:attrNameLst>
                                          <p:attrName>ppt_h</p:attrName>
                                        </p:attrNameLst>
                                      </p:cBhvr>
                                      <p:tavLst>
                                        <p:tav tm="0">
                                          <p:val>
                                            <p:fltVal val="0"/>
                                          </p:val>
                                        </p:tav>
                                        <p:tav tm="100000">
                                          <p:val>
                                            <p:strVal val="#ppt_h"/>
                                          </p:val>
                                        </p:tav>
                                      </p:tavLst>
                                    </p:anim>
                                  </p:childTnLst>
                                </p:cTn>
                              </p:par>
                              <p:par>
                                <p:cTn id="19" presetID="0" presetClass="path" presetSubtype="0" accel="50000" decel="50000" fill="hold" grpId="2" nodeType="withEffect">
                                  <p:stCondLst>
                                    <p:cond delay="500"/>
                                  </p:stCondLst>
                                  <p:childTnLst>
                                    <p:animMotion origin="layout" path="M 0 0 L -0.12795 -0.17554 " pathEditMode="relative" ptsTypes="AA">
                                      <p:cBhvr>
                                        <p:cTn id="20" dur="1000" spd="-100000" fill="hold"/>
                                        <p:tgtEl>
                                          <p:spTgt spid="3074"/>
                                        </p:tgtEl>
                                        <p:attrNameLst>
                                          <p:attrName>ppt_x</p:attrName>
                                          <p:attrName>ppt_y</p:attrName>
                                        </p:attrNameLst>
                                      </p:cBhvr>
                                    </p:animMotion>
                                  </p:childTnLst>
                                </p:cTn>
                              </p:par>
                            </p:childTnLst>
                          </p:cTn>
                        </p:par>
                        <p:par>
                          <p:cTn id="21" fill="hold">
                            <p:stCondLst>
                              <p:cond delay="1500"/>
                            </p:stCondLst>
                            <p:childTnLst>
                              <p:par>
                                <p:cTn id="22" presetID="10" presetClass="exit" presetSubtype="0" fill="hold" grpId="2" nodeType="afterEffect">
                                  <p:stCondLst>
                                    <p:cond delay="0"/>
                                  </p:stCondLst>
                                  <p:childTnLst>
                                    <p:animEffect transition="out" filter="fade">
                                      <p:cBhvr>
                                        <p:cTn id="23" dur="250"/>
                                        <p:tgtEl>
                                          <p:spTgt spid="10"/>
                                        </p:tgtEl>
                                      </p:cBhvr>
                                    </p:animEffect>
                                    <p:set>
                                      <p:cBhvr>
                                        <p:cTn id="24" dur="1" fill="hold">
                                          <p:stCondLst>
                                            <p:cond delay="249"/>
                                          </p:stCondLst>
                                        </p:cTn>
                                        <p:tgtEl>
                                          <p:spTgt spid="10"/>
                                        </p:tgtEl>
                                        <p:attrNameLst>
                                          <p:attrName>style.visibility</p:attrName>
                                        </p:attrNameLst>
                                      </p:cBhvr>
                                      <p:to>
                                        <p:strVal val="hidden"/>
                                      </p:to>
                                    </p:set>
                                  </p:childTnLst>
                                </p:cTn>
                              </p:par>
                              <p:par>
                                <p:cTn id="25" presetID="10" presetClass="exit" presetSubtype="0" fill="hold" grpId="3" nodeType="withEffect">
                                  <p:stCondLst>
                                    <p:cond delay="0"/>
                                  </p:stCondLst>
                                  <p:childTnLst>
                                    <p:animEffect transition="out" filter="fade">
                                      <p:cBhvr>
                                        <p:cTn id="26" dur="250"/>
                                        <p:tgtEl>
                                          <p:spTgt spid="11"/>
                                        </p:tgtEl>
                                      </p:cBhvr>
                                    </p:animEffect>
                                    <p:set>
                                      <p:cBhvr>
                                        <p:cTn id="27" dur="1" fill="hold">
                                          <p:stCondLst>
                                            <p:cond delay="24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stCondLst>
                                            <p:cond delay="0"/>
                                          </p:stCondLst>
                                        </p:cTn>
                                        <p:tgtEl>
                                          <p:spTgt spid="13"/>
                                        </p:tgtEl>
                                      </p:cBhvr>
                                    </p:animEffect>
                                    <p:anim to="" calcmode="lin" valueType="num">
                                      <p:cBhvr>
                                        <p:cTn id="33"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stCondLst>
                                            <p:cond delay="0"/>
                                          </p:stCondLst>
                                        </p:cTn>
                                        <p:tgtEl>
                                          <p:spTgt spid="14"/>
                                        </p:tgtEl>
                                      </p:cBhvr>
                                    </p:animEffect>
                                    <p:anim to="" calcmode="lin" valueType="num">
                                      <p:cBhvr>
                                        <p:cTn id="40"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250"/>
                                        <p:tgtEl>
                                          <p:spTgt spid="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250"/>
                                        <p:tgtEl>
                                          <p:spTgt spid="7"/>
                                        </p:tgtEl>
                                      </p:cBhvr>
                                    </p:animEffect>
                                  </p:childTnLst>
                                </p:cTn>
                              </p:par>
                              <p:par>
                                <p:cTn id="53" presetID="0" presetClass="path" presetSubtype="0" accel="50000" decel="50000" fill="hold" grpId="1" nodeType="withEffect">
                                  <p:stCondLst>
                                    <p:cond delay="0"/>
                                  </p:stCondLst>
                                  <p:childTnLst>
                                    <p:animMotion origin="layout" path="M -4.44444E-6 -1.11111E-6 L 0.07014 0.35671 " pathEditMode="relative" rAng="0" ptsTypes="AA">
                                      <p:cBhvr>
                                        <p:cTn id="54" dur="1750" fill="hold"/>
                                        <p:tgtEl>
                                          <p:spTgt spid="5"/>
                                        </p:tgtEl>
                                        <p:attrNameLst>
                                          <p:attrName>ppt_x</p:attrName>
                                          <p:attrName>ppt_y</p:attrName>
                                        </p:attrNameLst>
                                      </p:cBhvr>
                                      <p:rCtr x="3507" y="17824"/>
                                    </p:animMotion>
                                  </p:childTnLst>
                                </p:cTn>
                              </p:par>
                              <p:par>
                                <p:cTn id="55" presetID="0" presetClass="path" presetSubtype="0" accel="50000" decel="50000" fill="hold" grpId="1" nodeType="withEffect">
                                  <p:stCondLst>
                                    <p:cond delay="0"/>
                                  </p:stCondLst>
                                  <p:childTnLst>
                                    <p:animMotion origin="layout" path="M 0 -4.44444E-6 L 0.03299 0.16065 " pathEditMode="relative" rAng="0" ptsTypes="AA">
                                      <p:cBhvr>
                                        <p:cTn id="56" dur="1750" fill="hold"/>
                                        <p:tgtEl>
                                          <p:spTgt spid="6"/>
                                        </p:tgtEl>
                                        <p:attrNameLst>
                                          <p:attrName>ppt_x</p:attrName>
                                          <p:attrName>ppt_y</p:attrName>
                                        </p:attrNameLst>
                                      </p:cBhvr>
                                      <p:rCtr x="1649" y="8032"/>
                                    </p:animMotion>
                                  </p:childTnLst>
                                </p:cTn>
                              </p:par>
                              <p:par>
                                <p:cTn id="57" presetID="0" presetClass="path" presetSubtype="0" accel="50000" decel="50000" fill="hold" grpId="1" nodeType="withEffect">
                                  <p:stCondLst>
                                    <p:cond delay="0"/>
                                  </p:stCondLst>
                                  <p:childTnLst>
                                    <p:animMotion origin="layout" path="M -2.77778E-7 -4.44444E-6 C 0.00052 0.0125 0.00017 0.05024 0.0033 0.0757 C 0.00642 0.10116 0.01129 0.13172 0.0184 0.15348 C 0.02552 0.17524 0.03507 0.19283 0.04635 0.20579 C 0.05764 0.21875 0.06997 0.22732 0.08559 0.23125 C 0.10122 0.23519 0.12656 0.23403 0.13993 0.2294 C 0.1533 0.22477 0.16076 0.21505 0.16632 0.20348 C 0.17188 0.1919 0.1717 0.16899 0.17309 0.15996 " pathEditMode="relative" rAng="0" ptsTypes="aaaaaaaa">
                                      <p:cBhvr>
                                        <p:cTn id="58" dur="1750" fill="hold"/>
                                        <p:tgtEl>
                                          <p:spTgt spid="7"/>
                                        </p:tgtEl>
                                        <p:attrNameLst>
                                          <p:attrName>ppt_x</p:attrName>
                                          <p:attrName>ppt_y</p:attrName>
                                        </p:attrNameLst>
                                      </p:cBhvr>
                                      <p:rCtr x="8646" y="11759"/>
                                    </p:animMotion>
                                  </p:childTnLst>
                                </p:cTn>
                              </p:par>
                              <p:par>
                                <p:cTn id="59" presetID="10" presetClass="exit" presetSubtype="0" fill="hold" grpId="3"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0" presetClass="exit" presetSubtype="0" fill="hold" grpId="1" nodeType="withEffect">
                                  <p:stCondLst>
                                    <p:cond delay="0"/>
                                  </p:stCondLst>
                                  <p:childTnLst>
                                    <p:set>
                                      <p:cBhvr>
                                        <p:cTn id="63" dur="1" fill="hold">
                                          <p:stCondLst>
                                            <p:cond delay="999"/>
                                          </p:stCondLst>
                                        </p:cTn>
                                        <p:tgtEl>
                                          <p:spTgt spid="14"/>
                                        </p:tgtEl>
                                        <p:attrNameLst>
                                          <p:attrName>style.visibility</p:attrName>
                                        </p:attrNameLst>
                                      </p:cBhvr>
                                      <p:to>
                                        <p:strVal val="hidden"/>
                                      </p:to>
                                    </p:set>
                                    <p:animEffect transition="out" filter="dissolve">
                                      <p:cBhvr>
                                        <p:cTn id="64" dur="1000">
                                          <p:stCondLst>
                                            <p:cond delay="0"/>
                                          </p:stCondLst>
                                        </p:cTn>
                                        <p:tgtEl>
                                          <p:spTgt spid="14"/>
                                        </p:tgtEl>
                                      </p:cBhvr>
                                    </p:animEffect>
                                    <p:anim to="" calcmode="lin" valueType="num">
                                      <p:cBhvr>
                                        <p:cTn id="65"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66"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67" presetID="0" presetClass="exit" presetSubtype="0" fill="hold" grpId="1" nodeType="withEffect">
                                  <p:stCondLst>
                                    <p:cond delay="0"/>
                                  </p:stCondLst>
                                  <p:childTnLst>
                                    <p:set>
                                      <p:cBhvr>
                                        <p:cTn id="68" dur="1" fill="hold">
                                          <p:stCondLst>
                                            <p:cond delay="999"/>
                                          </p:stCondLst>
                                        </p:cTn>
                                        <p:tgtEl>
                                          <p:spTgt spid="13"/>
                                        </p:tgtEl>
                                        <p:attrNameLst>
                                          <p:attrName>style.visibility</p:attrName>
                                        </p:attrNameLst>
                                      </p:cBhvr>
                                      <p:to>
                                        <p:strVal val="hidden"/>
                                      </p:to>
                                    </p:set>
                                    <p:animEffect transition="out" filter="dissolve">
                                      <p:cBhvr>
                                        <p:cTn id="69" dur="1000">
                                          <p:stCondLst>
                                            <p:cond delay="0"/>
                                          </p:stCondLst>
                                        </p:cTn>
                                        <p:tgtEl>
                                          <p:spTgt spid="13"/>
                                        </p:tgtEl>
                                      </p:cBhvr>
                                    </p:animEffect>
                                    <p:anim to="" calcmode="lin" valueType="num">
                                      <p:cBhvr>
                                        <p:cTn id="70"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71"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72" presetID="42" presetClass="path" presetSubtype="0" accel="50000" decel="50000" fill="hold" grpId="2" nodeType="withEffect">
                                  <p:stCondLst>
                                    <p:cond delay="0"/>
                                  </p:stCondLst>
                                  <p:childTnLst>
                                    <p:animMotion origin="layout" path="M 2.5E-6 -4.81481E-6 L 0.12934 0.03982 " pathEditMode="relative" rAng="0" ptsTypes="AA">
                                      <p:cBhvr>
                                        <p:cTn id="73" dur="1000" fill="hold"/>
                                        <p:tgtEl>
                                          <p:spTgt spid="13"/>
                                        </p:tgtEl>
                                        <p:attrNameLst>
                                          <p:attrName>ppt_x</p:attrName>
                                          <p:attrName>ppt_y</p:attrName>
                                        </p:attrNameLst>
                                      </p:cBhvr>
                                      <p:rCtr x="6458" y="1991"/>
                                    </p:animMotion>
                                  </p:childTnLst>
                                </p:cTn>
                              </p:par>
                              <p:par>
                                <p:cTn id="74" presetID="42" presetClass="path" presetSubtype="0" accel="50000" decel="50000" fill="hold" grpId="2" nodeType="withEffect">
                                  <p:stCondLst>
                                    <p:cond delay="0"/>
                                  </p:stCondLst>
                                  <p:childTnLst>
                                    <p:animMotion origin="layout" path="M 3.33333E-6 -1.85185E-6 L -0.18525 -0.12546 " pathEditMode="relative" rAng="0" ptsTypes="AA">
                                      <p:cBhvr>
                                        <p:cTn id="75" dur="1000" fill="hold"/>
                                        <p:tgtEl>
                                          <p:spTgt spid="14"/>
                                        </p:tgtEl>
                                        <p:attrNameLst>
                                          <p:attrName>ppt_x</p:attrName>
                                          <p:attrName>ppt_y</p:attrName>
                                        </p:attrNameLst>
                                      </p:cBhvr>
                                      <p:rCtr x="-9271" y="-6273"/>
                                    </p:animMotion>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250"/>
                                        <p:tgtEl>
                                          <p:spTgt spid="9"/>
                                        </p:tgtEl>
                                      </p:cBhvr>
                                    </p:animEffect>
                                  </p:childTnLst>
                                </p:cTn>
                              </p:par>
                              <p:par>
                                <p:cTn id="88" presetID="0" presetClass="path" presetSubtype="0" accel="50000" decel="50000" fill="hold" grpId="2" nodeType="withEffect">
                                  <p:stCondLst>
                                    <p:cond delay="0"/>
                                  </p:stCondLst>
                                  <p:childTnLst>
                                    <p:animMotion origin="layout" path="M -3.61111E-6 0.00023 L 0.25313 0.32523 " pathEditMode="relative" rAng="0" ptsTypes="AA">
                                      <p:cBhvr>
                                        <p:cTn id="89" dur="2000" fill="hold"/>
                                        <p:tgtEl>
                                          <p:spTgt spid="9"/>
                                        </p:tgtEl>
                                        <p:attrNameLst>
                                          <p:attrName>ppt_x</p:attrName>
                                          <p:attrName>ppt_y</p:attrName>
                                        </p:attrNameLst>
                                      </p:cBhvr>
                                      <p:rCtr x="12656" y="16250"/>
                                    </p:animMotion>
                                  </p:childTnLst>
                                </p:cTn>
                              </p:par>
                              <p:par>
                                <p:cTn id="90" presetID="10" presetClass="exit" presetSubtype="0" fill="hold" grpId="1" nodeType="withEffect">
                                  <p:stCondLst>
                                    <p:cond delay="0"/>
                                  </p:stCondLst>
                                  <p:childTnLst>
                                    <p:animEffect transition="out" filter="fade">
                                      <p:cBhvr>
                                        <p:cTn id="91" dur="1500"/>
                                        <p:tgtEl>
                                          <p:spTgt spid="8"/>
                                        </p:tgtEl>
                                      </p:cBhvr>
                                    </p:animEffect>
                                    <p:set>
                                      <p:cBhvr>
                                        <p:cTn id="92" dur="1" fill="hold">
                                          <p:stCondLst>
                                            <p:cond delay="1499"/>
                                          </p:stCondLst>
                                        </p:cTn>
                                        <p:tgtEl>
                                          <p:spTgt spid="8"/>
                                        </p:tgtEl>
                                        <p:attrNameLst>
                                          <p:attrName>style.visibility</p:attrName>
                                        </p:attrNameLst>
                                      </p:cBhvr>
                                      <p:to>
                                        <p:strVal val="hidden"/>
                                      </p:to>
                                    </p:set>
                                  </p:childTnLst>
                                </p:cTn>
                              </p:par>
                            </p:childTnLst>
                          </p:cTn>
                        </p:par>
                        <p:par>
                          <p:cTn id="93" fill="hold">
                            <p:stCondLst>
                              <p:cond delay="2000"/>
                            </p:stCondLst>
                            <p:childTnLst>
                              <p:par>
                                <p:cTn id="94" presetID="10" presetClass="exit" presetSubtype="0" fill="hold" grpId="2" nodeType="afterEffect">
                                  <p:stCondLst>
                                    <p:cond delay="0"/>
                                  </p:stCondLst>
                                  <p:childTnLst>
                                    <p:animEffect transition="out" filter="fade">
                                      <p:cBhvr>
                                        <p:cTn id="95" dur="250"/>
                                        <p:tgtEl>
                                          <p:spTgt spid="5"/>
                                        </p:tgtEl>
                                      </p:cBhvr>
                                    </p:animEffect>
                                    <p:set>
                                      <p:cBhvr>
                                        <p:cTn id="96" dur="1" fill="hold">
                                          <p:stCondLst>
                                            <p:cond delay="249"/>
                                          </p:stCondLst>
                                        </p:cTn>
                                        <p:tgtEl>
                                          <p:spTgt spid="5"/>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250"/>
                                        <p:tgtEl>
                                          <p:spTgt spid="6"/>
                                        </p:tgtEl>
                                      </p:cBhvr>
                                    </p:animEffect>
                                    <p:set>
                                      <p:cBhvr>
                                        <p:cTn id="99" dur="1" fill="hold">
                                          <p:stCondLst>
                                            <p:cond delay="249"/>
                                          </p:stCondLst>
                                        </p:cTn>
                                        <p:tgtEl>
                                          <p:spTgt spid="6"/>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250"/>
                                        <p:tgtEl>
                                          <p:spTgt spid="7"/>
                                        </p:tgtEl>
                                      </p:cBhvr>
                                    </p:animEffect>
                                    <p:set>
                                      <p:cBhvr>
                                        <p:cTn id="102"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3074" grpId="2"/>
      <p:bldP spid="3074" grpId="3"/>
      <p:bldP spid="5" grpId="0"/>
      <p:bldP spid="5" grpId="1"/>
      <p:bldP spid="5" grpId="2"/>
      <p:bldP spid="6" grpId="0"/>
      <p:bldP spid="6" grpId="1"/>
      <p:bldP spid="6" grpId="2"/>
      <p:bldP spid="7" grpId="0"/>
      <p:bldP spid="7" grpId="1"/>
      <p:bldP spid="7" grpId="2"/>
      <p:bldP spid="8" grpId="0"/>
      <p:bldP spid="8" grpId="1"/>
      <p:bldP spid="9" grpId="0"/>
      <p:bldP spid="9" grpId="2"/>
      <p:bldP spid="11" grpId="1"/>
      <p:bldP spid="11" grpId="2"/>
      <p:bldP spid="11" grpId="3"/>
      <p:bldP spid="10" grpId="0"/>
      <p:bldP spid="10" grpId="1"/>
      <p:bldP spid="10" grpId="2"/>
      <p:bldP spid="12" grpId="0"/>
      <p:bldP spid="13" grpId="0"/>
      <p:bldP spid="13" grpId="1"/>
      <p:bldP spid="13" grpId="2"/>
      <p:bldP spid="14" grpId="0"/>
      <p:bldP spid="14" grpId="1"/>
      <p:bldP spid="1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670" b="19404"/>
          <a:stretch/>
        </p:blipFill>
        <p:spPr>
          <a:xfrm>
            <a:off x="-1" y="0"/>
            <a:ext cx="9144001" cy="6858000"/>
          </a:xfrm>
          <a:prstGeom prst="rect">
            <a:avLst/>
          </a:prstGeom>
        </p:spPr>
      </p:pic>
      <p:sp>
        <p:nvSpPr>
          <p:cNvPr id="14" name="Title 1">
            <a:extLst>
              <a:ext uri="{FF2B5EF4-FFF2-40B4-BE49-F238E27FC236}">
                <a16:creationId xmlns:a16="http://schemas.microsoft.com/office/drawing/2014/main" id="{CB10122A-8C09-4304-85BB-1880401040A2}"/>
              </a:ext>
            </a:extLst>
          </p:cNvPr>
          <p:cNvSpPr txBox="1">
            <a:spLocks/>
          </p:cNvSpPr>
          <p:nvPr/>
        </p:nvSpPr>
        <p:spPr>
          <a:xfrm>
            <a:off x="5583918" y="2415066"/>
            <a:ext cx="189714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God</a:t>
            </a:r>
          </a:p>
        </p:txBody>
      </p:sp>
      <p:sp>
        <p:nvSpPr>
          <p:cNvPr id="2" name="Title 1"/>
          <p:cNvSpPr>
            <a:spLocks noGrp="1"/>
          </p:cNvSpPr>
          <p:nvPr>
            <p:ph type="title"/>
          </p:nvPr>
        </p:nvSpPr>
        <p:spPr>
          <a:xfrm>
            <a:off x="304799" y="830486"/>
            <a:ext cx="8534400" cy="5639765"/>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Yes, we had the sentence of death in ourselves, that we should not trust in ourselves but in God who raises the dead, who delivered us from so great a death, and does deliver us; in whom we trust that He will still deliver us, …</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2</a:t>
            </a:r>
            <a:r>
              <a:rPr 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1:9-10</a:t>
            </a: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727403" y="4211699"/>
            <a:ext cx="18614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7A7EC128-A9CB-4A2D-A435-CC335B4BC28C}"/>
              </a:ext>
            </a:extLst>
          </p:cNvPr>
          <p:cNvSpPr txBox="1">
            <a:spLocks/>
          </p:cNvSpPr>
          <p:nvPr/>
        </p:nvSpPr>
        <p:spPr>
          <a:xfrm>
            <a:off x="4479378" y="3873003"/>
            <a:ext cx="3251429" cy="7109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trust in Him</a:t>
            </a:r>
          </a:p>
        </p:txBody>
      </p:sp>
      <p:sp>
        <p:nvSpPr>
          <p:cNvPr id="5" name="Title 1"/>
          <p:cNvSpPr txBox="1">
            <a:spLocks/>
          </p:cNvSpPr>
          <p:nvPr/>
        </p:nvSpPr>
        <p:spPr bwMode="auto">
          <a:xfrm>
            <a:off x="304798" y="1734328"/>
            <a:ext cx="8534400" cy="354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LORD shall help them and deliver them; He shall deliver them from the wicked, And save them, Because they trust in Him.               </a:t>
            </a:r>
            <a:r>
              <a:rPr 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37:40 </a:t>
            </a:r>
            <a:r>
              <a:rPr 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A6E3C0B0-ED2F-4AA5-BD70-B0F48BE61B86}"/>
              </a:ext>
            </a:extLst>
          </p:cNvPr>
          <p:cNvSpPr txBox="1">
            <a:spLocks noChangeArrowheads="1"/>
          </p:cNvSpPr>
          <p:nvPr/>
        </p:nvSpPr>
        <p:spPr bwMode="auto">
          <a:xfrm>
            <a:off x="4491283" y="3829949"/>
            <a:ext cx="32168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 in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6">
            <a:extLst>
              <a:ext uri="{FF2B5EF4-FFF2-40B4-BE49-F238E27FC236}">
                <a16:creationId xmlns:a16="http://schemas.microsoft.com/office/drawing/2014/main" id="{8CC6F6A5-D91B-4D56-83A1-4035439F08C4}"/>
              </a:ext>
            </a:extLst>
          </p:cNvPr>
          <p:cNvSpPr>
            <a:spLocks noChangeArrowheads="1"/>
          </p:cNvSpPr>
          <p:nvPr/>
        </p:nvSpPr>
        <p:spPr bwMode="auto">
          <a:xfrm>
            <a:off x="5782171" y="373461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Rectangle 2">
            <a:extLst>
              <a:ext uri="{FF2B5EF4-FFF2-40B4-BE49-F238E27FC236}">
                <a16:creationId xmlns:a16="http://schemas.microsoft.com/office/drawing/2014/main" id="{FD1B0244-8159-4904-9241-AB2FCE7572F8}"/>
              </a:ext>
            </a:extLst>
          </p:cNvPr>
          <p:cNvSpPr txBox="1">
            <a:spLocks noChangeArrowheads="1"/>
          </p:cNvSpPr>
          <p:nvPr/>
        </p:nvSpPr>
        <p:spPr bwMode="auto">
          <a:xfrm>
            <a:off x="230275" y="2484705"/>
            <a:ext cx="34830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 them</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C3C727C7-335D-40AB-BD3C-FBD2ED78BF67}"/>
              </a:ext>
            </a:extLst>
          </p:cNvPr>
          <p:cNvSpPr txBox="1">
            <a:spLocks noChangeArrowheads="1"/>
          </p:cNvSpPr>
          <p:nvPr/>
        </p:nvSpPr>
        <p:spPr bwMode="auto">
          <a:xfrm>
            <a:off x="5407819" y="2451367"/>
            <a:ext cx="3519011" cy="81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 them</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3" name="SpotlightShape1_rendered">
            <a:extLst>
              <a:ext uri="{FF2B5EF4-FFF2-40B4-BE49-F238E27FC236}">
                <a16:creationId xmlns:a16="http://schemas.microsoft.com/office/drawing/2014/main" id="{ECAA46D4-A24F-447F-8432-AE3C611A4BCF}"/>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7" name="Rectangle 2">
            <a:extLst>
              <a:ext uri="{FF2B5EF4-FFF2-40B4-BE49-F238E27FC236}">
                <a16:creationId xmlns:a16="http://schemas.microsoft.com/office/drawing/2014/main" id="{BD3C7D8E-F82B-4137-A827-A38A4DCFC80A}"/>
              </a:ext>
            </a:extLst>
          </p:cNvPr>
          <p:cNvSpPr txBox="1">
            <a:spLocks noChangeArrowheads="1"/>
          </p:cNvSpPr>
          <p:nvPr/>
        </p:nvSpPr>
        <p:spPr bwMode="auto">
          <a:xfrm>
            <a:off x="5583918" y="2352739"/>
            <a:ext cx="189714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6">
            <a:extLst>
              <a:ext uri="{FF2B5EF4-FFF2-40B4-BE49-F238E27FC236}">
                <a16:creationId xmlns:a16="http://schemas.microsoft.com/office/drawing/2014/main" id="{F26ACCDD-B1E6-4B01-A2C9-2DCB94FA92E5}"/>
              </a:ext>
            </a:extLst>
          </p:cNvPr>
          <p:cNvSpPr>
            <a:spLocks noChangeArrowheads="1"/>
          </p:cNvSpPr>
          <p:nvPr/>
        </p:nvSpPr>
        <p:spPr bwMode="auto">
          <a:xfrm>
            <a:off x="5583918" y="225071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6" name="Rectangle 9">
            <a:extLst>
              <a:ext uri="{FF2B5EF4-FFF2-40B4-BE49-F238E27FC236}">
                <a16:creationId xmlns:a16="http://schemas.microsoft.com/office/drawing/2014/main" id="{D2FF596D-834B-4C4A-80CE-30AB3E883512}"/>
              </a:ext>
            </a:extLst>
          </p:cNvPr>
          <p:cNvSpPr>
            <a:spLocks noChangeArrowheads="1"/>
          </p:cNvSpPr>
          <p:nvPr/>
        </p:nvSpPr>
        <p:spPr bwMode="auto">
          <a:xfrm>
            <a:off x="6092704" y="2374643"/>
            <a:ext cx="143589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8" name="Title 1">
            <a:extLst>
              <a:ext uri="{FF2B5EF4-FFF2-40B4-BE49-F238E27FC236}">
                <a16:creationId xmlns:a16="http://schemas.microsoft.com/office/drawing/2014/main" id="{B31A52ED-3055-4EDE-9377-B09023AB7623}"/>
              </a:ext>
            </a:extLst>
          </p:cNvPr>
          <p:cNvSpPr txBox="1">
            <a:spLocks/>
          </p:cNvSpPr>
          <p:nvPr/>
        </p:nvSpPr>
        <p:spPr bwMode="auto">
          <a:xfrm>
            <a:off x="304799" y="830486"/>
            <a:ext cx="8534400" cy="563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Yes, we had the sentence of death in ourselves, that we should not trust in ourselves but </a:t>
            </a:r>
            <a:r>
              <a:rPr lang="en-US" b="1" u="sng" kern="0" dirty="0">
                <a:ln w="3175"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in God</a:t>
            </a:r>
            <a:r>
              <a:rPr 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who raises the dead, who delivered us from so great a death, and does deliver us; in whom we trust that He will still deliver us, …</a:t>
            </a:r>
            <a:r>
              <a:rPr 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 2</a:t>
            </a:r>
            <a:r>
              <a:rPr lang="en-US" sz="3200" b="1" i="1" kern="0" baseline="3000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nd</a:t>
            </a:r>
            <a:r>
              <a:rPr 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Corinthians 1:9-10</a:t>
            </a:r>
            <a:r>
              <a:rPr lang="en-US" sz="3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endParaRPr 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endParaRPr>
          </a:p>
        </p:txBody>
      </p:sp>
      <p:sp>
        <p:nvSpPr>
          <p:cNvPr id="19" name="Title 1">
            <a:extLst>
              <a:ext uri="{FF2B5EF4-FFF2-40B4-BE49-F238E27FC236}">
                <a16:creationId xmlns:a16="http://schemas.microsoft.com/office/drawing/2014/main" id="{D014E837-B4D8-4612-AAEB-4262555EA7AB}"/>
              </a:ext>
            </a:extLst>
          </p:cNvPr>
          <p:cNvSpPr txBox="1">
            <a:spLocks/>
          </p:cNvSpPr>
          <p:nvPr/>
        </p:nvSpPr>
        <p:spPr bwMode="auto">
          <a:xfrm>
            <a:off x="304799" y="830486"/>
            <a:ext cx="8534400" cy="563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Yes, we had the sentence of death in ourselves, that we should not trust in ourselves but </a:t>
            </a:r>
            <a:r>
              <a:rPr 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a:t>
            </a:r>
            <a:r>
              <a:rPr 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441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God</a:t>
            </a:r>
            <a:r>
              <a:rPr 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raises the dead, who delivered us from so great a death, and does deliver us; in whom we trust that He will still deliver us, …</a:t>
            </a:r>
            <a:r>
              <a:rPr 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2</a:t>
            </a:r>
            <a:r>
              <a:rPr 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1:9-10</a:t>
            </a:r>
            <a:r>
              <a:rPr 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3451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1000"/>
                                        <p:tgtEl>
                                          <p:spTgt spid="2"/>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18" presetClass="emph" presetSubtype="0" fill="hold" grpId="1" nodeType="withEffect">
                                  <p:stCondLst>
                                    <p:cond delay="0"/>
                                  </p:stCondLst>
                                  <p:childTnLst>
                                    <p:set>
                                      <p:cBhvr override="childStyle">
                                        <p:cTn id="18" dur="500" fill="hold"/>
                                        <p:tgtEl>
                                          <p:spTgt spid="1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0" presetClass="entr" presetSubtype="0" fill="hold" grpId="0" nodeType="withEffect">
                                  <p:stCondLst>
                                    <p:cond delay="40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stCondLst>
                                            <p:cond delay="0"/>
                                          </p:stCondLst>
                                        </p:cTn>
                                        <p:tgtEl>
                                          <p:spTgt spid="15"/>
                                        </p:tgtEl>
                                      </p:cBhvr>
                                    </p:animEffect>
                                    <p:anim to="" calcmode="lin" valueType="num">
                                      <p:cBhvr>
                                        <p:cTn id="25"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27" presetID="0" presetClass="entr" presetSubtype="0" fill="hold" grpId="0" nodeType="withEffect">
                                  <p:stCondLst>
                                    <p:cond delay="750"/>
                                  </p:stCondLst>
                                  <p:iterate type="lt">
                                    <p:tmPct val="10000"/>
                                  </p:iterate>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stCondLst>
                                            <p:cond delay="0"/>
                                          </p:stCondLst>
                                        </p:cTn>
                                        <p:tgtEl>
                                          <p:spTgt spid="16"/>
                                        </p:tgtEl>
                                      </p:cBhvr>
                                    </p:animEffect>
                                    <p:anim to="" calcmode="lin" valueType="num">
                                      <p:cBhvr>
                                        <p:cTn id="30"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32" fill="hold">
                            <p:stCondLst>
                              <p:cond delay="13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16"/>
                                        </p:tgtEl>
                                      </p:cBhvr>
                                    </p:animEffect>
                                    <p:animScale>
                                      <p:cBhvr>
                                        <p:cTn id="35" dur="250" autoRev="1" fill="hold"/>
                                        <p:tgtEl>
                                          <p:spTgt spid="16"/>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50"/>
                                        <p:tgtEl>
                                          <p:spTgt spid="4"/>
                                        </p:tgtEl>
                                      </p:cBhvr>
                                    </p:animEffect>
                                  </p:childTnLst>
                                </p:cTn>
                              </p:par>
                              <p:par>
                                <p:cTn id="41" presetID="0" presetClass="path" presetSubtype="0" accel="50000" decel="50000" fill="hold" grpId="2" nodeType="withEffect">
                                  <p:stCondLst>
                                    <p:cond delay="0"/>
                                  </p:stCondLst>
                                  <p:childTnLst>
                                    <p:animMotion origin="layout" path="M 5E-6 1.85185E-6 L -0.16476 -0.07986 " pathEditMode="relative" rAng="0" ptsTypes="AA">
                                      <p:cBhvr>
                                        <p:cTn id="42" dur="2000" fill="hold"/>
                                        <p:tgtEl>
                                          <p:spTgt spid="4"/>
                                        </p:tgtEl>
                                        <p:attrNameLst>
                                          <p:attrName>ppt_x</p:attrName>
                                          <p:attrName>ppt_y</p:attrName>
                                        </p:attrNameLst>
                                      </p:cBhvr>
                                      <p:rCtr x="-8247" y="-4005"/>
                                    </p:animMotion>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xit" presetSubtype="0" fill="hold" grpId="2" nodeType="withEffect">
                                  <p:stCondLst>
                                    <p:cond delay="0"/>
                                  </p:stCondLst>
                                  <p:iterate type="lt">
                                    <p:tmAbs val="0"/>
                                  </p:iterate>
                                  <p:childTnLst>
                                    <p:set>
                                      <p:cBhvr>
                                        <p:cTn id="56" dur="1" fill="hold">
                                          <p:stCondLst>
                                            <p:cond delay="0"/>
                                          </p:stCondLst>
                                        </p:cTn>
                                        <p:tgtEl>
                                          <p:spTgt spid="16"/>
                                        </p:tgtEl>
                                        <p:attrNameLst>
                                          <p:attrName>style.visibility</p:attrName>
                                        </p:attrNameLst>
                                      </p:cBhvr>
                                      <p:to>
                                        <p:strVal val="hidden"/>
                                      </p:to>
                                    </p:set>
                                  </p:childTnLst>
                                </p:cTn>
                              </p:par>
                              <p:par>
                                <p:cTn id="57" presetID="23" presetClass="exit" presetSubtype="32" fill="hold" grpId="1" nodeType="withEffect">
                                  <p:stCondLst>
                                    <p:cond delay="0"/>
                                  </p:stCondLst>
                                  <p:childTnLst>
                                    <p:anim calcmode="lin" valueType="num">
                                      <p:cBhvr>
                                        <p:cTn id="58" dur="1250"/>
                                        <p:tgtEl>
                                          <p:spTgt spid="18"/>
                                        </p:tgtEl>
                                        <p:attrNameLst>
                                          <p:attrName>ppt_w</p:attrName>
                                        </p:attrNameLst>
                                      </p:cBhvr>
                                      <p:tavLst>
                                        <p:tav tm="0">
                                          <p:val>
                                            <p:strVal val="ppt_w"/>
                                          </p:val>
                                        </p:tav>
                                        <p:tav tm="100000">
                                          <p:val>
                                            <p:fltVal val="0"/>
                                          </p:val>
                                        </p:tav>
                                      </p:tavLst>
                                    </p:anim>
                                    <p:anim calcmode="lin" valueType="num">
                                      <p:cBhvr>
                                        <p:cTn id="59" dur="1250"/>
                                        <p:tgtEl>
                                          <p:spTgt spid="18"/>
                                        </p:tgtEl>
                                        <p:attrNameLst>
                                          <p:attrName>ppt_h</p:attrName>
                                        </p:attrNameLst>
                                      </p:cBhvr>
                                      <p:tavLst>
                                        <p:tav tm="0">
                                          <p:val>
                                            <p:strVal val="ppt_h"/>
                                          </p:val>
                                        </p:tav>
                                        <p:tav tm="100000">
                                          <p:val>
                                            <p:fltVal val="0"/>
                                          </p:val>
                                        </p:tav>
                                      </p:tavLst>
                                    </p:anim>
                                    <p:set>
                                      <p:cBhvr>
                                        <p:cTn id="60" dur="1" fill="hold">
                                          <p:stCondLst>
                                            <p:cond delay="1249"/>
                                          </p:stCondLst>
                                        </p:cTn>
                                        <p:tgtEl>
                                          <p:spTgt spid="18"/>
                                        </p:tgtEl>
                                        <p:attrNameLst>
                                          <p:attrName>style.visibility</p:attrName>
                                        </p:attrNameLst>
                                      </p:cBhvr>
                                      <p:to>
                                        <p:strVal val="hidden"/>
                                      </p:to>
                                    </p:set>
                                  </p:childTnLst>
                                </p:cTn>
                              </p:par>
                              <p:par>
                                <p:cTn id="61" presetID="23" presetClass="exit" presetSubtype="32" fill="hold" grpId="1" nodeType="withEffect">
                                  <p:stCondLst>
                                    <p:cond delay="0"/>
                                  </p:stCondLst>
                                  <p:childTnLst>
                                    <p:anim calcmode="lin" valueType="num">
                                      <p:cBhvr>
                                        <p:cTn id="62" dur="1250"/>
                                        <p:tgtEl>
                                          <p:spTgt spid="19"/>
                                        </p:tgtEl>
                                        <p:attrNameLst>
                                          <p:attrName>ppt_w</p:attrName>
                                        </p:attrNameLst>
                                      </p:cBhvr>
                                      <p:tavLst>
                                        <p:tav tm="0">
                                          <p:val>
                                            <p:strVal val="ppt_w"/>
                                          </p:val>
                                        </p:tav>
                                        <p:tav tm="100000">
                                          <p:val>
                                            <p:fltVal val="0"/>
                                          </p:val>
                                        </p:tav>
                                      </p:tavLst>
                                    </p:anim>
                                    <p:anim calcmode="lin" valueType="num">
                                      <p:cBhvr>
                                        <p:cTn id="63" dur="1250"/>
                                        <p:tgtEl>
                                          <p:spTgt spid="19"/>
                                        </p:tgtEl>
                                        <p:attrNameLst>
                                          <p:attrName>ppt_h</p:attrName>
                                        </p:attrNameLst>
                                      </p:cBhvr>
                                      <p:tavLst>
                                        <p:tav tm="0">
                                          <p:val>
                                            <p:strVal val="ppt_h"/>
                                          </p:val>
                                        </p:tav>
                                        <p:tav tm="100000">
                                          <p:val>
                                            <p:fltVal val="0"/>
                                          </p:val>
                                        </p:tav>
                                      </p:tavLst>
                                    </p:anim>
                                    <p:set>
                                      <p:cBhvr>
                                        <p:cTn id="64" dur="1" fill="hold">
                                          <p:stCondLst>
                                            <p:cond delay="1249"/>
                                          </p:stCondLst>
                                        </p:cTn>
                                        <p:tgtEl>
                                          <p:spTgt spid="19"/>
                                        </p:tgtEl>
                                        <p:attrNameLst>
                                          <p:attrName>style.visibility</p:attrName>
                                        </p:attrNameLst>
                                      </p:cBhvr>
                                      <p:to>
                                        <p:strVal val="hidden"/>
                                      </p:to>
                                    </p:set>
                                  </p:childTnLst>
                                </p:cTn>
                              </p:par>
                              <p:par>
                                <p:cTn id="65" presetID="23" presetClass="entr" presetSubtype="16" fill="hold" grpId="0" nodeType="withEffect">
                                  <p:stCondLst>
                                    <p:cond delay="1100"/>
                                  </p:stCondLst>
                                  <p:childTnLst>
                                    <p:set>
                                      <p:cBhvr>
                                        <p:cTn id="66" dur="1" fill="hold">
                                          <p:stCondLst>
                                            <p:cond delay="0"/>
                                          </p:stCondLst>
                                        </p:cTn>
                                        <p:tgtEl>
                                          <p:spTgt spid="5"/>
                                        </p:tgtEl>
                                        <p:attrNameLst>
                                          <p:attrName>style.visibility</p:attrName>
                                        </p:attrNameLst>
                                      </p:cBhvr>
                                      <p:to>
                                        <p:strVal val="visible"/>
                                      </p:to>
                                    </p:set>
                                    <p:anim calcmode="lin" valueType="num">
                                      <p:cBhvr>
                                        <p:cTn id="67" dur="1000" fill="hold"/>
                                        <p:tgtEl>
                                          <p:spTgt spid="5"/>
                                        </p:tgtEl>
                                        <p:attrNameLst>
                                          <p:attrName>ppt_w</p:attrName>
                                        </p:attrNameLst>
                                      </p:cBhvr>
                                      <p:tavLst>
                                        <p:tav tm="0">
                                          <p:val>
                                            <p:fltVal val="0"/>
                                          </p:val>
                                        </p:tav>
                                        <p:tav tm="100000">
                                          <p:val>
                                            <p:strVal val="#ppt_w"/>
                                          </p:val>
                                        </p:tav>
                                      </p:tavLst>
                                    </p:anim>
                                    <p:anim calcmode="lin" valueType="num">
                                      <p:cBhvr>
                                        <p:cTn id="68"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left)">
                                      <p:cBhvr>
                                        <p:cTn id="73" dur="500"/>
                                        <p:tgtEl>
                                          <p:spTgt spid="6"/>
                                        </p:tgtEl>
                                      </p:cBhvr>
                                    </p:animEffect>
                                  </p:childTnLst>
                                </p:cTn>
                              </p:par>
                              <p:par>
                                <p:cTn id="74" presetID="18" presetClass="emph" presetSubtype="0" fill="hold" grpId="1" nodeType="withEffect">
                                  <p:stCondLst>
                                    <p:cond delay="0"/>
                                  </p:stCondLst>
                                  <p:childTnLst>
                                    <p:set>
                                      <p:cBhvr override="childStyle">
                                        <p:cTn id="75" dur="500" fill="hold"/>
                                        <p:tgtEl>
                                          <p:spTgt spid="6"/>
                                        </p:tgtEl>
                                        <p:attrNameLst>
                                          <p:attrName>style.textDecorationUnderline</p:attrName>
                                        </p:attrNameLst>
                                      </p:cBhvr>
                                      <p:to>
                                        <p:strVal val="true"/>
                                      </p:to>
                                    </p:set>
                                  </p:childTnLst>
                                </p:cTn>
                              </p:par>
                              <p:par>
                                <p:cTn id="76" presetID="22" presetClass="entr" presetSubtype="8" fill="hold" grpId="0"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left)">
                                      <p:cBhvr>
                                        <p:cTn id="78" dur="500"/>
                                        <p:tgtEl>
                                          <p:spTgt spid="7"/>
                                        </p:tgtEl>
                                      </p:cBhvr>
                                    </p:animEffect>
                                  </p:childTnLst>
                                </p:cTn>
                              </p:par>
                              <p:par>
                                <p:cTn id="79" presetID="0" presetClass="entr" presetSubtype="0" fill="hold" grpId="0" nodeType="withEffect">
                                  <p:stCondLst>
                                    <p:cond delay="400"/>
                                  </p:stCondLst>
                                  <p:childTnLst>
                                    <p:set>
                                      <p:cBhvr>
                                        <p:cTn id="80" dur="1" fill="hold">
                                          <p:stCondLst>
                                            <p:cond delay="0"/>
                                          </p:stCondLst>
                                        </p:cTn>
                                        <p:tgtEl>
                                          <p:spTgt spid="8"/>
                                        </p:tgtEl>
                                        <p:attrNameLst>
                                          <p:attrName>style.visibility</p:attrName>
                                        </p:attrNameLst>
                                      </p:cBhvr>
                                      <p:to>
                                        <p:strVal val="visible"/>
                                      </p:to>
                                    </p:set>
                                    <p:animEffect transition="in" filter="dissolve">
                                      <p:cBhvr>
                                        <p:cTn id="81" dur="500">
                                          <p:stCondLst>
                                            <p:cond delay="0"/>
                                          </p:stCondLst>
                                        </p:cTn>
                                        <p:tgtEl>
                                          <p:spTgt spid="8"/>
                                        </p:tgtEl>
                                      </p:cBhvr>
                                    </p:animEffect>
                                    <p:anim to="" calcmode="lin" valueType="num">
                                      <p:cBhvr>
                                        <p:cTn id="8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500"/>
                                        <p:tgtEl>
                                          <p:spTgt spid="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fade">
                                      <p:cBhvr>
                                        <p:cTn id="94" dur="500"/>
                                        <p:tgtEl>
                                          <p:spTgt spid="1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0"/>
                                        </p:tgtEl>
                                      </p:cBhvr>
                                    </p:animEffect>
                                    <p:set>
                                      <p:cBhvr>
                                        <p:cTn id="105" dur="1" fill="hold">
                                          <p:stCondLst>
                                            <p:cond delay="499"/>
                                          </p:stCondLst>
                                        </p:cTn>
                                        <p:tgtEl>
                                          <p:spTgt spid="10"/>
                                        </p:tgtEl>
                                        <p:attrNameLst>
                                          <p:attrName>style.visibility</p:attrName>
                                        </p:attrNameLst>
                                      </p:cBhvr>
                                      <p:to>
                                        <p:strVal val="hidden"/>
                                      </p:to>
                                    </p:set>
                                  </p:childTnLst>
                                </p:cTn>
                              </p:par>
                              <p:par>
                                <p:cTn id="106" presetID="0" presetClass="path" presetSubtype="0" accel="50000" decel="50000" fill="hold" grpId="3" nodeType="withEffect">
                                  <p:stCondLst>
                                    <p:cond delay="400"/>
                                  </p:stCondLst>
                                  <p:childTnLst>
                                    <p:animMotion origin="layout" path="M -0.16459 -0.07963 L -0.3 -0.19005 " pathEditMode="relative" rAng="0" ptsTypes="AA">
                                      <p:cBhvr>
                                        <p:cTn id="107" dur="2000" fill="hold"/>
                                        <p:tgtEl>
                                          <p:spTgt spid="4"/>
                                        </p:tgtEl>
                                        <p:attrNameLst>
                                          <p:attrName>ppt_x</p:attrName>
                                          <p:attrName>ppt_y</p:attrName>
                                        </p:attrNameLst>
                                      </p:cBhvr>
                                      <p:rCtr x="-6771" y="-5532"/>
                                    </p:animMotion>
                                  </p:childTnLst>
                                </p:cTn>
                              </p:par>
                              <p:par>
                                <p:cTn id="108" presetID="10" presetClass="exit" presetSubtype="0" fill="hold" grpId="1" nodeType="withEffect">
                                  <p:stCondLst>
                                    <p:cond delay="400"/>
                                  </p:stCondLst>
                                  <p:childTnLst>
                                    <p:animEffect transition="out" filter="fade">
                                      <p:cBhvr>
                                        <p:cTn id="109" dur="1500"/>
                                        <p:tgtEl>
                                          <p:spTgt spid="5"/>
                                        </p:tgtEl>
                                      </p:cBhvr>
                                    </p:animEffect>
                                    <p:set>
                                      <p:cBhvr>
                                        <p:cTn id="110" dur="1" fill="hold">
                                          <p:stCondLst>
                                            <p:cond delay="1499"/>
                                          </p:stCondLst>
                                        </p:cTn>
                                        <p:tgtEl>
                                          <p:spTgt spid="5"/>
                                        </p:tgtEl>
                                        <p:attrNameLst>
                                          <p:attrName>style.visibility</p:attrName>
                                        </p:attrNameLst>
                                      </p:cBhvr>
                                      <p:to>
                                        <p:strVal val="hidden"/>
                                      </p:to>
                                    </p:set>
                                  </p:childTnLst>
                                </p:cTn>
                              </p:par>
                              <p:par>
                                <p:cTn id="111" presetID="10" presetClass="exit" presetSubtype="0" fill="hold" grpId="2" nodeType="withEffect">
                                  <p:stCondLst>
                                    <p:cond delay="400"/>
                                  </p:stCondLst>
                                  <p:childTnLst>
                                    <p:animEffect transition="out" filter="fade">
                                      <p:cBhvr>
                                        <p:cTn id="112" dur="500"/>
                                        <p:tgtEl>
                                          <p:spTgt spid="6"/>
                                        </p:tgtEl>
                                      </p:cBhvr>
                                    </p:animEffect>
                                    <p:set>
                                      <p:cBhvr>
                                        <p:cTn id="113" dur="1" fill="hold">
                                          <p:stCondLst>
                                            <p:cond delay="499"/>
                                          </p:stCondLst>
                                        </p:cTn>
                                        <p:tgtEl>
                                          <p:spTgt spid="6"/>
                                        </p:tgtEl>
                                        <p:attrNameLst>
                                          <p:attrName>style.visibility</p:attrName>
                                        </p:attrNameLst>
                                      </p:cBhvr>
                                      <p:to>
                                        <p:strVal val="hidden"/>
                                      </p:to>
                                    </p:set>
                                  </p:childTnLst>
                                </p:cTn>
                              </p:par>
                              <p:par>
                                <p:cTn id="114" presetID="10" presetClass="exit" presetSubtype="0" fill="hold" grpId="1" nodeType="withEffect">
                                  <p:stCondLst>
                                    <p:cond delay="400"/>
                                  </p:stCondLst>
                                  <p:childTnLst>
                                    <p:animEffect transition="out" filter="fade">
                                      <p:cBhvr>
                                        <p:cTn id="115" dur="500"/>
                                        <p:tgtEl>
                                          <p:spTgt spid="7"/>
                                        </p:tgtEl>
                                      </p:cBhvr>
                                    </p:animEffect>
                                    <p:set>
                                      <p:cBhvr>
                                        <p:cTn id="116" dur="1" fill="hold">
                                          <p:stCondLst>
                                            <p:cond delay="499"/>
                                          </p:stCondLst>
                                        </p:cTn>
                                        <p:tgtEl>
                                          <p:spTgt spid="7"/>
                                        </p:tgtEl>
                                        <p:attrNameLst>
                                          <p:attrName>style.visibility</p:attrName>
                                        </p:attrNameLst>
                                      </p:cBhvr>
                                      <p:to>
                                        <p:strVal val="hidden"/>
                                      </p:to>
                                    </p:set>
                                  </p:childTnLst>
                                </p:cTn>
                              </p:par>
                              <p:par>
                                <p:cTn id="117" presetID="10" presetClass="exit" presetSubtype="0" fill="hold" grpId="1" nodeType="withEffect">
                                  <p:stCondLst>
                                    <p:cond delay="400"/>
                                  </p:stCondLst>
                                  <p:childTnLst>
                                    <p:animEffect transition="out" filter="fade">
                                      <p:cBhvr>
                                        <p:cTn id="118" dur="500"/>
                                        <p:tgtEl>
                                          <p:spTgt spid="8"/>
                                        </p:tgtEl>
                                      </p:cBhvr>
                                    </p:animEffect>
                                    <p:set>
                                      <p:cBhvr>
                                        <p:cTn id="11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2" grpId="0"/>
      <p:bldP spid="2" grpId="1"/>
      <p:bldP spid="4" grpId="0"/>
      <p:bldP spid="4" grpId="1"/>
      <p:bldP spid="4" grpId="2"/>
      <p:bldP spid="4" grpId="3"/>
      <p:bldP spid="6" grpId="0"/>
      <p:bldP spid="6" grpId="1"/>
      <p:bldP spid="6" grpId="2"/>
      <p:bldP spid="5" grpId="0"/>
      <p:bldP spid="5" grpId="1"/>
      <p:bldP spid="7" grpId="0"/>
      <p:bldP spid="7" grpId="1"/>
      <p:bldP spid="8" grpId="0"/>
      <p:bldP spid="8" grpId="1"/>
      <p:bldP spid="9" grpId="0"/>
      <p:bldP spid="9" grpId="1"/>
      <p:bldP spid="10" grpId="0"/>
      <p:bldP spid="10" grpId="1"/>
      <p:bldP spid="17" grpId="0"/>
      <p:bldP spid="17" grpId="1"/>
      <p:bldP spid="15" grpId="0"/>
      <p:bldP spid="15" grpId="1"/>
      <p:bldP spid="16" grpId="0"/>
      <p:bldP spid="16" grpId="1"/>
      <p:bldP spid="16" grpId="2"/>
      <p:bldP spid="18" grpId="0"/>
      <p:bldP spid="18" grpId="1"/>
      <p:bldP spid="19" grpId="0"/>
      <p:bldP spid="19"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B9E1F-6A09-4410-98AC-CA4F95062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46"/>
          <a:stretch/>
        </p:blipFill>
        <p:spPr>
          <a:xfrm>
            <a:off x="0" y="0"/>
            <a:ext cx="9176273" cy="6858000"/>
          </a:xfrm>
          <a:prstGeom prst="rect">
            <a:avLst/>
          </a:prstGeom>
        </p:spPr>
      </p:pic>
      <p:pic>
        <p:nvPicPr>
          <p:cNvPr id="3" name="Picture 1">
            <a:extLst>
              <a:ext uri="{FF2B5EF4-FFF2-40B4-BE49-F238E27FC236}">
                <a16:creationId xmlns:a16="http://schemas.microsoft.com/office/drawing/2014/main" id="{DDDF593E-E5E2-4DC7-BB2C-2899758A2F40}"/>
              </a:ext>
            </a:extLst>
          </p:cNvPr>
          <p:cNvPicPr>
            <a:picLocks noChangeAspect="1"/>
          </p:cNvPicPr>
          <p:nvPr/>
        </p:nvPicPr>
        <p:blipFill rotWithShape="1">
          <a:blip r:embed="rId4">
            <a:extLst>
              <a:ext uri="{28A0092B-C50C-407E-A947-70E740481C1C}">
                <a14:useLocalDpi xmlns:a14="http://schemas.microsoft.com/office/drawing/2010/main" val="0"/>
              </a:ext>
            </a:extLst>
          </a:blip>
          <a:srcRect l="6572" r="5810"/>
          <a:stretch/>
        </p:blipFill>
        <p:spPr>
          <a:xfrm>
            <a:off x="-1" y="0"/>
            <a:ext cx="9144001" cy="6858000"/>
          </a:xfrm>
          <a:prstGeom prst="rect">
            <a:avLst/>
          </a:prstGeom>
        </p:spPr>
      </p:pic>
      <p:pic>
        <p:nvPicPr>
          <p:cNvPr id="4" name="Picture 1">
            <a:extLst>
              <a:ext uri="{FF2B5EF4-FFF2-40B4-BE49-F238E27FC236}">
                <a16:creationId xmlns:a16="http://schemas.microsoft.com/office/drawing/2014/main" id="{7A7C0007-3898-4168-9D96-AC4E8DE8F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201150" cy="6858000"/>
          </a:xfrm>
          <a:prstGeom prst="rect">
            <a:avLst/>
          </a:prstGeom>
        </p:spPr>
      </p:pic>
      <p:pic>
        <p:nvPicPr>
          <p:cNvPr id="5" name="Picture 4">
            <a:extLst>
              <a:ext uri="{FF2B5EF4-FFF2-40B4-BE49-F238E27FC236}">
                <a16:creationId xmlns:a16="http://schemas.microsoft.com/office/drawing/2014/main" id="{F5BE46B7-A001-48DB-85C6-1849C545B4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5385"/>
          <a:stretch/>
        </p:blipFill>
        <p:spPr>
          <a:xfrm>
            <a:off x="0" y="0"/>
            <a:ext cx="9220200" cy="6858000"/>
          </a:xfrm>
          <a:prstGeom prst="rect">
            <a:avLst/>
          </a:prstGeom>
        </p:spPr>
      </p:pic>
      <p:pic>
        <p:nvPicPr>
          <p:cNvPr id="6" name="Picture 2">
            <a:extLst>
              <a:ext uri="{FF2B5EF4-FFF2-40B4-BE49-F238E27FC236}">
                <a16:creationId xmlns:a16="http://schemas.microsoft.com/office/drawing/2014/main" id="{AC00EC27-60CB-4EB4-B1DA-A080EDBCBB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5" y="-152400"/>
            <a:ext cx="9183625" cy="7010400"/>
          </a:xfrm>
          <a:prstGeom prst="rect">
            <a:avLst/>
          </a:prstGeom>
        </p:spPr>
      </p:pic>
      <p:pic>
        <p:nvPicPr>
          <p:cNvPr id="7" name="Picture 2">
            <a:extLst>
              <a:ext uri="{FF2B5EF4-FFF2-40B4-BE49-F238E27FC236}">
                <a16:creationId xmlns:a16="http://schemas.microsoft.com/office/drawing/2014/main" id="{F554D7BB-4B08-43FA-857F-C8F61F8306B4}"/>
              </a:ext>
            </a:extLst>
          </p:cNvPr>
          <p:cNvPicPr>
            <a:picLocks noChangeAspect="1"/>
          </p:cNvPicPr>
          <p:nvPr/>
        </p:nvPicPr>
        <p:blipFill rotWithShape="1">
          <a:blip r:embed="rId8">
            <a:extLst>
              <a:ext uri="{28A0092B-C50C-407E-A947-70E740481C1C}">
                <a14:useLocalDpi xmlns:a14="http://schemas.microsoft.com/office/drawing/2010/main" val="0"/>
              </a:ext>
            </a:extLst>
          </a:blip>
          <a:srcRect l="12333" r="12720" b="8846"/>
          <a:stretch/>
        </p:blipFill>
        <p:spPr>
          <a:xfrm>
            <a:off x="76200" y="0"/>
            <a:ext cx="9144000" cy="6858000"/>
          </a:xfrm>
          <a:prstGeom prst="rect">
            <a:avLst/>
          </a:prstGeom>
        </p:spPr>
      </p:pic>
      <p:pic>
        <p:nvPicPr>
          <p:cNvPr id="8" name="Picture 4">
            <a:extLst>
              <a:ext uri="{FF2B5EF4-FFF2-40B4-BE49-F238E27FC236}">
                <a16:creationId xmlns:a16="http://schemas.microsoft.com/office/drawing/2014/main" id="{DB5C3FDE-4CD5-4622-8C17-37AC67C1D5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0" y="0"/>
            <a:ext cx="9144000" cy="6858000"/>
          </a:xfrm>
          <a:prstGeom prst="rect">
            <a:avLst/>
          </a:prstGeom>
        </p:spPr>
      </p:pic>
      <p:pic>
        <p:nvPicPr>
          <p:cNvPr id="9" name="Picture 2">
            <a:extLst>
              <a:ext uri="{FF2B5EF4-FFF2-40B4-BE49-F238E27FC236}">
                <a16:creationId xmlns:a16="http://schemas.microsoft.com/office/drawing/2014/main" id="{17BB047B-7FC3-4494-A02B-B1F7CBF570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1">
            <a:extLst>
              <a:ext uri="{FF2B5EF4-FFF2-40B4-BE49-F238E27FC236}">
                <a16:creationId xmlns:a16="http://schemas.microsoft.com/office/drawing/2014/main" id="{50E96838-D9F6-4052-BB48-7929437E68EB}"/>
              </a:ext>
            </a:extLst>
          </p:cNvPr>
          <p:cNvPicPr>
            <a:picLocks noChangeAspect="1"/>
          </p:cNvPicPr>
          <p:nvPr/>
        </p:nvPicPr>
        <p:blipFill rotWithShape="1">
          <a:blip r:embed="rId11">
            <a:extLst>
              <a:ext uri="{28A0092B-C50C-407E-A947-70E740481C1C}">
                <a14:useLocalDpi xmlns:a14="http://schemas.microsoft.com/office/drawing/2010/main" val="0"/>
              </a:ext>
            </a:extLst>
          </a:blip>
          <a:srcRect l="10404" r="6371"/>
          <a:stretch/>
        </p:blipFill>
        <p:spPr>
          <a:xfrm>
            <a:off x="-1" y="0"/>
            <a:ext cx="9144001" cy="6858000"/>
          </a:xfrm>
          <a:prstGeom prst="rect">
            <a:avLst/>
          </a:prstGeom>
        </p:spPr>
      </p:pic>
      <p:pic>
        <p:nvPicPr>
          <p:cNvPr id="11" name="Picture 1">
            <a:extLst>
              <a:ext uri="{FF2B5EF4-FFF2-40B4-BE49-F238E27FC236}">
                <a16:creationId xmlns:a16="http://schemas.microsoft.com/office/drawing/2014/main" id="{5F044C8E-35E5-46E9-91C8-15AE521EDF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2" name="Picture 2">
            <a:extLst>
              <a:ext uri="{FF2B5EF4-FFF2-40B4-BE49-F238E27FC236}">
                <a16:creationId xmlns:a16="http://schemas.microsoft.com/office/drawing/2014/main" id="{3C54CEC8-235C-4E47-AE88-0E2862C97524}"/>
              </a:ext>
            </a:extLst>
          </p:cNvPr>
          <p:cNvPicPr>
            <a:picLocks noChangeAspect="1"/>
          </p:cNvPicPr>
          <p:nvPr/>
        </p:nvPicPr>
        <p:blipFill rotWithShape="1">
          <a:blip r:embed="rId13">
            <a:extLst>
              <a:ext uri="{28A0092B-C50C-407E-A947-70E740481C1C}">
                <a14:useLocalDpi xmlns:a14="http://schemas.microsoft.com/office/drawing/2010/main" val="0"/>
              </a:ext>
            </a:extLst>
          </a:blip>
          <a:srcRect r="15493"/>
          <a:stretch/>
        </p:blipFill>
        <p:spPr>
          <a:xfrm>
            <a:off x="0" y="-76200"/>
            <a:ext cx="9144000" cy="6934200"/>
          </a:xfrm>
          <a:prstGeom prst="rect">
            <a:avLst/>
          </a:prstGeom>
        </p:spPr>
      </p:pic>
      <p:pic>
        <p:nvPicPr>
          <p:cNvPr id="13" name="Picture 1">
            <a:extLst>
              <a:ext uri="{FF2B5EF4-FFF2-40B4-BE49-F238E27FC236}">
                <a16:creationId xmlns:a16="http://schemas.microsoft.com/office/drawing/2014/main" id="{8651BFF3-FFBC-445D-B605-84D5BAC712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9523" y="-10499"/>
            <a:ext cx="8755877" cy="6868499"/>
          </a:xfrm>
          <a:prstGeom prst="rect">
            <a:avLst/>
          </a:prstGeom>
        </p:spPr>
      </p:pic>
      <p:pic>
        <p:nvPicPr>
          <p:cNvPr id="14" name="Picture 1">
            <a:extLst>
              <a:ext uri="{FF2B5EF4-FFF2-40B4-BE49-F238E27FC236}">
                <a16:creationId xmlns:a16="http://schemas.microsoft.com/office/drawing/2014/main" id="{847C0DED-7718-4D98-BAE5-F40F1E0251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5" name="Picture 1">
            <a:extLst>
              <a:ext uri="{FF2B5EF4-FFF2-40B4-BE49-F238E27FC236}">
                <a16:creationId xmlns:a16="http://schemas.microsoft.com/office/drawing/2014/main" id="{944C0E17-3A6A-4B64-A3EB-2AFAED42A0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67872" cy="6934200"/>
          </a:xfrm>
          <a:prstGeom prst="rect">
            <a:avLst/>
          </a:prstGeom>
        </p:spPr>
      </p:pic>
      <p:pic>
        <p:nvPicPr>
          <p:cNvPr id="16" name="Picture 1">
            <a:extLst>
              <a:ext uri="{FF2B5EF4-FFF2-40B4-BE49-F238E27FC236}">
                <a16:creationId xmlns:a16="http://schemas.microsoft.com/office/drawing/2014/main" id="{94AAB37F-DC77-4132-9F16-8327A97A0B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242588" cy="6858000"/>
          </a:xfrm>
          <a:prstGeom prst="rect">
            <a:avLst/>
          </a:prstGeom>
        </p:spPr>
      </p:pic>
      <p:pic>
        <p:nvPicPr>
          <p:cNvPr id="17" name="Picture 1">
            <a:extLst>
              <a:ext uri="{FF2B5EF4-FFF2-40B4-BE49-F238E27FC236}">
                <a16:creationId xmlns:a16="http://schemas.microsoft.com/office/drawing/2014/main" id="{698C6561-24C7-4A3D-96B4-FD8276EC2A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51350" cy="6858000"/>
          </a:xfrm>
          <a:prstGeom prst="rect">
            <a:avLst/>
          </a:prstGeom>
        </p:spPr>
      </p:pic>
      <p:pic>
        <p:nvPicPr>
          <p:cNvPr id="18" name="Picture 2">
            <a:extLst>
              <a:ext uri="{FF2B5EF4-FFF2-40B4-BE49-F238E27FC236}">
                <a16:creationId xmlns:a16="http://schemas.microsoft.com/office/drawing/2014/main" id="{2D4AC312-B4D1-40CE-8034-C86408A5681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698" y="0"/>
            <a:ext cx="9186470" cy="7106856"/>
          </a:xfrm>
          <a:prstGeom prst="rect">
            <a:avLst/>
          </a:prstGeom>
        </p:spPr>
      </p:pic>
      <p:pic>
        <p:nvPicPr>
          <p:cNvPr id="19" name="Picture 2">
            <a:extLst>
              <a:ext uri="{FF2B5EF4-FFF2-40B4-BE49-F238E27FC236}">
                <a16:creationId xmlns:a16="http://schemas.microsoft.com/office/drawing/2014/main" id="{CB3F3704-1557-4F8D-8A17-8C164993AB59}"/>
              </a:ext>
            </a:extLst>
          </p:cNvPr>
          <p:cNvPicPr>
            <a:picLocks noChangeAspect="1"/>
          </p:cNvPicPr>
          <p:nvPr/>
        </p:nvPicPr>
        <p:blipFill rotWithShape="1">
          <a:blip r:embed="rId20">
            <a:extLst>
              <a:ext uri="{28A0092B-C50C-407E-A947-70E740481C1C}">
                <a14:useLocalDpi xmlns:a14="http://schemas.microsoft.com/office/drawing/2010/main" val="0"/>
              </a:ext>
            </a:extLst>
          </a:blip>
          <a:srcRect t="2670" b="19404"/>
          <a:stretch/>
        </p:blipFill>
        <p:spPr>
          <a:xfrm>
            <a:off x="-33698" y="76200"/>
            <a:ext cx="9144001" cy="6858000"/>
          </a:xfrm>
          <a:prstGeom prst="rect">
            <a:avLst/>
          </a:prstGeom>
        </p:spPr>
      </p:pic>
      <p:pic>
        <p:nvPicPr>
          <p:cNvPr id="21" name="Picture 2">
            <a:extLst>
              <a:ext uri="{FF2B5EF4-FFF2-40B4-BE49-F238E27FC236}">
                <a16:creationId xmlns:a16="http://schemas.microsoft.com/office/drawing/2014/main" id="{0D7CFCDC-E548-43C8-906F-E57ACB3C566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697" y="76200"/>
            <a:ext cx="9144000" cy="6858000"/>
          </a:xfrm>
          <a:prstGeom prst="rect">
            <a:avLst/>
          </a:prstGeom>
        </p:spPr>
      </p:pic>
      <p:pic>
        <p:nvPicPr>
          <p:cNvPr id="20" name="Picture 1">
            <a:extLst>
              <a:ext uri="{FF2B5EF4-FFF2-40B4-BE49-F238E27FC236}">
                <a16:creationId xmlns:a16="http://schemas.microsoft.com/office/drawing/2014/main" id="{35161CF4-5F70-42CE-902C-AAA4E1A2202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217742" cy="6858000"/>
          </a:xfrm>
          <a:prstGeom prst="rect">
            <a:avLst/>
          </a:prstGeom>
        </p:spPr>
      </p:pic>
      <p:sp>
        <p:nvSpPr>
          <p:cNvPr id="22" name="Rectangle 2">
            <a:extLst>
              <a:ext uri="{FF2B5EF4-FFF2-40B4-BE49-F238E27FC236}">
                <a16:creationId xmlns:a16="http://schemas.microsoft.com/office/drawing/2014/main" id="{5AF88317-6AD6-4F24-963F-FC9BBC367E07}"/>
              </a:ext>
            </a:extLst>
          </p:cNvPr>
          <p:cNvSpPr txBox="1">
            <a:spLocks noChangeArrowheads="1"/>
          </p:cNvSpPr>
          <p:nvPr/>
        </p:nvSpPr>
        <p:spPr bwMode="auto">
          <a:xfrm>
            <a:off x="2985300" y="2912798"/>
            <a:ext cx="18614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F1B835A5-6E89-43BB-8CF3-A11E862DBA6E}"/>
              </a:ext>
            </a:extLst>
          </p:cNvPr>
          <p:cNvSpPr>
            <a:spLocks noGrp="1" noChangeArrowheads="1"/>
          </p:cNvSpPr>
          <p:nvPr>
            <p:ph type="title"/>
          </p:nvPr>
        </p:nvSpPr>
        <p:spPr>
          <a:xfrm>
            <a:off x="457200" y="2438400"/>
            <a:ext cx="8153400" cy="2620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righteous shall be glad in the LORD, and trust in Him. And all the upright in heart shall glory.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64:10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4" name="Rectangle 2">
            <a:extLst>
              <a:ext uri="{FF2B5EF4-FFF2-40B4-BE49-F238E27FC236}">
                <a16:creationId xmlns:a16="http://schemas.microsoft.com/office/drawing/2014/main" id="{7D92FFD9-37DE-4F68-B209-0501E11065F8}"/>
              </a:ext>
            </a:extLst>
          </p:cNvPr>
          <p:cNvSpPr txBox="1">
            <a:spLocks noChangeArrowheads="1"/>
          </p:cNvSpPr>
          <p:nvPr/>
        </p:nvSpPr>
        <p:spPr bwMode="auto">
          <a:xfrm>
            <a:off x="3048000" y="2895600"/>
            <a:ext cx="335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 in Him</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1936D27E-B1DA-4D93-9ADE-43344AB30750}"/>
              </a:ext>
            </a:extLst>
          </p:cNvPr>
          <p:cNvSpPr txBox="1">
            <a:spLocks noChangeArrowheads="1"/>
          </p:cNvSpPr>
          <p:nvPr/>
        </p:nvSpPr>
        <p:spPr bwMode="auto">
          <a:xfrm>
            <a:off x="3124200" y="3581400"/>
            <a:ext cx="2667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heart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A41D5656-45E1-4FF2-85C5-2BDCD2AA5767}"/>
              </a:ext>
            </a:extLst>
          </p:cNvPr>
          <p:cNvSpPr txBox="1">
            <a:spLocks noChangeArrowheads="1"/>
          </p:cNvSpPr>
          <p:nvPr/>
        </p:nvSpPr>
        <p:spPr bwMode="auto">
          <a:xfrm>
            <a:off x="6477000" y="2209800"/>
            <a:ext cx="2209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the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D6A765D8-9D44-4F54-82BC-1CCC58969E80}"/>
              </a:ext>
            </a:extLst>
          </p:cNvPr>
          <p:cNvSpPr txBox="1">
            <a:spLocks noChangeArrowheads="1"/>
          </p:cNvSpPr>
          <p:nvPr/>
        </p:nvSpPr>
        <p:spPr bwMode="auto">
          <a:xfrm>
            <a:off x="533400" y="2895600"/>
            <a:ext cx="1828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8" name="Rectangle 4">
            <a:extLst>
              <a:ext uri="{FF2B5EF4-FFF2-40B4-BE49-F238E27FC236}">
                <a16:creationId xmlns:a16="http://schemas.microsoft.com/office/drawing/2014/main" id="{BD9104E4-59C2-4BE5-AF20-3E5AC1F131E4}"/>
              </a:ext>
            </a:extLst>
          </p:cNvPr>
          <p:cNvSpPr>
            <a:spLocks noChangeArrowheads="1"/>
          </p:cNvSpPr>
          <p:nvPr/>
        </p:nvSpPr>
        <p:spPr bwMode="auto">
          <a:xfrm>
            <a:off x="4544568" y="292608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9" name="Rectangle 5">
            <a:extLst>
              <a:ext uri="{FF2B5EF4-FFF2-40B4-BE49-F238E27FC236}">
                <a16:creationId xmlns:a16="http://schemas.microsoft.com/office/drawing/2014/main" id="{E6604BB8-556D-4DD4-9C4F-583B66A7627D}"/>
              </a:ext>
            </a:extLst>
          </p:cNvPr>
          <p:cNvSpPr>
            <a:spLocks noChangeArrowheads="1"/>
          </p:cNvSpPr>
          <p:nvPr/>
        </p:nvSpPr>
        <p:spPr bwMode="auto">
          <a:xfrm>
            <a:off x="3483864" y="359359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0" name="Rectangle 9">
            <a:extLst>
              <a:ext uri="{FF2B5EF4-FFF2-40B4-BE49-F238E27FC236}">
                <a16:creationId xmlns:a16="http://schemas.microsoft.com/office/drawing/2014/main" id="{23E9CF6E-5C01-48BC-AB9D-1E0F96156C3A}"/>
              </a:ext>
            </a:extLst>
          </p:cNvPr>
          <p:cNvSpPr>
            <a:spLocks noChangeArrowheads="1"/>
          </p:cNvSpPr>
          <p:nvPr/>
        </p:nvSpPr>
        <p:spPr bwMode="auto">
          <a:xfrm>
            <a:off x="6848856" y="2258568"/>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1" name="Rectangle 2">
            <a:extLst>
              <a:ext uri="{FF2B5EF4-FFF2-40B4-BE49-F238E27FC236}">
                <a16:creationId xmlns:a16="http://schemas.microsoft.com/office/drawing/2014/main" id="{ACC7DBCC-C197-4D01-883D-C8B4DF25340D}"/>
              </a:ext>
            </a:extLst>
          </p:cNvPr>
          <p:cNvSpPr txBox="1">
            <a:spLocks noChangeArrowheads="1"/>
          </p:cNvSpPr>
          <p:nvPr/>
        </p:nvSpPr>
        <p:spPr bwMode="auto">
          <a:xfrm>
            <a:off x="457200" y="990600"/>
            <a:ext cx="8153400" cy="26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 word of God is pure;             He is a shield to those who put their trust in Him.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30:5</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928391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childTnLst>
                                </p:cTn>
                              </p:par>
                              <p:par>
                                <p:cTn id="9" presetID="6" presetClass="entr" presetSubtype="32" fill="hold" grpId="3"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ircle(out)">
                                      <p:cBhvr>
                                        <p:cTn id="11" dur="1000"/>
                                        <p:tgtEl>
                                          <p:spTgt spid="23"/>
                                        </p:tgtEl>
                                      </p:cBhvr>
                                    </p:animEffect>
                                  </p:childTnLst>
                                </p:cTn>
                              </p:par>
                              <p:par>
                                <p:cTn id="12" presetID="0" presetClass="path" presetSubtype="0" accel="50000" decel="50000" fill="hold" grpId="1" nodeType="withEffect">
                                  <p:stCondLst>
                                    <p:cond delay="0"/>
                                  </p:stCondLst>
                                  <p:childTnLst>
                                    <p:animMotion origin="layout" path="M -3.33333E-6 -2.20167E-6 L -0.02239 0.06614 " pathEditMode="relative" rAng="0" ptsTypes="AA">
                                      <p:cBhvr>
                                        <p:cTn id="13" dur="1000" spd="-100000" fill="hold"/>
                                        <p:tgtEl>
                                          <p:spTgt spid="23"/>
                                        </p:tgtEl>
                                        <p:attrNameLst>
                                          <p:attrName>ppt_x</p:attrName>
                                          <p:attrName>ppt_y</p:attrName>
                                        </p:attrNameLst>
                                      </p:cBhvr>
                                      <p:rCtr x="-1128" y="3307"/>
                                    </p:animMotion>
                                  </p:childTnLst>
                                </p:cTn>
                              </p:par>
                            </p:childTnLst>
                          </p:cTn>
                        </p:par>
                        <p:par>
                          <p:cTn id="14" fill="hold">
                            <p:stCondLst>
                              <p:cond delay="1000"/>
                            </p:stCondLst>
                            <p:childTnLst>
                              <p:par>
                                <p:cTn id="15" presetID="10" presetClass="exit" presetSubtype="0" fill="hold" grpId="0" nodeType="afterEffect">
                                  <p:stCondLst>
                                    <p:cond delay="0"/>
                                  </p:stCondLst>
                                  <p:childTnLst>
                                    <p:animEffect transition="out" filter="fade">
                                      <p:cBhvr>
                                        <p:cTn id="16" dur="250"/>
                                        <p:tgtEl>
                                          <p:spTgt spid="22"/>
                                        </p:tgtEl>
                                      </p:cBhvr>
                                    </p:animEffect>
                                    <p:set>
                                      <p:cBhvr>
                                        <p:cTn id="17" dur="1" fill="hold">
                                          <p:stCondLst>
                                            <p:cond delay="24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dissolve">
                                      <p:cBhvr>
                                        <p:cTn id="22" dur="500">
                                          <p:stCondLst>
                                            <p:cond delay="0"/>
                                          </p:stCondLst>
                                        </p:cTn>
                                        <p:tgtEl>
                                          <p:spTgt spid="30"/>
                                        </p:tgtEl>
                                      </p:cBhvr>
                                    </p:animEffect>
                                    <p:anim to="" calcmode="lin" valueType="num">
                                      <p:cBhvr>
                                        <p:cTn id="23"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par>
                          <p:cTn id="25" fill="hold">
                            <p:stCondLst>
                              <p:cond delay="500"/>
                            </p:stCondLst>
                            <p:childTnLst>
                              <p:par>
                                <p:cTn id="26" presetID="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stCondLst>
                                            <p:cond delay="0"/>
                                          </p:stCondLst>
                                        </p:cTn>
                                        <p:tgtEl>
                                          <p:spTgt spid="28"/>
                                        </p:tgtEl>
                                      </p:cBhvr>
                                    </p:animEffect>
                                    <p:anim to="" calcmode="lin" valueType="num">
                                      <p:cBhvr>
                                        <p:cTn id="29"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28"/>
                                        </p:tgtEl>
                                        <p:attrNameLst>
                                          <p:attrName>ppt_h</p:attrName>
                                        </p:attrNameLst>
                                      </p:cBhvr>
                                      <p:tavLst>
                                        <p:tav tm="0">
                                          <p:val>
                                            <p:strVal val="#ppt_h*4"/>
                                          </p:val>
                                        </p:tav>
                                        <p:tav tm="100000">
                                          <p:val>
                                            <p:strVal val="#ppt_h"/>
                                          </p:val>
                                        </p:tav>
                                      </p:tavLst>
                                    </p:anim>
                                  </p:childTnLst>
                                </p:cTn>
                              </p:par>
                            </p:childTnLst>
                          </p:cTn>
                        </p:par>
                        <p:par>
                          <p:cTn id="31" fill="hold">
                            <p:stCondLst>
                              <p:cond delay="1000"/>
                            </p:stCondLst>
                            <p:childTnLst>
                              <p:par>
                                <p:cTn id="32" presetID="0"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dissolve">
                                      <p:cBhvr>
                                        <p:cTn id="34" dur="500">
                                          <p:stCondLst>
                                            <p:cond delay="0"/>
                                          </p:stCondLst>
                                        </p:cTn>
                                        <p:tgtEl>
                                          <p:spTgt spid="29"/>
                                        </p:tgtEl>
                                      </p:cBhvr>
                                    </p:animEffect>
                                    <p:anim to="" calcmode="lin" valueType="num">
                                      <p:cBhvr>
                                        <p:cTn id="35"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29"/>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25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25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25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250"/>
                                        <p:tgtEl>
                                          <p:spTgt spid="24"/>
                                        </p:tgtEl>
                                      </p:cBhvr>
                                    </p:animEffect>
                                  </p:childTnLst>
                                </p:cTn>
                              </p:par>
                              <p:par>
                                <p:cTn id="51" presetID="0" presetClass="path" presetSubtype="0" accel="50000" decel="50000" fill="hold" grpId="1" nodeType="withEffect">
                                  <p:stCondLst>
                                    <p:cond delay="0"/>
                                  </p:stCondLst>
                                  <p:childTnLst>
                                    <p:animMotion origin="layout" path="M 3.33333E-6 2.77521E-8 C -0.00625 0.00532 -0.01528 0.02428 -0.03802 0.03215 C -0.06077 0.04001 -0.10087 0.04278 -0.13681 0.04718 C -0.17275 0.05157 -0.20226 0.05597 -0.2533 0.05897 C -0.30434 0.06198 -0.40348 0.06429 -0.44306 0.06568 " pathEditMode="relative" rAng="0" ptsTypes="aaaaa">
                                      <p:cBhvr>
                                        <p:cTn id="52" dur="2000" fill="hold"/>
                                        <p:tgtEl>
                                          <p:spTgt spid="26"/>
                                        </p:tgtEl>
                                        <p:attrNameLst>
                                          <p:attrName>ppt_x</p:attrName>
                                          <p:attrName>ppt_y</p:attrName>
                                        </p:attrNameLst>
                                      </p:cBhvr>
                                      <p:rCtr x="-22153" y="3284"/>
                                    </p:animMotion>
                                  </p:childTnLst>
                                </p:cTn>
                              </p:par>
                              <p:par>
                                <p:cTn id="53" presetID="0" presetClass="path" presetSubtype="0" accel="50000" decel="50000" fill="hold" grpId="1" nodeType="withEffect">
                                  <p:stCondLst>
                                    <p:cond delay="0"/>
                                  </p:stCondLst>
                                  <p:childTnLst>
                                    <p:animMotion origin="layout" path="M -3.33333E-6 2.53469E-6 C 0.00452 -0.0111 0.01355 -0.0451 0.02657 -0.06614 C 0.03959 -0.08719 0.06111 -0.11032 0.0783 -0.12697 C 0.09549 -0.14362 0.10903 -0.15541 0.13021 -0.16559 C 0.15139 -0.17577 0.17952 -0.18525 0.20504 -0.18756 C 0.23056 -0.18987 0.25608 -0.18733 0.28351 -0.17923 C 0.31094 -0.17114 0.35157 -0.16305 0.36945 -0.13876 C 0.38733 -0.11448 0.38611 -0.05551 0.39045 -0.03354 " pathEditMode="relative" rAng="0" ptsTypes="aaaaaaaa">
                                      <p:cBhvr>
                                        <p:cTn id="54" dur="2000" fill="hold"/>
                                        <p:tgtEl>
                                          <p:spTgt spid="27"/>
                                        </p:tgtEl>
                                        <p:attrNameLst>
                                          <p:attrName>ppt_x</p:attrName>
                                          <p:attrName>ppt_y</p:attrName>
                                        </p:attrNameLst>
                                      </p:cBhvr>
                                      <p:rCtr x="19514" y="-9505"/>
                                    </p:animMotion>
                                  </p:childTnLst>
                                </p:cTn>
                              </p:par>
                              <p:par>
                                <p:cTn id="55" presetID="0" presetClass="path" presetSubtype="0" accel="50000" decel="50000" fill="hold" grpId="1" nodeType="withEffect">
                                  <p:stCondLst>
                                    <p:cond delay="0"/>
                                  </p:stCondLst>
                                  <p:childTnLst>
                                    <p:animMotion origin="layout" path="M 0 1.11022E-16 L -0.02153 0.06481 " pathEditMode="relative" rAng="0" ptsTypes="AA">
                                      <p:cBhvr>
                                        <p:cTn id="56" dur="2000" fill="hold"/>
                                        <p:tgtEl>
                                          <p:spTgt spid="25"/>
                                        </p:tgtEl>
                                        <p:attrNameLst>
                                          <p:attrName>ppt_x</p:attrName>
                                          <p:attrName>ppt_y</p:attrName>
                                        </p:attrNameLst>
                                      </p:cBhvr>
                                      <p:rCtr x="-1076" y="3241"/>
                                    </p:animMotion>
                                  </p:childTnLst>
                                </p:cTn>
                              </p:par>
                              <p:par>
                                <p:cTn id="57" presetID="0" presetClass="path" presetSubtype="0" accel="50000" decel="50000" fill="hold" grpId="1" nodeType="withEffect">
                                  <p:stCondLst>
                                    <p:cond delay="0"/>
                                  </p:stCondLst>
                                  <p:childTnLst>
                                    <p:animMotion origin="layout" path="M 3.33333E-6 0 L -0.05174 0.06227 " pathEditMode="relative" rAng="0" ptsTypes="AA">
                                      <p:cBhvr>
                                        <p:cTn id="58" dur="2000" fill="hold"/>
                                        <p:tgtEl>
                                          <p:spTgt spid="24"/>
                                        </p:tgtEl>
                                        <p:attrNameLst>
                                          <p:attrName>ppt_x</p:attrName>
                                          <p:attrName>ppt_y</p:attrName>
                                        </p:attrNameLst>
                                      </p:cBhvr>
                                      <p:rCtr x="-2587" y="3102"/>
                                    </p:animMotion>
                                  </p:childTnLst>
                                </p:cTn>
                              </p:par>
                              <p:par>
                                <p:cTn id="59" presetID="10" presetClass="exit" presetSubtype="0" fill="hold" grpId="2" nodeType="withEffect">
                                  <p:stCondLst>
                                    <p:cond delay="0"/>
                                  </p:stCondLst>
                                  <p:childTnLst>
                                    <p:animEffect transition="out" filter="fade">
                                      <p:cBhvr>
                                        <p:cTn id="60" dur="1500"/>
                                        <p:tgtEl>
                                          <p:spTgt spid="23"/>
                                        </p:tgtEl>
                                      </p:cBhvr>
                                    </p:animEffect>
                                    <p:set>
                                      <p:cBhvr>
                                        <p:cTn id="61" dur="1" fill="hold">
                                          <p:stCondLst>
                                            <p:cond delay="1499"/>
                                          </p:stCondLst>
                                        </p:cTn>
                                        <p:tgtEl>
                                          <p:spTgt spid="2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1000" fill="hold"/>
                                        <p:tgtEl>
                                          <p:spTgt spid="31"/>
                                        </p:tgtEl>
                                        <p:attrNameLst>
                                          <p:attrName>ppt_w</p:attrName>
                                        </p:attrNameLst>
                                      </p:cBhvr>
                                      <p:tavLst>
                                        <p:tav tm="0">
                                          <p:val>
                                            <p:fltVal val="0"/>
                                          </p:val>
                                        </p:tav>
                                        <p:tav tm="100000">
                                          <p:val>
                                            <p:strVal val="#ppt_w"/>
                                          </p:val>
                                        </p:tav>
                                      </p:tavLst>
                                    </p:anim>
                                    <p:anim calcmode="lin" valueType="num">
                                      <p:cBhvr>
                                        <p:cTn id="76" dur="1000" fill="hold"/>
                                        <p:tgtEl>
                                          <p:spTgt spid="31"/>
                                        </p:tgtEl>
                                        <p:attrNameLst>
                                          <p:attrName>ppt_h</p:attrName>
                                        </p:attrNameLst>
                                      </p:cBhvr>
                                      <p:tavLst>
                                        <p:tav tm="0">
                                          <p:val>
                                            <p:fltVal val="0"/>
                                          </p:val>
                                        </p:tav>
                                        <p:tav tm="100000">
                                          <p:val>
                                            <p:strVal val="#ppt_h"/>
                                          </p:val>
                                        </p:tav>
                                      </p:tavLst>
                                    </p:anim>
                                  </p:childTnLst>
                                </p:cTn>
                              </p:par>
                              <p:par>
                                <p:cTn id="77" presetID="0" presetClass="path" presetSubtype="0" accel="50000" decel="50000" fill="hold" grpId="2" nodeType="withEffect">
                                  <p:stCondLst>
                                    <p:cond delay="0"/>
                                  </p:stCondLst>
                                  <p:childTnLst>
                                    <p:animMotion origin="layout" path="M -3.33333E-6 3.33333E-6 L -0.0184 0.19953 " pathEditMode="relative" rAng="0" ptsTypes="AA">
                                      <p:cBhvr>
                                        <p:cTn id="78" dur="1000" spd="-100000" fill="hold"/>
                                        <p:tgtEl>
                                          <p:spTgt spid="31"/>
                                        </p:tgtEl>
                                        <p:attrNameLst>
                                          <p:attrName>ppt_x</p:attrName>
                                          <p:attrName>ppt_y</p:attrName>
                                        </p:attrNameLst>
                                      </p:cBhvr>
                                      <p:rCtr x="-920" y="9977"/>
                                    </p:animMotion>
                                  </p:childTnLst>
                                </p:cTn>
                              </p:par>
                              <p:par>
                                <p:cTn id="79" presetID="3" presetClass="emph" presetSubtype="2" fill="hold" grpId="2" nodeType="withEffect">
                                  <p:stCondLst>
                                    <p:cond delay="0"/>
                                  </p:stCondLst>
                                  <p:childTnLst>
                                    <p:animClr clrSpc="rgb" dir="cw">
                                      <p:cBhvr override="childStyle">
                                        <p:cTn id="80" dur="2000" fill="hold"/>
                                        <p:tgtEl>
                                          <p:spTgt spid="26"/>
                                        </p:tgtEl>
                                        <p:attrNameLst>
                                          <p:attrName>style.color</p:attrName>
                                        </p:attrNameLst>
                                      </p:cBhvr>
                                      <p:to>
                                        <a:srgbClr val="9900FF"/>
                                      </p:to>
                                    </p:animClr>
                                  </p:childTnLst>
                                </p:cTn>
                              </p:par>
                              <p:par>
                                <p:cTn id="81" presetID="3" presetClass="emph" presetSubtype="2" fill="hold" grpId="2" nodeType="withEffect">
                                  <p:stCondLst>
                                    <p:cond delay="0"/>
                                  </p:stCondLst>
                                  <p:childTnLst>
                                    <p:animClr clrSpc="rgb" dir="cw">
                                      <p:cBhvr override="childStyle">
                                        <p:cTn id="82" dur="2000" fill="hold"/>
                                        <p:tgtEl>
                                          <p:spTgt spid="27"/>
                                        </p:tgtEl>
                                        <p:attrNameLst>
                                          <p:attrName>style.color</p:attrName>
                                        </p:attrNameLst>
                                      </p:cBhvr>
                                      <p:to>
                                        <a:srgbClr val="9900FF"/>
                                      </p:to>
                                    </p:animClr>
                                  </p:childTnLst>
                                </p:cTn>
                              </p:par>
                              <p:par>
                                <p:cTn id="83" presetID="3" presetClass="emph" presetSubtype="2" fill="hold" grpId="2" nodeType="withEffect">
                                  <p:stCondLst>
                                    <p:cond delay="0"/>
                                  </p:stCondLst>
                                  <p:childTnLst>
                                    <p:animClr clrSpc="rgb" dir="cw">
                                      <p:cBhvr override="childStyle">
                                        <p:cTn id="84" dur="2000" fill="hold"/>
                                        <p:tgtEl>
                                          <p:spTgt spid="25"/>
                                        </p:tgtEl>
                                        <p:attrNameLst>
                                          <p:attrName>style.color</p:attrName>
                                        </p:attrNameLst>
                                      </p:cBhvr>
                                      <p:to>
                                        <a:srgbClr val="9900FF"/>
                                      </p:to>
                                    </p:animClr>
                                  </p:childTnLst>
                                </p:cTn>
                              </p:par>
                              <p:par>
                                <p:cTn id="85" presetID="3" presetClass="emph" presetSubtype="2" fill="hold" grpId="2" nodeType="withEffect">
                                  <p:stCondLst>
                                    <p:cond delay="0"/>
                                  </p:stCondLst>
                                  <p:childTnLst>
                                    <p:animClr clrSpc="rgb" dir="cw">
                                      <p:cBhvr override="childStyle">
                                        <p:cTn id="86" dur="2000" fill="hold"/>
                                        <p:tgtEl>
                                          <p:spTgt spid="24"/>
                                        </p:tgtEl>
                                        <p:attrNameLst>
                                          <p:attrName>style.color</p:attrName>
                                        </p:attrNameLst>
                                      </p:cBhvr>
                                      <p:to>
                                        <a:srgbClr val="9900FF"/>
                                      </p:to>
                                    </p:animClr>
                                  </p:childTnLst>
                                </p:cTn>
                              </p:par>
                              <p:par>
                                <p:cTn id="87" presetID="0" presetClass="path" presetSubtype="0" accel="50000" decel="50000" fill="hold" grpId="3" nodeType="withEffect">
                                  <p:stCondLst>
                                    <p:cond delay="0"/>
                                  </p:stCondLst>
                                  <p:childTnLst>
                                    <p:animMotion origin="layout" path="M -0.44306 0.06574 L -0.44306 0.22129 " pathEditMode="relative" rAng="0" ptsTypes="AA">
                                      <p:cBhvr>
                                        <p:cTn id="88" dur="1000" fill="hold"/>
                                        <p:tgtEl>
                                          <p:spTgt spid="26"/>
                                        </p:tgtEl>
                                        <p:attrNameLst>
                                          <p:attrName>ppt_x</p:attrName>
                                          <p:attrName>ppt_y</p:attrName>
                                        </p:attrNameLst>
                                      </p:cBhvr>
                                      <p:rCtr x="0" y="7778"/>
                                    </p:animMotion>
                                  </p:childTnLst>
                                </p:cTn>
                              </p:par>
                              <p:par>
                                <p:cTn id="89" presetID="0" presetClass="path" presetSubtype="0" accel="50000" decel="50000" fill="hold" grpId="3" nodeType="withEffect">
                                  <p:stCondLst>
                                    <p:cond delay="0"/>
                                  </p:stCondLst>
                                  <p:childTnLst>
                                    <p:animMotion origin="layout" path="M 0.39045 -0.03356 L 0.39045 0.12199 " pathEditMode="relative" rAng="0" ptsTypes="AA">
                                      <p:cBhvr>
                                        <p:cTn id="90" dur="1000" fill="hold"/>
                                        <p:tgtEl>
                                          <p:spTgt spid="27"/>
                                        </p:tgtEl>
                                        <p:attrNameLst>
                                          <p:attrName>ppt_x</p:attrName>
                                          <p:attrName>ppt_y</p:attrName>
                                        </p:attrNameLst>
                                      </p:cBhvr>
                                      <p:rCtr x="0" y="7778"/>
                                    </p:animMotion>
                                  </p:childTnLst>
                                </p:cTn>
                              </p:par>
                              <p:par>
                                <p:cTn id="91" presetID="0" presetClass="path" presetSubtype="0" accel="50000" decel="50000" fill="hold" grpId="3" nodeType="withEffect">
                                  <p:stCondLst>
                                    <p:cond delay="0"/>
                                  </p:stCondLst>
                                  <p:childTnLst>
                                    <p:animMotion origin="layout" path="M -0.02153 0.06482 L -0.02153 0.22037 " pathEditMode="relative" rAng="0" ptsTypes="AA">
                                      <p:cBhvr>
                                        <p:cTn id="92" dur="1000" fill="hold"/>
                                        <p:tgtEl>
                                          <p:spTgt spid="25"/>
                                        </p:tgtEl>
                                        <p:attrNameLst>
                                          <p:attrName>ppt_x</p:attrName>
                                          <p:attrName>ppt_y</p:attrName>
                                        </p:attrNameLst>
                                      </p:cBhvr>
                                      <p:rCtr x="0" y="7778"/>
                                    </p:animMotion>
                                  </p:childTnLst>
                                </p:cTn>
                              </p:par>
                              <p:par>
                                <p:cTn id="93" presetID="0" presetClass="path" presetSubtype="0" accel="50000" decel="50000" fill="hold" grpId="3" nodeType="withEffect">
                                  <p:stCondLst>
                                    <p:cond delay="0"/>
                                  </p:stCondLst>
                                  <p:childTnLst>
                                    <p:animMotion origin="layout" path="M -0.05174 0.06227 L -0.05174 0.21783 " pathEditMode="relative" rAng="0" ptsTypes="AA">
                                      <p:cBhvr>
                                        <p:cTn id="94" dur="1000" fill="hold"/>
                                        <p:tgtEl>
                                          <p:spTgt spid="24"/>
                                        </p:tgtEl>
                                        <p:attrNameLst>
                                          <p:attrName>ppt_x</p:attrName>
                                          <p:attrName>ppt_y</p:attrName>
                                        </p:attrNameLst>
                                      </p:cBhvr>
                                      <p:rCtr x="0" y="7778"/>
                                    </p:animMotion>
                                  </p:childTnLst>
                                </p:cTn>
                              </p:par>
                            </p:childTnLst>
                          </p:cTn>
                        </p:par>
                        <p:par>
                          <p:cTn id="95" fill="hold">
                            <p:stCondLst>
                              <p:cond delay="2000"/>
                            </p:stCondLst>
                            <p:childTnLst>
                              <p:par>
                                <p:cTn id="96" presetID="3" presetClass="emph" presetSubtype="2" fill="hold" grpId="1" nodeType="afterEffect">
                                  <p:stCondLst>
                                    <p:cond delay="0"/>
                                  </p:stCondLst>
                                  <p:childTnLst>
                                    <p:animClr clrSpc="rgb" dir="cw">
                                      <p:cBhvr override="childStyle">
                                        <p:cTn id="97" dur="2000" fill="hold"/>
                                        <p:tgtEl>
                                          <p:spTgt spid="31"/>
                                        </p:tgtEl>
                                        <p:attrNameLst>
                                          <p:attrName>style.color</p:attrName>
                                        </p:attrNameLst>
                                      </p:cBhvr>
                                      <p:to>
                                        <a:srgbClr val="CCCC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3" grpId="1"/>
      <p:bldP spid="23" grpId="2"/>
      <p:bldP spid="23" grpId="3"/>
      <p:bldP spid="24" grpId="0"/>
      <p:bldP spid="24" grpId="1"/>
      <p:bldP spid="24" grpId="2"/>
      <p:bldP spid="24" grpId="3"/>
      <p:bldP spid="25" grpId="0"/>
      <p:bldP spid="25" grpId="1"/>
      <p:bldP spid="25" grpId="2"/>
      <p:bldP spid="25" grpId="3"/>
      <p:bldP spid="26" grpId="0"/>
      <p:bldP spid="26" grpId="1"/>
      <p:bldP spid="26" grpId="2"/>
      <p:bldP spid="26" grpId="3"/>
      <p:bldP spid="27" grpId="0"/>
      <p:bldP spid="27" grpId="1"/>
      <p:bldP spid="27" grpId="2"/>
      <p:bldP spid="27" grpId="3"/>
      <p:bldP spid="28" grpId="0"/>
      <p:bldP spid="28" grpId="1"/>
      <p:bldP spid="29" grpId="0"/>
      <p:bldP spid="29" grpId="1"/>
      <p:bldP spid="30" grpId="0"/>
      <p:bldP spid="30" grpId="1"/>
      <p:bldP spid="31" grpId="0"/>
      <p:bldP spid="31" grpId="1"/>
      <p:bldP spid="31"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F359BD-F108-4C1E-B5EB-93DD3D4178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146"/>
          <a:stretch/>
        </p:blipFill>
        <p:spPr>
          <a:xfrm>
            <a:off x="-1" y="-1"/>
            <a:ext cx="1842867" cy="1678399"/>
          </a:xfrm>
          <a:prstGeom prst="rect">
            <a:avLst/>
          </a:prstGeom>
        </p:spPr>
      </p:pic>
      <p:pic>
        <p:nvPicPr>
          <p:cNvPr id="3" name="Picture 1">
            <a:extLst>
              <a:ext uri="{FF2B5EF4-FFF2-40B4-BE49-F238E27FC236}">
                <a16:creationId xmlns:a16="http://schemas.microsoft.com/office/drawing/2014/main" id="{C6D8089C-E9DD-40FA-A304-5ACC957DDA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72" r="5810"/>
          <a:stretch/>
        </p:blipFill>
        <p:spPr>
          <a:xfrm>
            <a:off x="1842867" y="-4306"/>
            <a:ext cx="1827351" cy="1683688"/>
          </a:xfrm>
          <a:prstGeom prst="rect">
            <a:avLst/>
          </a:prstGeom>
        </p:spPr>
      </p:pic>
      <p:pic>
        <p:nvPicPr>
          <p:cNvPr id="4" name="Picture 1">
            <a:extLst>
              <a:ext uri="{FF2B5EF4-FFF2-40B4-BE49-F238E27FC236}">
                <a16:creationId xmlns:a16="http://schemas.microsoft.com/office/drawing/2014/main" id="{7AD127CC-C6FA-41E5-A873-E21ADC282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218" y="0"/>
            <a:ext cx="1832994" cy="1678398"/>
          </a:xfrm>
          <a:prstGeom prst="rect">
            <a:avLst/>
          </a:prstGeom>
        </p:spPr>
      </p:pic>
      <p:pic>
        <p:nvPicPr>
          <p:cNvPr id="5" name="Picture 4">
            <a:extLst>
              <a:ext uri="{FF2B5EF4-FFF2-40B4-BE49-F238E27FC236}">
                <a16:creationId xmlns:a16="http://schemas.microsoft.com/office/drawing/2014/main" id="{5758ECAF-E3E0-4767-8CD4-95C04A7719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385"/>
          <a:stretch/>
        </p:blipFill>
        <p:spPr>
          <a:xfrm>
            <a:off x="5503212" y="-9281"/>
            <a:ext cx="1838898" cy="1689800"/>
          </a:xfrm>
          <a:prstGeom prst="rect">
            <a:avLst/>
          </a:prstGeom>
        </p:spPr>
      </p:pic>
      <p:pic>
        <p:nvPicPr>
          <p:cNvPr id="6" name="Picture 2">
            <a:extLst>
              <a:ext uri="{FF2B5EF4-FFF2-40B4-BE49-F238E27FC236}">
                <a16:creationId xmlns:a16="http://schemas.microsoft.com/office/drawing/2014/main" id="{901712C4-79F1-4D99-ADE7-B38EBFE3C0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2110" y="-9281"/>
            <a:ext cx="1801890" cy="1689800"/>
          </a:xfrm>
          <a:prstGeom prst="rect">
            <a:avLst/>
          </a:prstGeom>
        </p:spPr>
      </p:pic>
      <p:pic>
        <p:nvPicPr>
          <p:cNvPr id="7" name="Picture 2">
            <a:extLst>
              <a:ext uri="{FF2B5EF4-FFF2-40B4-BE49-F238E27FC236}">
                <a16:creationId xmlns:a16="http://schemas.microsoft.com/office/drawing/2014/main" id="{20ADE2E5-7DB4-4CA3-8CC2-6A7C984119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333" r="12720" b="8846"/>
          <a:stretch/>
        </p:blipFill>
        <p:spPr>
          <a:xfrm>
            <a:off x="-1" y="1677059"/>
            <a:ext cx="1815503" cy="1656528"/>
          </a:xfrm>
          <a:prstGeom prst="rect">
            <a:avLst/>
          </a:prstGeom>
        </p:spPr>
      </p:pic>
      <p:pic>
        <p:nvPicPr>
          <p:cNvPr id="8" name="Picture 4">
            <a:extLst>
              <a:ext uri="{FF2B5EF4-FFF2-40B4-BE49-F238E27FC236}">
                <a16:creationId xmlns:a16="http://schemas.microsoft.com/office/drawing/2014/main" id="{0F85C1E5-60C8-471C-A3B2-E4A849FF67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2384" y="1663354"/>
            <a:ext cx="1765305" cy="1672969"/>
          </a:xfrm>
          <a:prstGeom prst="rect">
            <a:avLst/>
          </a:prstGeom>
        </p:spPr>
      </p:pic>
      <p:pic>
        <p:nvPicPr>
          <p:cNvPr id="9" name="Picture 2">
            <a:extLst>
              <a:ext uri="{FF2B5EF4-FFF2-40B4-BE49-F238E27FC236}">
                <a16:creationId xmlns:a16="http://schemas.microsoft.com/office/drawing/2014/main" id="{8D7280C9-136F-4AC5-855E-6BE6C543A0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7689" y="1663354"/>
            <a:ext cx="1804711" cy="1672970"/>
          </a:xfrm>
          <a:prstGeom prst="rect">
            <a:avLst/>
          </a:prstGeom>
        </p:spPr>
      </p:pic>
      <p:pic>
        <p:nvPicPr>
          <p:cNvPr id="10" name="Picture 1">
            <a:extLst>
              <a:ext uri="{FF2B5EF4-FFF2-40B4-BE49-F238E27FC236}">
                <a16:creationId xmlns:a16="http://schemas.microsoft.com/office/drawing/2014/main" id="{F7AAC84C-5F89-43F9-8735-1E71C9C2485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404" r="6371"/>
          <a:stretch/>
        </p:blipFill>
        <p:spPr>
          <a:xfrm>
            <a:off x="5372400" y="1677059"/>
            <a:ext cx="1852889" cy="1647886"/>
          </a:xfrm>
          <a:prstGeom prst="rect">
            <a:avLst/>
          </a:prstGeom>
        </p:spPr>
      </p:pic>
      <p:pic>
        <p:nvPicPr>
          <p:cNvPr id="11" name="Picture 1">
            <a:extLst>
              <a:ext uri="{FF2B5EF4-FFF2-40B4-BE49-F238E27FC236}">
                <a16:creationId xmlns:a16="http://schemas.microsoft.com/office/drawing/2014/main" id="{8BB4DB4B-42FD-468A-92FC-066662E4F6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5290" y="1680520"/>
            <a:ext cx="1918710" cy="1642162"/>
          </a:xfrm>
          <a:prstGeom prst="rect">
            <a:avLst/>
          </a:prstGeom>
        </p:spPr>
      </p:pic>
      <p:pic>
        <p:nvPicPr>
          <p:cNvPr id="12" name="Picture 2">
            <a:extLst>
              <a:ext uri="{FF2B5EF4-FFF2-40B4-BE49-F238E27FC236}">
                <a16:creationId xmlns:a16="http://schemas.microsoft.com/office/drawing/2014/main" id="{6D496818-A315-45D4-A8ED-2C25B6277BE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5493"/>
          <a:stretch/>
        </p:blipFill>
        <p:spPr>
          <a:xfrm>
            <a:off x="0" y="3333587"/>
            <a:ext cx="1906067" cy="1733690"/>
          </a:xfrm>
          <a:prstGeom prst="rect">
            <a:avLst/>
          </a:prstGeom>
        </p:spPr>
      </p:pic>
      <p:pic>
        <p:nvPicPr>
          <p:cNvPr id="13" name="Picture 1">
            <a:extLst>
              <a:ext uri="{FF2B5EF4-FFF2-40B4-BE49-F238E27FC236}">
                <a16:creationId xmlns:a16="http://schemas.microsoft.com/office/drawing/2014/main" id="{2607BDDE-FBB1-4062-ABD3-ABC7F1AAA1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06068" y="3337330"/>
            <a:ext cx="1809951" cy="1729947"/>
          </a:xfrm>
          <a:prstGeom prst="rect">
            <a:avLst/>
          </a:prstGeom>
        </p:spPr>
      </p:pic>
      <p:pic>
        <p:nvPicPr>
          <p:cNvPr id="14" name="Picture 1">
            <a:extLst>
              <a:ext uri="{FF2B5EF4-FFF2-40B4-BE49-F238E27FC236}">
                <a16:creationId xmlns:a16="http://schemas.microsoft.com/office/drawing/2014/main" id="{64A03C87-25BC-40C6-8BA1-7574C5052B6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47374" y="3337330"/>
            <a:ext cx="1630234" cy="1729947"/>
          </a:xfrm>
          <a:prstGeom prst="rect">
            <a:avLst/>
          </a:prstGeom>
        </p:spPr>
      </p:pic>
      <p:pic>
        <p:nvPicPr>
          <p:cNvPr id="15" name="Picture 1">
            <a:extLst>
              <a:ext uri="{FF2B5EF4-FFF2-40B4-BE49-F238E27FC236}">
                <a16:creationId xmlns:a16="http://schemas.microsoft.com/office/drawing/2014/main" id="{BFAB9863-9D1D-4822-9F84-D2827091B3C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77608" y="3324946"/>
            <a:ext cx="1847681" cy="1742332"/>
          </a:xfrm>
          <a:prstGeom prst="rect">
            <a:avLst/>
          </a:prstGeom>
        </p:spPr>
      </p:pic>
      <p:pic>
        <p:nvPicPr>
          <p:cNvPr id="16" name="Picture 1">
            <a:extLst>
              <a:ext uri="{FF2B5EF4-FFF2-40B4-BE49-F238E27FC236}">
                <a16:creationId xmlns:a16="http://schemas.microsoft.com/office/drawing/2014/main" id="{95428606-92CF-4BC3-823A-F0B2CC2413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25288" y="3322682"/>
            <a:ext cx="1918711" cy="1744595"/>
          </a:xfrm>
          <a:prstGeom prst="rect">
            <a:avLst/>
          </a:prstGeom>
        </p:spPr>
      </p:pic>
      <p:pic>
        <p:nvPicPr>
          <p:cNvPr id="17" name="Picture 1">
            <a:extLst>
              <a:ext uri="{FF2B5EF4-FFF2-40B4-BE49-F238E27FC236}">
                <a16:creationId xmlns:a16="http://schemas.microsoft.com/office/drawing/2014/main" id="{083EE3C9-E995-41BF-A00B-7BD6BBD46E2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5067279"/>
            <a:ext cx="1687544" cy="1790721"/>
          </a:xfrm>
          <a:prstGeom prst="rect">
            <a:avLst/>
          </a:prstGeom>
        </p:spPr>
      </p:pic>
      <p:pic>
        <p:nvPicPr>
          <p:cNvPr id="18" name="Picture 2">
            <a:extLst>
              <a:ext uri="{FF2B5EF4-FFF2-40B4-BE49-F238E27FC236}">
                <a16:creationId xmlns:a16="http://schemas.microsoft.com/office/drawing/2014/main" id="{BF428074-2848-4C09-99A9-F956C51A131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87544" y="5067279"/>
            <a:ext cx="1820876" cy="1790722"/>
          </a:xfrm>
          <a:prstGeom prst="rect">
            <a:avLst/>
          </a:prstGeom>
        </p:spPr>
      </p:pic>
      <p:pic>
        <p:nvPicPr>
          <p:cNvPr id="19" name="Picture 2">
            <a:extLst>
              <a:ext uri="{FF2B5EF4-FFF2-40B4-BE49-F238E27FC236}">
                <a16:creationId xmlns:a16="http://schemas.microsoft.com/office/drawing/2014/main" id="{F17055A4-CDB0-47D3-B4A1-0621D1E3CCF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2670" b="19404"/>
          <a:stretch/>
        </p:blipFill>
        <p:spPr>
          <a:xfrm>
            <a:off x="3494173" y="5067278"/>
            <a:ext cx="1878227" cy="1790722"/>
          </a:xfrm>
          <a:prstGeom prst="rect">
            <a:avLst/>
          </a:prstGeom>
        </p:spPr>
      </p:pic>
      <p:pic>
        <p:nvPicPr>
          <p:cNvPr id="21" name="Picture 2">
            <a:extLst>
              <a:ext uri="{FF2B5EF4-FFF2-40B4-BE49-F238E27FC236}">
                <a16:creationId xmlns:a16="http://schemas.microsoft.com/office/drawing/2014/main" id="{DD89D8F2-1227-4041-8C6E-F93DAE7CA35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65773" y="5067278"/>
            <a:ext cx="1878227" cy="1790722"/>
          </a:xfrm>
          <a:prstGeom prst="rect">
            <a:avLst/>
          </a:prstGeom>
        </p:spPr>
      </p:pic>
      <p:pic>
        <p:nvPicPr>
          <p:cNvPr id="20" name="Picture 1">
            <a:extLst>
              <a:ext uri="{FF2B5EF4-FFF2-40B4-BE49-F238E27FC236}">
                <a16:creationId xmlns:a16="http://schemas.microsoft.com/office/drawing/2014/main" id="{809D9F57-D609-434A-8CFB-1CE2671D0B7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372400" y="5067279"/>
            <a:ext cx="1893373" cy="1790722"/>
          </a:xfrm>
          <a:prstGeom prst="rect">
            <a:avLst/>
          </a:prstGeom>
        </p:spPr>
      </p:pic>
    </p:spTree>
    <p:extLst>
      <p:ext uri="{BB962C8B-B14F-4D97-AF65-F5344CB8AC3E}">
        <p14:creationId xmlns:p14="http://schemas.microsoft.com/office/powerpoint/2010/main" val="2800279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03496"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tells us to have faith in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is trust in God to come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Trust in Him guards the heart from anxiety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Trusting in riches blocks entrance to His kingdom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Money cannot redeem a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Trust in God who gives all wealth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need to guard the precious truth given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cannot commend oneself; God gives approval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word strengthens the spirit of one’s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establishes trust through Christ toward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Our sufficiency comes by the Spirit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Ministry of righteousness exceeds condemnation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trust oneself but in God who raises the dead</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730709">
            <a:off x="-125981" y="1082357"/>
            <a:ext cx="9220200" cy="446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a:bevelT w="88900" h="8890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solidFill>
                    <a:sysClr val="windowText" lastClr="000000"/>
                  </a:solidFill>
                </a:ln>
                <a:solidFill>
                  <a:srgbClr val="92D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Trust lifts the spirit</a:t>
            </a:r>
            <a:endParaRPr lang="en-US" sz="13800" b="1" i="1" spc="50" dirty="0">
              <a:ln w="11430">
                <a:solidFill>
                  <a:sysClr val="windowText" lastClr="000000"/>
                </a:solidFill>
              </a:ln>
              <a:solidFill>
                <a:srgbClr val="92D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25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1250">
                                          <p:stCondLst>
                                            <p:cond delay="0"/>
                                          </p:stCondLst>
                                        </p:cTn>
                                        <p:tgtEl>
                                          <p:spTgt spid="5"/>
                                        </p:tgtEl>
                                      </p:cBhvr>
                                    </p:animEffect>
                                    <p:anim to="" calcmode="lin" valueType="num">
                                      <p:cBhvr>
                                        <p:cTn id="97"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1250" fill="hold">
                                          <p:stCondLst>
                                            <p:cond delay="0"/>
                                          </p:stCondLst>
                                        </p:cTn>
                                        <p:tgtEl>
                                          <p:spTgt spid="5"/>
                                        </p:tgtEl>
                                        <p:attrNameLst>
                                          <p:attrName>ppt_h</p:attrName>
                                        </p:attrNameLst>
                                      </p:cBhvr>
                                      <p:tavLst>
                                        <p:tav tm="0">
                                          <p:val>
                                            <p:strVal val="#ppt_h*4"/>
                                          </p:val>
                                        </p:tav>
                                        <p:tav tm="100000">
                                          <p:val>
                                            <p:strVal val="#ppt_h"/>
                                          </p:val>
                                        </p:tav>
                                      </p:tavLst>
                                    </p:anim>
                                  </p:childTnLst>
                                </p:cTn>
                              </p:par>
                              <p:par>
                                <p:cTn id="99" presetID="3" presetClass="emph" presetSubtype="2" fill="hold" nodeType="withEffect">
                                  <p:stCondLst>
                                    <p:cond delay="0"/>
                                  </p:stCondLst>
                                  <p:childTnLst>
                                    <p:animClr clrSpc="rgb" dir="cw">
                                      <p:cBhvr override="childStyle">
                                        <p:cTn id="100" dur="500" fill="hold"/>
                                        <p:tgtEl>
                                          <p:spTgt spid="4">
                                            <p:txEl>
                                              <p:pRg st="12" end="12"/>
                                            </p:txEl>
                                          </p:spTgt>
                                        </p:tgtEl>
                                        <p:attrNameLst>
                                          <p:attrName>style.color</p:attrName>
                                        </p:attrNameLst>
                                      </p:cBhvr>
                                      <p:to>
                                        <a:srgbClr val="E6CDFF"/>
                                      </p:to>
                                    </p:animClr>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22222E-6 3.7037E-6 L 0.27118 0.40764 " pathEditMode="relative" rAng="0" ptsTypes="AA">
                                      <p:cBhvr>
                                        <p:cTn id="189" dur="1750" fill="hold"/>
                                        <p:tgtEl>
                                          <p:spTgt spid="4">
                                            <p:txEl>
                                              <p:pRg st="0" end="0"/>
                                            </p:txEl>
                                          </p:spTgt>
                                        </p:tgtEl>
                                        <p:attrNameLst>
                                          <p:attrName>ppt_x</p:attrName>
                                          <p:attrName>ppt_y</p:attrName>
                                        </p:attrNameLst>
                                      </p:cBhvr>
                                      <p:rCtr x="13559" y="20370"/>
                                    </p:animMotion>
                                  </p:childTnLst>
                                </p:cTn>
                              </p:par>
                              <p:par>
                                <p:cTn id="190" presetID="0" presetClass="path" presetSubtype="0" accel="50000" decel="50000" fill="hold" nodeType="withEffect">
                                  <p:stCondLst>
                                    <p:cond delay="0"/>
                                  </p:stCondLst>
                                  <p:childTnLst>
                                    <p:animMotion origin="layout" path="M -1.11111E-6 -2.96296E-6 L 0.31354 0.34098 " pathEditMode="relative" rAng="0" ptsTypes="AA">
                                      <p:cBhvr>
                                        <p:cTn id="191" dur="1750" fill="hold"/>
                                        <p:tgtEl>
                                          <p:spTgt spid="4">
                                            <p:txEl>
                                              <p:pRg st="1" end="1"/>
                                            </p:txEl>
                                          </p:spTgt>
                                        </p:tgtEl>
                                        <p:attrNameLst>
                                          <p:attrName>ppt_x</p:attrName>
                                          <p:attrName>ppt_y</p:attrName>
                                        </p:attrNameLst>
                                      </p:cBhvr>
                                      <p:rCtr x="15677" y="17037"/>
                                    </p:animMotion>
                                  </p:childTnLst>
                                </p:cTn>
                              </p:par>
                              <p:par>
                                <p:cTn id="192" presetID="0" presetClass="path" presetSubtype="0" accel="50000" decel="50000" fill="hold" nodeType="withEffect">
                                  <p:stCondLst>
                                    <p:cond delay="0"/>
                                  </p:stCondLst>
                                  <p:childTnLst>
                                    <p:animMotion origin="layout" path="M 5E-6 0.00023 L 0.18994 0.26783 " pathEditMode="relative" rAng="0" ptsTypes="AA">
                                      <p:cBhvr>
                                        <p:cTn id="193" dur="1750" fill="hold"/>
                                        <p:tgtEl>
                                          <p:spTgt spid="4">
                                            <p:txEl>
                                              <p:pRg st="2" end="2"/>
                                            </p:txEl>
                                          </p:spTgt>
                                        </p:tgtEl>
                                        <p:attrNameLst>
                                          <p:attrName>ppt_x</p:attrName>
                                          <p:attrName>ppt_y</p:attrName>
                                        </p:attrNameLst>
                                      </p:cBhvr>
                                      <p:rCtr x="9497" y="13380"/>
                                    </p:animMotion>
                                  </p:childTnLst>
                                </p:cTn>
                              </p:par>
                              <p:par>
                                <p:cTn id="194" presetID="0" presetClass="path" presetSubtype="0" accel="50000" decel="50000" fill="hold" nodeType="withEffect">
                                  <p:stCondLst>
                                    <p:cond delay="0"/>
                                  </p:stCondLst>
                                  <p:childTnLst>
                                    <p:animMotion origin="layout" path="M -1.66667E-6 0.00023 L 0.13611 0.19422 " pathEditMode="relative" rAng="0" ptsTypes="AA">
                                      <p:cBhvr>
                                        <p:cTn id="195" dur="1750" fill="hold"/>
                                        <p:tgtEl>
                                          <p:spTgt spid="4">
                                            <p:txEl>
                                              <p:pRg st="3" end="3"/>
                                            </p:txEl>
                                          </p:spTgt>
                                        </p:tgtEl>
                                        <p:attrNameLst>
                                          <p:attrName>ppt_x</p:attrName>
                                          <p:attrName>ppt_y</p:attrName>
                                        </p:attrNameLst>
                                      </p:cBhvr>
                                      <p:rCtr x="6806" y="9699"/>
                                    </p:animMotion>
                                  </p:childTnLst>
                                </p:cTn>
                              </p:par>
                              <p:par>
                                <p:cTn id="196" presetID="0" presetClass="path" presetSubtype="0" accel="50000" decel="50000" fill="hold" nodeType="withEffect">
                                  <p:stCondLst>
                                    <p:cond delay="0"/>
                                  </p:stCondLst>
                                  <p:childTnLst>
                                    <p:animMotion origin="layout" path="M 1.66667E-6 0.00023 L 0.31285 0.1213 " pathEditMode="relative" rAng="0" ptsTypes="AA">
                                      <p:cBhvr>
                                        <p:cTn id="197" dur="1750" fill="hold"/>
                                        <p:tgtEl>
                                          <p:spTgt spid="4">
                                            <p:txEl>
                                              <p:pRg st="4" end="4"/>
                                            </p:txEl>
                                          </p:spTgt>
                                        </p:tgtEl>
                                        <p:attrNameLst>
                                          <p:attrName>ppt_x</p:attrName>
                                          <p:attrName>ppt_y</p:attrName>
                                        </p:attrNameLst>
                                      </p:cBhvr>
                                      <p:rCtr x="15642" y="6042"/>
                                    </p:animMotion>
                                  </p:childTnLst>
                                </p:cTn>
                              </p:par>
                              <p:par>
                                <p:cTn id="198" presetID="0" presetClass="path" presetSubtype="0" accel="50000" decel="50000" fill="hold" nodeType="withEffect">
                                  <p:stCondLst>
                                    <p:cond delay="0"/>
                                  </p:stCondLst>
                                  <p:childTnLst>
                                    <p:animMotion origin="layout" path="M 5E-6 0.00023 L 0.27119 0.04769 " pathEditMode="relative" rAng="0" ptsTypes="AA">
                                      <p:cBhvr>
                                        <p:cTn id="199" dur="1750" fill="hold"/>
                                        <p:tgtEl>
                                          <p:spTgt spid="4">
                                            <p:txEl>
                                              <p:pRg st="5" end="5"/>
                                            </p:txEl>
                                          </p:spTgt>
                                        </p:tgtEl>
                                        <p:attrNameLst>
                                          <p:attrName>ppt_x</p:attrName>
                                          <p:attrName>ppt_y</p:attrName>
                                        </p:attrNameLst>
                                      </p:cBhvr>
                                      <p:rCtr x="13559" y="2361"/>
                                    </p:animMotion>
                                  </p:childTnLst>
                                </p:cTn>
                              </p:par>
                              <p:par>
                                <p:cTn id="200" presetID="0" presetClass="path" presetSubtype="0" accel="50000" decel="50000" fill="hold" nodeType="withEffect">
                                  <p:stCondLst>
                                    <p:cond delay="0"/>
                                  </p:stCondLst>
                                  <p:childTnLst>
                                    <p:animMotion origin="layout" path="M -1.38889E-6 0.00046 L 0.12761 -0.02546 " pathEditMode="relative" rAng="0" ptsTypes="AA">
                                      <p:cBhvr>
                                        <p:cTn id="201" dur="1750" fill="hold"/>
                                        <p:tgtEl>
                                          <p:spTgt spid="4">
                                            <p:txEl>
                                              <p:pRg st="6" end="6"/>
                                            </p:txEl>
                                          </p:spTgt>
                                        </p:tgtEl>
                                        <p:attrNameLst>
                                          <p:attrName>ppt_x</p:attrName>
                                          <p:attrName>ppt_y</p:attrName>
                                        </p:attrNameLst>
                                      </p:cBhvr>
                                      <p:rCtr x="6372" y="-1296"/>
                                    </p:animMotion>
                                  </p:childTnLst>
                                </p:cTn>
                              </p:par>
                              <p:par>
                                <p:cTn id="202" presetID="0" presetClass="path" presetSubtype="0" accel="50000" decel="50000" fill="hold" nodeType="withEffect">
                                  <p:stCondLst>
                                    <p:cond delay="0"/>
                                  </p:stCondLst>
                                  <p:childTnLst>
                                    <p:animMotion origin="layout" path="M -4.16667E-6 0.00069 L 0.12379 -0.09977 " pathEditMode="relative" rAng="0" ptsTypes="AA">
                                      <p:cBhvr>
                                        <p:cTn id="203" dur="1750" fill="hold"/>
                                        <p:tgtEl>
                                          <p:spTgt spid="4">
                                            <p:txEl>
                                              <p:pRg st="7" end="7"/>
                                            </p:txEl>
                                          </p:spTgt>
                                        </p:tgtEl>
                                        <p:attrNameLst>
                                          <p:attrName>ppt_x</p:attrName>
                                          <p:attrName>ppt_y</p:attrName>
                                        </p:attrNameLst>
                                      </p:cBhvr>
                                      <p:rCtr x="6181" y="-5023"/>
                                    </p:animMotion>
                                  </p:childTnLst>
                                </p:cTn>
                              </p:par>
                              <p:par>
                                <p:cTn id="204" presetID="0" presetClass="path" presetSubtype="0" accel="50000" decel="50000" fill="hold" nodeType="withEffect">
                                  <p:stCondLst>
                                    <p:cond delay="0"/>
                                  </p:stCondLst>
                                  <p:childTnLst>
                                    <p:animMotion origin="layout" path="M 1.94444E-6 0.00069 L 0.1618 -0.17245 " pathEditMode="relative" rAng="0" ptsTypes="AA">
                                      <p:cBhvr>
                                        <p:cTn id="205" dur="1750" fill="hold"/>
                                        <p:tgtEl>
                                          <p:spTgt spid="4">
                                            <p:txEl>
                                              <p:pRg st="8" end="8"/>
                                            </p:txEl>
                                          </p:spTgt>
                                        </p:tgtEl>
                                        <p:attrNameLst>
                                          <p:attrName>ppt_x</p:attrName>
                                          <p:attrName>ppt_y</p:attrName>
                                        </p:attrNameLst>
                                      </p:cBhvr>
                                      <p:rCtr x="8090" y="-8657"/>
                                    </p:animMotion>
                                  </p:childTnLst>
                                </p:cTn>
                              </p:par>
                              <p:par>
                                <p:cTn id="206" presetID="0" presetClass="path" presetSubtype="0" accel="50000" decel="50000" fill="hold" nodeType="withEffect">
                                  <p:stCondLst>
                                    <p:cond delay="0"/>
                                  </p:stCondLst>
                                  <p:childTnLst>
                                    <p:animMotion origin="layout" path="M -4.72222E-6 0.00023 L 0.13282 -0.2456 " pathEditMode="relative" rAng="0" ptsTypes="AA">
                                      <p:cBhvr>
                                        <p:cTn id="207" dur="1750" fill="hold"/>
                                        <p:tgtEl>
                                          <p:spTgt spid="4">
                                            <p:txEl>
                                              <p:pRg st="9" end="9"/>
                                            </p:txEl>
                                          </p:spTgt>
                                        </p:tgtEl>
                                        <p:attrNameLst>
                                          <p:attrName>ppt_x</p:attrName>
                                          <p:attrName>ppt_y</p:attrName>
                                        </p:attrNameLst>
                                      </p:cBhvr>
                                      <p:rCtr x="6632" y="-12292"/>
                                    </p:animMotion>
                                  </p:childTnLst>
                                </p:cTn>
                              </p:par>
                              <p:par>
                                <p:cTn id="208" presetID="0" presetClass="path" presetSubtype="0" accel="50000" decel="50000" fill="hold" nodeType="withEffect">
                                  <p:stCondLst>
                                    <p:cond delay="0"/>
                                  </p:stCondLst>
                                  <p:childTnLst>
                                    <p:animMotion origin="layout" path="M -1.94444E-6 0.00069 L 0.19393 -0.31875 " pathEditMode="relative" rAng="0" ptsTypes="AA">
                                      <p:cBhvr>
                                        <p:cTn id="209" dur="1750" fill="hold"/>
                                        <p:tgtEl>
                                          <p:spTgt spid="4">
                                            <p:txEl>
                                              <p:pRg st="10" end="10"/>
                                            </p:txEl>
                                          </p:spTgt>
                                        </p:tgtEl>
                                        <p:attrNameLst>
                                          <p:attrName>ppt_x</p:attrName>
                                          <p:attrName>ppt_y</p:attrName>
                                        </p:attrNameLst>
                                      </p:cBhvr>
                                      <p:rCtr x="9687" y="-15972"/>
                                    </p:animMotion>
                                  </p:childTnLst>
                                </p:cTn>
                              </p:par>
                              <p:par>
                                <p:cTn id="210" presetID="0" presetClass="path" presetSubtype="0" accel="50000" decel="50000" fill="hold" nodeType="withEffect">
                                  <p:stCondLst>
                                    <p:cond delay="0"/>
                                  </p:stCondLst>
                                  <p:childTnLst>
                                    <p:animMotion origin="layout" path="M -3.33333E-6 0.00069 L 0.13004 -0.3926 " pathEditMode="relative" rAng="0" ptsTypes="AA">
                                      <p:cBhvr>
                                        <p:cTn id="211" dur="1750" fill="hold"/>
                                        <p:tgtEl>
                                          <p:spTgt spid="4">
                                            <p:txEl>
                                              <p:pRg st="11" end="11"/>
                                            </p:txEl>
                                          </p:spTgt>
                                        </p:tgtEl>
                                        <p:attrNameLst>
                                          <p:attrName>ppt_x</p:attrName>
                                          <p:attrName>ppt_y</p:attrName>
                                        </p:attrNameLst>
                                      </p:cBhvr>
                                      <p:rCtr x="6493" y="-19676"/>
                                    </p:animMotion>
                                  </p:childTnLst>
                                </p:cTn>
                              </p:par>
                              <p:par>
                                <p:cTn id="212" presetID="0" presetClass="path" presetSubtype="0" accel="50000" decel="50000" fill="hold" nodeType="withEffect">
                                  <p:stCondLst>
                                    <p:cond delay="0"/>
                                  </p:stCondLst>
                                  <p:childTnLst>
                                    <p:animMotion origin="layout" path="M -3.33333E-6 0.00092 L 0.11007 -0.46644 " pathEditMode="relative" rAng="0" ptsTypes="AA">
                                      <p:cBhvr>
                                        <p:cTn id="213" dur="1750" fill="hold"/>
                                        <p:tgtEl>
                                          <p:spTgt spid="4">
                                            <p:txEl>
                                              <p:pRg st="12" end="12"/>
                                            </p:txEl>
                                          </p:spTgt>
                                        </p:tgtEl>
                                        <p:attrNameLst>
                                          <p:attrName>ppt_x</p:attrName>
                                          <p:attrName>ppt_y</p:attrName>
                                        </p:attrNameLst>
                                      </p:cBhvr>
                                      <p:rCtr x="5503" y="-2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447800"/>
            <a:ext cx="5181600" cy="4145280"/>
          </a:xfrm>
          <a:prstGeom prst="rect">
            <a:avLst/>
          </a:prstGeom>
        </p:spPr>
      </p:pic>
      <p:sp>
        <p:nvSpPr>
          <p:cNvPr id="5" name="Rectangle 2"/>
          <p:cNvSpPr txBox="1">
            <a:spLocks noChangeArrowheads="1"/>
          </p:cNvSpPr>
          <p:nvPr/>
        </p:nvSpPr>
        <p:spPr bwMode="auto">
          <a:xfrm>
            <a:off x="4616605" y="5260694"/>
            <a:ext cx="3536795"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noFill/>
                  <a:prstDash val="solid"/>
                  <a:miter lim="800000"/>
                </a:ln>
                <a:solidFill>
                  <a:srgbClr val="FF0000"/>
                </a:solidFill>
                <a:effectLst>
                  <a:glow rad="12700">
                    <a:schemeClr val="tx1"/>
                  </a:glow>
                  <a:outerShdw blurRad="50800" algn="tl" rotWithShape="0">
                    <a:srgbClr val="000000"/>
                  </a:outerShdw>
                </a:effectLst>
                <a:latin typeface="Calibri" panose="020F0502020204030204" pitchFamily="34" charset="0"/>
              </a:rPr>
              <a:t>relationships</a:t>
            </a:r>
            <a:endParaRPr lang="en-US" altLang="en-US" sz="3600" b="1" i="1" kern="0" dirty="0">
              <a:ln w="17780" cmpd="sng">
                <a:noFill/>
                <a:prstDash val="solid"/>
                <a:miter lim="800000"/>
              </a:ln>
              <a:solidFill>
                <a:srgbClr val="FF0000"/>
              </a:solidFill>
              <a:effectLst>
                <a:glow rad="127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888452" y="2990386"/>
            <a:ext cx="1999069"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noFill/>
                  <a:prstDash val="solid"/>
                  <a:miter lim="800000"/>
                </a:ln>
                <a:solidFill>
                  <a:srgbClr val="64C901"/>
                </a:solidFill>
                <a:effectLst>
                  <a:glow rad="12700">
                    <a:schemeClr val="tx1"/>
                  </a:glow>
                  <a:outerShdw blurRad="50800" algn="tl" rotWithShape="0">
                    <a:srgbClr val="000000"/>
                  </a:outerShdw>
                </a:effectLst>
                <a:latin typeface="Calibri" panose="020F0502020204030204" pitchFamily="34" charset="0"/>
              </a:rPr>
              <a:t>money</a:t>
            </a:r>
            <a:endParaRPr lang="en-US" altLang="en-US" sz="3600" b="1" i="1" kern="0" dirty="0">
              <a:ln w="17780" cmpd="sng">
                <a:noFill/>
                <a:prstDash val="solid"/>
                <a:miter lim="800000"/>
              </a:ln>
              <a:solidFill>
                <a:srgbClr val="64C901"/>
              </a:solidFill>
              <a:effectLst>
                <a:glow rad="127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310617" y="911898"/>
            <a:ext cx="2949249"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noFill/>
                  <a:prstDash val="solid"/>
                  <a:miter lim="800000"/>
                </a:ln>
                <a:solidFill>
                  <a:srgbClr val="F8D801"/>
                </a:solidFill>
                <a:effectLst>
                  <a:glow rad="12700">
                    <a:schemeClr val="tx1"/>
                  </a:glow>
                  <a:outerShdw blurRad="50800" algn="tl" rotWithShape="0">
                    <a:srgbClr val="000000"/>
                  </a:outerShdw>
                </a:effectLst>
                <a:latin typeface="Calibri" panose="020F0502020204030204" pitchFamily="34" charset="0"/>
              </a:rPr>
              <a:t>education</a:t>
            </a:r>
            <a:endParaRPr lang="en-US" altLang="en-US" sz="3600" b="1" i="1" kern="0" dirty="0">
              <a:ln w="17780" cmpd="sng">
                <a:noFill/>
                <a:prstDash val="solid"/>
                <a:miter lim="800000"/>
              </a:ln>
              <a:solidFill>
                <a:srgbClr val="F8D801"/>
              </a:solidFill>
              <a:effectLst>
                <a:glow rad="127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59420" y="414760"/>
            <a:ext cx="3666892"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noFill/>
                  <a:prstDash val="solid"/>
                  <a:miter lim="800000"/>
                </a:ln>
                <a:solidFill>
                  <a:srgbClr val="0066FF"/>
                </a:solidFill>
                <a:effectLst>
                  <a:glow rad="12700">
                    <a:schemeClr val="tx1"/>
                  </a:glow>
                  <a:outerShdw blurRad="50800" algn="tl" rotWithShape="0">
                    <a:srgbClr val="000000"/>
                  </a:outerShdw>
                </a:effectLst>
                <a:latin typeface="Calibri" panose="020F0502020204030204" pitchFamily="34" charset="0"/>
              </a:rPr>
              <a:t>governments</a:t>
            </a:r>
            <a:endParaRPr lang="en-US" altLang="en-US" sz="3600" b="1" i="1" kern="0" dirty="0">
              <a:ln w="17780" cmpd="sng">
                <a:noFill/>
                <a:prstDash val="solid"/>
                <a:miter lim="800000"/>
              </a:ln>
              <a:solidFill>
                <a:srgbClr val="0066FF"/>
              </a:solidFill>
              <a:effectLst>
                <a:glow rad="127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09654" y="2598235"/>
            <a:ext cx="1847332"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noFill/>
                  <a:prstDash val="solid"/>
                  <a:miter lim="800000"/>
                </a:ln>
                <a:solidFill>
                  <a:srgbClr val="9900CC"/>
                </a:solidFill>
                <a:effectLst>
                  <a:glow rad="12700">
                    <a:schemeClr val="tx1"/>
                  </a:glow>
                  <a:outerShdw blurRad="50800" algn="tl" rotWithShape="0">
                    <a:srgbClr val="000000"/>
                  </a:outerShdw>
                </a:effectLst>
                <a:latin typeface="Calibri" panose="020F0502020204030204" pitchFamily="34" charset="0"/>
              </a:rPr>
              <a:t>401k</a:t>
            </a:r>
            <a:endParaRPr lang="en-US" altLang="en-US" sz="3600" b="1" i="1" kern="0" dirty="0">
              <a:ln w="17780" cmpd="sng">
                <a:noFill/>
                <a:prstDash val="solid"/>
                <a:miter lim="800000"/>
              </a:ln>
              <a:solidFill>
                <a:srgbClr val="9900CC"/>
              </a:solidFill>
              <a:effectLst>
                <a:glow rad="127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1145465" y="4732247"/>
            <a:ext cx="2512135"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noFill/>
                  <a:prstDash val="solid"/>
                  <a:miter lim="800000"/>
                </a:ln>
                <a:solidFill>
                  <a:srgbClr val="FE8600"/>
                </a:solidFill>
                <a:effectLst>
                  <a:glow rad="12700">
                    <a:schemeClr val="tx1"/>
                  </a:glow>
                  <a:outerShdw blurRad="50800" algn="tl" rotWithShape="0">
                    <a:srgbClr val="000000"/>
                  </a:outerShdw>
                </a:effectLst>
                <a:latin typeface="Calibri" panose="020F0502020204030204" pitchFamily="34" charset="0"/>
              </a:rPr>
              <a:t>medicine</a:t>
            </a:r>
            <a:endParaRPr lang="en-US" altLang="en-US" sz="3600" b="1" i="1" kern="0" dirty="0">
              <a:ln w="17780" cmpd="sng">
                <a:noFill/>
                <a:prstDash val="solid"/>
                <a:miter lim="800000"/>
              </a:ln>
              <a:solidFill>
                <a:srgbClr val="FE8600"/>
              </a:solidFill>
              <a:effectLst>
                <a:glow rad="127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415424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3.33333E-6 3.20074E-6 L -0.1257 -0.16443 " pathEditMode="relative" rAng="0" ptsTypes="AA">
                                      <p:cBhvr>
                                        <p:cTn id="10" dur="1500" spd="-100000" fill="hold"/>
                                        <p:tgtEl>
                                          <p:spTgt spid="5"/>
                                        </p:tgtEl>
                                        <p:attrNameLst>
                                          <p:attrName>ppt_x</p:attrName>
                                          <p:attrName>ppt_y</p:attrName>
                                        </p:attrNameLst>
                                      </p:cBhvr>
                                      <p:rCtr x="-6285" y="-8233"/>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500" fill="hold"/>
                                        <p:tgtEl>
                                          <p:spTgt spid="6"/>
                                        </p:tgtEl>
                                        <p:attrNameLst>
                                          <p:attrName>ppt_w</p:attrName>
                                        </p:attrNameLst>
                                      </p:cBhvr>
                                      <p:tavLst>
                                        <p:tav tm="0">
                                          <p:val>
                                            <p:fltVal val="0"/>
                                          </p:val>
                                        </p:tav>
                                        <p:tav tm="100000">
                                          <p:val>
                                            <p:strVal val="#ppt_w"/>
                                          </p:val>
                                        </p:tav>
                                      </p:tavLst>
                                    </p:anim>
                                    <p:anim calcmode="lin" valueType="num">
                                      <p:cBhvr>
                                        <p:cTn id="16" dur="1500" fill="hold"/>
                                        <p:tgtEl>
                                          <p:spTgt spid="6"/>
                                        </p:tgtEl>
                                        <p:attrNameLst>
                                          <p:attrName>ppt_h</p:attrName>
                                        </p:attrNameLst>
                                      </p:cBhvr>
                                      <p:tavLst>
                                        <p:tav tm="0">
                                          <p:val>
                                            <p:fltVal val="0"/>
                                          </p:val>
                                        </p:tav>
                                        <p:tav tm="100000">
                                          <p:val>
                                            <p:strVal val="#ppt_h"/>
                                          </p:val>
                                        </p:tav>
                                      </p:tavLst>
                                    </p:anim>
                                  </p:childTnLst>
                                </p:cTn>
                              </p:par>
                              <p:par>
                                <p:cTn id="17" presetID="0" presetClass="path" presetSubtype="0" accel="50000" decel="50000" fill="hold" grpId="1" nodeType="withEffect">
                                  <p:stCondLst>
                                    <p:cond delay="0"/>
                                  </p:stCondLst>
                                  <p:childTnLst>
                                    <p:animMotion origin="layout" path="M 0 3.33333E-6 L -0.17222 0.0375 " pathEditMode="relative" rAng="0" ptsTypes="AA">
                                      <p:cBhvr>
                                        <p:cTn id="18" dur="1500" spd="-100000" fill="hold"/>
                                        <p:tgtEl>
                                          <p:spTgt spid="6"/>
                                        </p:tgtEl>
                                        <p:attrNameLst>
                                          <p:attrName>ppt_x</p:attrName>
                                          <p:attrName>ppt_y</p:attrName>
                                        </p:attrNameLst>
                                      </p:cBhvr>
                                      <p:rCtr x="-8611" y="1875"/>
                                    </p:animMotion>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500" fill="hold"/>
                                        <p:tgtEl>
                                          <p:spTgt spid="7"/>
                                        </p:tgtEl>
                                        <p:attrNameLst>
                                          <p:attrName>ppt_w</p:attrName>
                                        </p:attrNameLst>
                                      </p:cBhvr>
                                      <p:tavLst>
                                        <p:tav tm="0">
                                          <p:val>
                                            <p:fltVal val="0"/>
                                          </p:val>
                                        </p:tav>
                                        <p:tav tm="100000">
                                          <p:val>
                                            <p:strVal val="#ppt_w"/>
                                          </p:val>
                                        </p:tav>
                                      </p:tavLst>
                                    </p:anim>
                                    <p:anim calcmode="lin" valueType="num">
                                      <p:cBhvr>
                                        <p:cTn id="24" dur="1500" fill="hold"/>
                                        <p:tgtEl>
                                          <p:spTgt spid="7"/>
                                        </p:tgtEl>
                                        <p:attrNameLst>
                                          <p:attrName>ppt_h</p:attrName>
                                        </p:attrNameLst>
                                      </p:cBhvr>
                                      <p:tavLst>
                                        <p:tav tm="0">
                                          <p:val>
                                            <p:fltVal val="0"/>
                                          </p:val>
                                        </p:tav>
                                        <p:tav tm="100000">
                                          <p:val>
                                            <p:strVal val="#ppt_h"/>
                                          </p:val>
                                        </p:tav>
                                      </p:tavLst>
                                    </p:anim>
                                  </p:childTnLst>
                                </p:cTn>
                              </p:par>
                              <p:par>
                                <p:cTn id="25" presetID="0" presetClass="path" presetSubtype="0" accel="50000" decel="50000" fill="hold" grpId="1" nodeType="withEffect">
                                  <p:stCondLst>
                                    <p:cond delay="0"/>
                                  </p:stCondLst>
                                  <p:childTnLst>
                                    <p:animMotion origin="layout" path="M 3.88889E-6 -4.27382E-6 L -0.20243 0.16906 " pathEditMode="relative" rAng="0" ptsTypes="AA">
                                      <p:cBhvr>
                                        <p:cTn id="26" dur="1500" spd="-100000" fill="hold"/>
                                        <p:tgtEl>
                                          <p:spTgt spid="7"/>
                                        </p:tgtEl>
                                        <p:attrNameLst>
                                          <p:attrName>ppt_x</p:attrName>
                                          <p:attrName>ppt_y</p:attrName>
                                        </p:attrNameLst>
                                      </p:cBhvr>
                                      <p:rCtr x="-10122" y="8441"/>
                                    </p:animMotion>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500" fill="hold"/>
                                        <p:tgtEl>
                                          <p:spTgt spid="8"/>
                                        </p:tgtEl>
                                        <p:attrNameLst>
                                          <p:attrName>ppt_w</p:attrName>
                                        </p:attrNameLst>
                                      </p:cBhvr>
                                      <p:tavLst>
                                        <p:tav tm="0">
                                          <p:val>
                                            <p:fltVal val="0"/>
                                          </p:val>
                                        </p:tav>
                                        <p:tav tm="100000">
                                          <p:val>
                                            <p:strVal val="#ppt_w"/>
                                          </p:val>
                                        </p:tav>
                                      </p:tavLst>
                                    </p:anim>
                                    <p:anim calcmode="lin" valueType="num">
                                      <p:cBhvr>
                                        <p:cTn id="32" dur="1500" fill="hold"/>
                                        <p:tgtEl>
                                          <p:spTgt spid="8"/>
                                        </p:tgtEl>
                                        <p:attrNameLst>
                                          <p:attrName>ppt_h</p:attrName>
                                        </p:attrNameLst>
                                      </p:cBhvr>
                                      <p:tavLst>
                                        <p:tav tm="0">
                                          <p:val>
                                            <p:fltVal val="0"/>
                                          </p:val>
                                        </p:tav>
                                        <p:tav tm="100000">
                                          <p:val>
                                            <p:strVal val="#ppt_h"/>
                                          </p:val>
                                        </p:tav>
                                      </p:tavLst>
                                    </p:anim>
                                  </p:childTnLst>
                                </p:cTn>
                              </p:par>
                              <p:par>
                                <p:cTn id="33" presetID="0" presetClass="path" presetSubtype="0" accel="50000" decel="50000" fill="hold" grpId="1" nodeType="withEffect">
                                  <p:stCondLst>
                                    <p:cond delay="0"/>
                                  </p:stCondLst>
                                  <p:childTnLst>
                                    <p:animMotion origin="layout" path="M -1.94444E-6 -2.22222E-6 L 0.09566 0.19699 " pathEditMode="relative" rAng="0" ptsTypes="AA">
                                      <p:cBhvr>
                                        <p:cTn id="34" dur="1500" spd="-100000" fill="hold"/>
                                        <p:tgtEl>
                                          <p:spTgt spid="8"/>
                                        </p:tgtEl>
                                        <p:attrNameLst>
                                          <p:attrName>ppt_x</p:attrName>
                                          <p:attrName>ppt_y</p:attrName>
                                        </p:attrNameLst>
                                      </p:cBhvr>
                                      <p:rCtr x="4774" y="9838"/>
                                    </p:animMotion>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500" fill="hold"/>
                                        <p:tgtEl>
                                          <p:spTgt spid="9"/>
                                        </p:tgtEl>
                                        <p:attrNameLst>
                                          <p:attrName>ppt_w</p:attrName>
                                        </p:attrNameLst>
                                      </p:cBhvr>
                                      <p:tavLst>
                                        <p:tav tm="0">
                                          <p:val>
                                            <p:fltVal val="0"/>
                                          </p:val>
                                        </p:tav>
                                        <p:tav tm="100000">
                                          <p:val>
                                            <p:strVal val="#ppt_w"/>
                                          </p:val>
                                        </p:tav>
                                      </p:tavLst>
                                    </p:anim>
                                    <p:anim calcmode="lin" valueType="num">
                                      <p:cBhvr>
                                        <p:cTn id="40" dur="1500" fill="hold"/>
                                        <p:tgtEl>
                                          <p:spTgt spid="9"/>
                                        </p:tgtEl>
                                        <p:attrNameLst>
                                          <p:attrName>ppt_h</p:attrName>
                                        </p:attrNameLst>
                                      </p:cBhvr>
                                      <p:tavLst>
                                        <p:tav tm="0">
                                          <p:val>
                                            <p:fltVal val="0"/>
                                          </p:val>
                                        </p:tav>
                                        <p:tav tm="100000">
                                          <p:val>
                                            <p:strVal val="#ppt_h"/>
                                          </p:val>
                                        </p:tav>
                                      </p:tavLst>
                                    </p:anim>
                                  </p:childTnLst>
                                </p:cTn>
                              </p:par>
                              <p:par>
                                <p:cTn id="41" presetID="0" presetClass="path" presetSubtype="0" accel="50000" decel="50000" fill="hold" grpId="1" nodeType="withEffect">
                                  <p:stCondLst>
                                    <p:cond delay="0"/>
                                  </p:stCondLst>
                                  <p:childTnLst>
                                    <p:animMotion origin="layout" path="M 1.66667E-6 -7.40741E-7 L 0.17118 -0.00278 " pathEditMode="relative" rAng="0" ptsTypes="AA">
                                      <p:cBhvr>
                                        <p:cTn id="42" dur="1500" spd="-100000" fill="hold"/>
                                        <p:tgtEl>
                                          <p:spTgt spid="9"/>
                                        </p:tgtEl>
                                        <p:attrNameLst>
                                          <p:attrName>ppt_x</p:attrName>
                                          <p:attrName>ppt_y</p:attrName>
                                        </p:attrNameLst>
                                      </p:cBhvr>
                                      <p:rCtr x="8559" y="-139"/>
                                    </p:animMotion>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500" fill="hold"/>
                                        <p:tgtEl>
                                          <p:spTgt spid="10"/>
                                        </p:tgtEl>
                                        <p:attrNameLst>
                                          <p:attrName>ppt_w</p:attrName>
                                        </p:attrNameLst>
                                      </p:cBhvr>
                                      <p:tavLst>
                                        <p:tav tm="0">
                                          <p:val>
                                            <p:fltVal val="0"/>
                                          </p:val>
                                        </p:tav>
                                        <p:tav tm="100000">
                                          <p:val>
                                            <p:strVal val="#ppt_w"/>
                                          </p:val>
                                        </p:tav>
                                      </p:tavLst>
                                    </p:anim>
                                    <p:anim calcmode="lin" valueType="num">
                                      <p:cBhvr>
                                        <p:cTn id="48" dur="1500" fill="hold"/>
                                        <p:tgtEl>
                                          <p:spTgt spid="10"/>
                                        </p:tgtEl>
                                        <p:attrNameLst>
                                          <p:attrName>ppt_h</p:attrName>
                                        </p:attrNameLst>
                                      </p:cBhvr>
                                      <p:tavLst>
                                        <p:tav tm="0">
                                          <p:val>
                                            <p:fltVal val="0"/>
                                          </p:val>
                                        </p:tav>
                                        <p:tav tm="100000">
                                          <p:val>
                                            <p:strVal val="#ppt_h"/>
                                          </p:val>
                                        </p:tav>
                                      </p:tavLst>
                                    </p:anim>
                                  </p:childTnLst>
                                </p:cTn>
                              </p:par>
                              <p:par>
                                <p:cTn id="49" presetID="0" presetClass="path" presetSubtype="0" accel="50000" decel="50000" fill="hold" grpId="1" nodeType="withEffect">
                                  <p:stCondLst>
                                    <p:cond delay="0"/>
                                  </p:stCondLst>
                                  <p:childTnLst>
                                    <p:animMotion origin="layout" path="M 1.66667E-6 -4.77336E-6 L 0.20052 -0.36239 " pathEditMode="relative" rAng="0" ptsTypes="AA">
                                      <p:cBhvr>
                                        <p:cTn id="50" dur="1500" spd="-100000" fill="hold"/>
                                        <p:tgtEl>
                                          <p:spTgt spid="10"/>
                                        </p:tgtEl>
                                        <p:attrNameLst>
                                          <p:attrName>ppt_x</p:attrName>
                                          <p:attrName>ppt_y</p:attrName>
                                        </p:attrNameLst>
                                      </p:cBhvr>
                                      <p:rCtr x="10017" y="-181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9296400" cy="6858000"/>
          </a:xfrm>
          <a:prstGeom prst="rect">
            <a:avLst/>
          </a:prstGeom>
        </p:spPr>
      </p:pic>
      <p:sp>
        <p:nvSpPr>
          <p:cNvPr id="5" name="Title 1"/>
          <p:cNvSpPr txBox="1">
            <a:spLocks/>
          </p:cNvSpPr>
          <p:nvPr/>
        </p:nvSpPr>
        <p:spPr>
          <a:xfrm>
            <a:off x="7872617" y="2139633"/>
            <a:ext cx="821803" cy="8333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a:t>
            </a:r>
          </a:p>
        </p:txBody>
      </p:sp>
      <p:sp>
        <p:nvSpPr>
          <p:cNvPr id="6" name="Title 1"/>
          <p:cNvSpPr txBox="1">
            <a:spLocks/>
          </p:cNvSpPr>
          <p:nvPr/>
        </p:nvSpPr>
        <p:spPr>
          <a:xfrm>
            <a:off x="494552" y="2818218"/>
            <a:ext cx="4539205" cy="829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day of trouble</a:t>
            </a:r>
          </a:p>
        </p:txBody>
      </p:sp>
      <p:sp>
        <p:nvSpPr>
          <p:cNvPr id="7" name="Title 1"/>
          <p:cNvSpPr txBox="1">
            <a:spLocks/>
          </p:cNvSpPr>
          <p:nvPr/>
        </p:nvSpPr>
        <p:spPr>
          <a:xfrm>
            <a:off x="4198812" y="3479181"/>
            <a:ext cx="1958051" cy="8468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Him</a:t>
            </a:r>
          </a:p>
        </p:txBody>
      </p:sp>
      <p:sp>
        <p:nvSpPr>
          <p:cNvPr id="3074" name="Rectangle 2"/>
          <p:cNvSpPr>
            <a:spLocks noGrp="1" noChangeArrowheads="1"/>
          </p:cNvSpPr>
          <p:nvPr>
            <p:ph type="title"/>
          </p:nvPr>
        </p:nvSpPr>
        <p:spPr>
          <a:xfrm>
            <a:off x="457200" y="2103438"/>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good, A stronghold in the day of trouble; And He knows those who trust in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Nahum 1:7 </a:t>
            </a:r>
          </a:p>
        </p:txBody>
      </p:sp>
      <p:sp>
        <p:nvSpPr>
          <p:cNvPr id="4" name="Rectangle 2"/>
          <p:cNvSpPr txBox="1">
            <a:spLocks noChangeArrowheads="1"/>
          </p:cNvSpPr>
          <p:nvPr/>
        </p:nvSpPr>
        <p:spPr bwMode="auto">
          <a:xfrm>
            <a:off x="2743200" y="3352800"/>
            <a:ext cx="17852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D000111-6BC4-4377-A566-8D1934CD85C0}"/>
              </a:ext>
            </a:extLst>
          </p:cNvPr>
          <p:cNvSpPr txBox="1">
            <a:spLocks noChangeArrowheads="1"/>
          </p:cNvSpPr>
          <p:nvPr/>
        </p:nvSpPr>
        <p:spPr bwMode="auto">
          <a:xfrm>
            <a:off x="7895426" y="2169030"/>
            <a:ext cx="77470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8B54E33-9D2B-4DD2-A788-10E9D17A2104}"/>
              </a:ext>
            </a:extLst>
          </p:cNvPr>
          <p:cNvSpPr txBox="1">
            <a:spLocks noChangeArrowheads="1"/>
          </p:cNvSpPr>
          <p:nvPr/>
        </p:nvSpPr>
        <p:spPr bwMode="auto">
          <a:xfrm>
            <a:off x="281450" y="2823681"/>
            <a:ext cx="4971587" cy="79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day of trouble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91332E5A-097F-440F-A450-44D8D0E17AC4}"/>
              </a:ext>
            </a:extLst>
          </p:cNvPr>
          <p:cNvSpPr txBox="1">
            <a:spLocks noChangeArrowheads="1"/>
          </p:cNvSpPr>
          <p:nvPr/>
        </p:nvSpPr>
        <p:spPr bwMode="auto">
          <a:xfrm>
            <a:off x="4219575" y="3529013"/>
            <a:ext cx="1921640" cy="73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2DF2AD34-64AE-4498-A01B-F30C3AC11EAF}"/>
              </a:ext>
            </a:extLst>
          </p:cNvPr>
          <p:cNvSpPr>
            <a:spLocks noChangeArrowheads="1"/>
          </p:cNvSpPr>
          <p:nvPr/>
        </p:nvSpPr>
        <p:spPr bwMode="auto">
          <a:xfrm>
            <a:off x="7886700" y="2069743"/>
            <a:ext cx="783432"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Rectangle 6">
            <a:extLst>
              <a:ext uri="{FF2B5EF4-FFF2-40B4-BE49-F238E27FC236}">
                <a16:creationId xmlns:a16="http://schemas.microsoft.com/office/drawing/2014/main" id="{8DD887B1-E18D-46D9-AAEC-9233C275B9C0}"/>
              </a:ext>
            </a:extLst>
          </p:cNvPr>
          <p:cNvSpPr>
            <a:spLocks noChangeArrowheads="1"/>
          </p:cNvSpPr>
          <p:nvPr/>
        </p:nvSpPr>
        <p:spPr bwMode="auto">
          <a:xfrm>
            <a:off x="4254380" y="3413878"/>
            <a:ext cx="779377"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8441247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750"/>
                                        <p:tgtEl>
                                          <p:spTgt spid="6"/>
                                        </p:tgtEl>
                                      </p:cBhvr>
                                    </p:animEffect>
                                  </p:childTnLst>
                                </p:cTn>
                              </p:par>
                              <p:par>
                                <p:cTn id="24" presetID="18" presetClass="emph" presetSubtype="0" fill="hold" grpId="1" nodeType="withEffect">
                                  <p:stCondLst>
                                    <p:cond delay="400"/>
                                  </p:stCondLst>
                                  <p:childTnLst>
                                    <p:set>
                                      <p:cBhvr override="childStyle">
                                        <p:cTn id="25" dur="75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750"/>
                                        <p:tgtEl>
                                          <p:spTgt spid="9"/>
                                        </p:tgtEl>
                                      </p:cBhvr>
                                    </p:animEffect>
                                  </p:childTnLst>
                                </p:cTn>
                              </p:par>
                              <p:par>
                                <p:cTn id="29" presetID="0" presetClass="entr" presetSubtype="0" fill="hold" grpId="0" nodeType="withEffect">
                                  <p:stCondLst>
                                    <p:cond delay="75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stCondLst>
                                            <p:cond delay="0"/>
                                          </p:stCondLst>
                                        </p:cTn>
                                        <p:tgtEl>
                                          <p:spTgt spid="11"/>
                                        </p:tgtEl>
                                      </p:cBhvr>
                                    </p:animEffect>
                                    <p:anim to="" calcmode="lin" valueType="num">
                                      <p:cBhvr>
                                        <p:cTn id="32"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18" presetClass="emph" presetSubtype="0" fill="hold" grpId="1" nodeType="withEffect">
                                  <p:stCondLst>
                                    <p:cond delay="0"/>
                                  </p:stCondLst>
                                  <p:childTnLst>
                                    <p:set>
                                      <p:cBhvr override="childStyle">
                                        <p:cTn id="40" dur="500" fill="hold"/>
                                        <p:tgtEl>
                                          <p:spTgt spid="7"/>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par>
                                <p:cTn id="44" presetID="0" presetClass="entr" presetSubtype="0" fill="hold" grpId="0" nodeType="withEffect">
                                  <p:stCondLst>
                                    <p:cond delay="40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
                                          <p:stCondLst>
                                            <p:cond delay="0"/>
                                          </p:stCondLst>
                                        </p:cTn>
                                        <p:tgtEl>
                                          <p:spTgt spid="12"/>
                                        </p:tgtEl>
                                      </p:cBhvr>
                                    </p:animEffect>
                                    <p:anim to="" calcmode="lin" valueType="num">
                                      <p:cBhvr>
                                        <p:cTn id="4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50"/>
                                        <p:tgtEl>
                                          <p:spTgt spid="4"/>
                                        </p:tgtEl>
                                      </p:cBhvr>
                                    </p:animEffect>
                                  </p:childTnLst>
                                </p:cTn>
                              </p:par>
                              <p:par>
                                <p:cTn id="54" presetID="0" presetClass="path" presetSubtype="0" accel="50000" decel="50000" fill="hold" grpId="1" nodeType="withEffect">
                                  <p:stCondLst>
                                    <p:cond delay="0"/>
                                  </p:stCondLst>
                                  <p:childTnLst>
                                    <p:animMotion origin="layout" path="M 5.55556E-7 3.33333E-6 L 0.05312 -0.19213 " pathEditMode="relative" rAng="0" ptsTypes="AA">
                                      <p:cBhvr>
                                        <p:cTn id="55" dur="2000" fill="hold"/>
                                        <p:tgtEl>
                                          <p:spTgt spid="4"/>
                                        </p:tgtEl>
                                        <p:attrNameLst>
                                          <p:attrName>ppt_x</p:attrName>
                                          <p:attrName>ppt_y</p:attrName>
                                        </p:attrNameLst>
                                      </p:cBhvr>
                                      <p:rCtr x="2656" y="-9606"/>
                                    </p:animMotion>
                                  </p:childTnLst>
                                </p:cTn>
                              </p:par>
                              <p:par>
                                <p:cTn id="56" presetID="10" presetClass="exit" presetSubtype="0" fill="hold" grpId="1" nodeType="withEffect">
                                  <p:stCondLst>
                                    <p:cond delay="0"/>
                                  </p:stCondLst>
                                  <p:childTnLst>
                                    <p:animEffect transition="out" filter="fade">
                                      <p:cBhvr>
                                        <p:cTn id="57" dur="1500"/>
                                        <p:tgtEl>
                                          <p:spTgt spid="3074"/>
                                        </p:tgtEl>
                                      </p:cBhvr>
                                    </p:animEffect>
                                    <p:set>
                                      <p:cBhvr>
                                        <p:cTn id="58" dur="1" fill="hold">
                                          <p:stCondLst>
                                            <p:cond delay="149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3074" grpId="0"/>
      <p:bldP spid="3074" grpId="1"/>
      <p:bldP spid="4" grpId="0"/>
      <p:bldP spid="4" grpId="1"/>
      <p:bldP spid="8" grpId="0"/>
      <p:bldP spid="8" grpId="1"/>
      <p:bldP spid="9" grpId="0"/>
      <p:bldP spid="9" grpId="1"/>
      <p:bldP spid="10" grpId="0"/>
      <p:bldP spid="10" grpId="1"/>
      <p:bldP spid="11" grpId="0"/>
      <p:bldP spid="11"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8242"/>
          <a:stretch/>
        </p:blipFill>
        <p:spPr>
          <a:xfrm>
            <a:off x="1" y="0"/>
            <a:ext cx="9144000" cy="6858000"/>
          </a:xfrm>
          <a:prstGeom prst="rect">
            <a:avLst/>
          </a:prstGeom>
        </p:spPr>
      </p:pic>
      <p:sp>
        <p:nvSpPr>
          <p:cNvPr id="11" name="Title 1">
            <a:extLst>
              <a:ext uri="{FF2B5EF4-FFF2-40B4-BE49-F238E27FC236}">
                <a16:creationId xmlns:a16="http://schemas.microsoft.com/office/drawing/2014/main" id="{225E75B3-F4AE-48EA-87EB-3426FA30DBED}"/>
              </a:ext>
            </a:extLst>
          </p:cNvPr>
          <p:cNvSpPr txBox="1">
            <a:spLocks/>
          </p:cNvSpPr>
          <p:nvPr/>
        </p:nvSpPr>
        <p:spPr>
          <a:xfrm>
            <a:off x="3475491" y="2256551"/>
            <a:ext cx="309757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trust in Y</a:t>
            </a:r>
            <a:r>
              <a:rPr kumimoji="0" lang="en-US" sz="443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a:t>
            </a:r>
          </a:p>
        </p:txBody>
      </p:sp>
      <p:sp>
        <p:nvSpPr>
          <p:cNvPr id="4" name="Rectangle 2"/>
          <p:cNvSpPr txBox="1">
            <a:spLocks noChangeArrowheads="1"/>
          </p:cNvSpPr>
          <p:nvPr/>
        </p:nvSpPr>
        <p:spPr bwMode="auto">
          <a:xfrm>
            <a:off x="3276599" y="2057400"/>
            <a:ext cx="1676401"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371600"/>
            <a:ext cx="82296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those who know Your name will put their trust in You; For You, LORD, have not forsaken those who seek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9:10 </a:t>
            </a:r>
          </a:p>
        </p:txBody>
      </p:sp>
      <p:sp>
        <p:nvSpPr>
          <p:cNvPr id="7" name="Title 1"/>
          <p:cNvSpPr txBox="1">
            <a:spLocks/>
          </p:cNvSpPr>
          <p:nvPr/>
        </p:nvSpPr>
        <p:spPr>
          <a:xfrm>
            <a:off x="310896" y="5193792"/>
            <a:ext cx="77724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Jesus Christ is Lord, to the glory of God</a:t>
            </a:r>
          </a:p>
        </p:txBody>
      </p:sp>
      <p:sp>
        <p:nvSpPr>
          <p:cNvPr id="5" name="Title 1"/>
          <p:cNvSpPr txBox="1">
            <a:spLocks/>
          </p:cNvSpPr>
          <p:nvPr/>
        </p:nvSpPr>
        <p:spPr bwMode="auto">
          <a:xfrm>
            <a:off x="152400" y="2133600"/>
            <a:ext cx="8839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God also has highly exalted Him and given Him the name which is above every name, that at the name of Jesus every knee should bow, of those in heaven, and of those on earth, and of those under the earth, and that every tongue should confess that Jesus Christ is Lord, to the glory of God the Father.</a:t>
            </a:r>
            <a:r>
              <a:rPr lang="en-US" sz="3600" b="1" i="1" kern="0"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000" b="1" i="1" kern="0"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Philippians 2:9-11</a:t>
            </a:r>
            <a:r>
              <a:rPr lang="en-US" sz="3000" b="1" kern="0"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4000" b="1" kern="0"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sz="4000" b="1" i="1" kern="0"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629400" y="1371600"/>
            <a:ext cx="19050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name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52400" y="51816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610"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Jesus Christ</a:t>
            </a:r>
          </a:p>
        </p:txBody>
      </p:sp>
      <p:sp>
        <p:nvSpPr>
          <p:cNvPr id="9" name="Rectangle 2">
            <a:extLst>
              <a:ext uri="{FF2B5EF4-FFF2-40B4-BE49-F238E27FC236}">
                <a16:creationId xmlns:a16="http://schemas.microsoft.com/office/drawing/2014/main" id="{8B6DB859-371F-45A2-BA08-E3602D16B3E5}"/>
              </a:ext>
            </a:extLst>
          </p:cNvPr>
          <p:cNvSpPr txBox="1">
            <a:spLocks noChangeArrowheads="1"/>
          </p:cNvSpPr>
          <p:nvPr/>
        </p:nvSpPr>
        <p:spPr bwMode="auto">
          <a:xfrm>
            <a:off x="387278" y="5331784"/>
            <a:ext cx="7631724" cy="77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Jesus Christ is Lord, to the glory of God</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7F49EFB4-98AD-4008-9761-266BF69C50EF}"/>
              </a:ext>
            </a:extLst>
          </p:cNvPr>
          <p:cNvSpPr txBox="1">
            <a:spLocks noChangeArrowheads="1"/>
          </p:cNvSpPr>
          <p:nvPr/>
        </p:nvSpPr>
        <p:spPr bwMode="auto">
          <a:xfrm>
            <a:off x="152400" y="5201332"/>
            <a:ext cx="2743200" cy="10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610" b="1" dirty="0">
                <a:solidFill>
                  <a:srgbClr val="CC9900"/>
                </a:solidFill>
                <a:latin typeface="Calibri" panose="020F0502020204030204" pitchFamily="34" charset="0"/>
                <a:ea typeface="+mn-ea"/>
                <a:cs typeface="Calibri" panose="020F0502020204030204" pitchFamily="34" charset="0"/>
              </a:rPr>
              <a:t>Jesus Christ</a:t>
            </a:r>
          </a:p>
        </p:txBody>
      </p:sp>
      <p:sp>
        <p:nvSpPr>
          <p:cNvPr id="12" name="Rectangle 2">
            <a:extLst>
              <a:ext uri="{FF2B5EF4-FFF2-40B4-BE49-F238E27FC236}">
                <a16:creationId xmlns:a16="http://schemas.microsoft.com/office/drawing/2014/main" id="{B7A348BB-CD20-4A7D-9083-D0CD30A64809}"/>
              </a:ext>
            </a:extLst>
          </p:cNvPr>
          <p:cNvSpPr txBox="1">
            <a:spLocks noChangeArrowheads="1"/>
          </p:cNvSpPr>
          <p:nvPr/>
        </p:nvSpPr>
        <p:spPr bwMode="auto">
          <a:xfrm>
            <a:off x="3410115" y="2194762"/>
            <a:ext cx="32216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 in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B370A137-56F7-4566-9E69-47D89982C7B4}"/>
              </a:ext>
            </a:extLst>
          </p:cNvPr>
          <p:cNvSpPr txBox="1">
            <a:spLocks noChangeArrowheads="1"/>
          </p:cNvSpPr>
          <p:nvPr/>
        </p:nvSpPr>
        <p:spPr bwMode="auto">
          <a:xfrm>
            <a:off x="2504702" y="3526147"/>
            <a:ext cx="1519611" cy="77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seek</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6">
            <a:extLst>
              <a:ext uri="{FF2B5EF4-FFF2-40B4-BE49-F238E27FC236}">
                <a16:creationId xmlns:a16="http://schemas.microsoft.com/office/drawing/2014/main" id="{CFA5CFE1-17C1-4DD2-8524-F678BD336FD6}"/>
              </a:ext>
            </a:extLst>
          </p:cNvPr>
          <p:cNvSpPr>
            <a:spLocks noChangeArrowheads="1"/>
          </p:cNvSpPr>
          <p:nvPr/>
        </p:nvSpPr>
        <p:spPr bwMode="auto">
          <a:xfrm>
            <a:off x="4734342" y="209859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6" name="Rectangle 2">
            <a:extLst>
              <a:ext uri="{FF2B5EF4-FFF2-40B4-BE49-F238E27FC236}">
                <a16:creationId xmlns:a16="http://schemas.microsoft.com/office/drawing/2014/main" id="{95828BC8-3246-4C23-A2A6-DB7B6F7635AD}"/>
              </a:ext>
            </a:extLst>
          </p:cNvPr>
          <p:cNvSpPr txBox="1">
            <a:spLocks noChangeArrowheads="1"/>
          </p:cNvSpPr>
          <p:nvPr/>
        </p:nvSpPr>
        <p:spPr bwMode="auto">
          <a:xfrm>
            <a:off x="457200" y="1371600"/>
            <a:ext cx="822960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And those who know Your name will put their </a:t>
            </a:r>
            <a:r>
              <a:rPr lang="en-US" altLang="en-US" b="1" u="sng" kern="0" dirty="0">
                <a:ln w="3175"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trust in You</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For You, LORD, have not forsaken those who seek You. </a:t>
            </a:r>
            <a:r>
              <a:rPr lang="en-US" alt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Psalms 9:10 </a:t>
            </a:r>
          </a:p>
        </p:txBody>
      </p:sp>
      <p:sp>
        <p:nvSpPr>
          <p:cNvPr id="17" name="Rectangle 2">
            <a:extLst>
              <a:ext uri="{FF2B5EF4-FFF2-40B4-BE49-F238E27FC236}">
                <a16:creationId xmlns:a16="http://schemas.microsoft.com/office/drawing/2014/main" id="{3BC55BEE-8D97-442A-8EFF-AAA796565025}"/>
              </a:ext>
            </a:extLst>
          </p:cNvPr>
          <p:cNvSpPr txBox="1">
            <a:spLocks noChangeArrowheads="1"/>
          </p:cNvSpPr>
          <p:nvPr/>
        </p:nvSpPr>
        <p:spPr bwMode="auto">
          <a:xfrm>
            <a:off x="457200" y="1371600"/>
            <a:ext cx="822960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those who know Your name will put their </a:t>
            </a: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trust </a:t>
            </a:r>
            <a:r>
              <a:rPr lang="en-US" altLang="en-US" b="1" kern="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in</a:t>
            </a: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 You</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You, LORD, have not forsaken those who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seek</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You.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9:10 </a:t>
            </a:r>
          </a:p>
        </p:txBody>
      </p:sp>
    </p:spTree>
    <p:extLst>
      <p:ext uri="{BB962C8B-B14F-4D97-AF65-F5344CB8AC3E}">
        <p14:creationId xmlns:p14="http://schemas.microsoft.com/office/powerpoint/2010/main" val="844124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18" presetClass="emph" presetSubtype="0" fill="hold" grpId="1" nodeType="withEffect">
                                  <p:stCondLst>
                                    <p:cond delay="0"/>
                                  </p:stCondLst>
                                  <p:childTnLst>
                                    <p:set>
                                      <p:cBhvr override="childStyle">
                                        <p:cTn id="21" dur="500" fill="hold"/>
                                        <p:tgtEl>
                                          <p:spTgt spid="11"/>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stCondLst>
                                            <p:cond delay="0"/>
                                          </p:stCondLst>
                                        </p:cTn>
                                        <p:tgtEl>
                                          <p:spTgt spid="15"/>
                                        </p:tgtEl>
                                      </p:cBhvr>
                                    </p:animEffect>
                                    <p:anim to="" calcmode="lin" valueType="num">
                                      <p:cBhvr>
                                        <p:cTn id="28"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8)">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6" presetClass="emph" presetSubtype="0" fill="hold" grpId="2" nodeType="withEffect">
                                  <p:stCondLst>
                                    <p:cond delay="0"/>
                                  </p:stCondLst>
                                  <p:childTnLst>
                                    <p:animScale>
                                      <p:cBhvr>
                                        <p:cTn id="42" dur="1500" fill="hold"/>
                                        <p:tgtEl>
                                          <p:spTgt spid="17"/>
                                        </p:tgtEl>
                                      </p:cBhvr>
                                      <p:by x="50000" y="50000"/>
                                    </p:animScale>
                                  </p:childTnLst>
                                </p:cTn>
                              </p:par>
                              <p:par>
                                <p:cTn id="43" presetID="6" presetClass="emph" presetSubtype="0" fill="hold" grpId="2" nodeType="withEffect">
                                  <p:stCondLst>
                                    <p:cond delay="0"/>
                                  </p:stCondLst>
                                  <p:childTnLst>
                                    <p:animScale>
                                      <p:cBhvr>
                                        <p:cTn id="44" dur="1500" fill="hold"/>
                                        <p:tgtEl>
                                          <p:spTgt spid="16"/>
                                        </p:tgtEl>
                                      </p:cBhvr>
                                      <p:by x="50000" y="50000"/>
                                    </p:animScale>
                                  </p:childTnLst>
                                </p:cTn>
                              </p:par>
                              <p:par>
                                <p:cTn id="45" presetID="0" presetClass="path" presetSubtype="0" accel="50000" decel="50000" fill="hold" grpId="3" nodeType="withEffect">
                                  <p:stCondLst>
                                    <p:cond delay="0"/>
                                  </p:stCondLst>
                                  <p:childTnLst>
                                    <p:animMotion origin="layout" path="M 0 0 L 0 -0.26649 " pathEditMode="relative" ptsTypes="AA">
                                      <p:cBhvr>
                                        <p:cTn id="46" dur="1500" fill="hold"/>
                                        <p:tgtEl>
                                          <p:spTgt spid="17"/>
                                        </p:tgtEl>
                                        <p:attrNameLst>
                                          <p:attrName>ppt_x</p:attrName>
                                          <p:attrName>ppt_y</p:attrName>
                                        </p:attrNameLst>
                                      </p:cBhvr>
                                    </p:animMotion>
                                  </p:childTnLst>
                                </p:cTn>
                              </p:par>
                              <p:par>
                                <p:cTn id="47" presetID="0" presetClass="path" presetSubtype="0" accel="50000" decel="50000" fill="hold" grpId="3" nodeType="withEffect">
                                  <p:stCondLst>
                                    <p:cond delay="0"/>
                                  </p:stCondLst>
                                  <p:childTnLst>
                                    <p:animMotion origin="layout" path="M 0 4.44444E-6 L 0 -0.26644 " pathEditMode="relative" rAng="0" ptsTypes="AA">
                                      <p:cBhvr>
                                        <p:cTn id="48" dur="1500" fill="hold"/>
                                        <p:tgtEl>
                                          <p:spTgt spid="16"/>
                                        </p:tgtEl>
                                        <p:attrNameLst>
                                          <p:attrName>ppt_x</p:attrName>
                                          <p:attrName>ppt_y</p:attrName>
                                        </p:attrNameLst>
                                      </p:cBhvr>
                                      <p:rCtr x="0" y="-13333"/>
                                    </p:animMotion>
                                  </p:childTnLst>
                                </p:cTn>
                              </p:par>
                              <p:par>
                                <p:cTn id="49" presetID="1" presetClass="exit" presetSubtype="0" fill="hold" grpId="2"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074"/>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
                                        <p:tgtEl>
                                          <p:spTgt spid="6"/>
                                        </p:tgtEl>
                                      </p:cBhvr>
                                    </p:animEffect>
                                  </p:childTnLst>
                                </p:cTn>
                              </p:par>
                              <p:par>
                                <p:cTn id="62" presetID="6" presetClass="emph" presetSubtype="0" fill="hold" grpId="3" nodeType="withEffect">
                                  <p:stCondLst>
                                    <p:cond delay="0"/>
                                  </p:stCondLst>
                                  <p:childTnLst>
                                    <p:animScale>
                                      <p:cBhvr>
                                        <p:cTn id="63" dur="1500" fill="hold"/>
                                        <p:tgtEl>
                                          <p:spTgt spid="6"/>
                                        </p:tgtEl>
                                      </p:cBhvr>
                                      <p:by x="81000" y="81000"/>
                                    </p:animScale>
                                  </p:childTnLst>
                                </p:cTn>
                              </p:par>
                              <p:par>
                                <p:cTn id="64" presetID="0" presetClass="path" presetSubtype="0" accel="50000" decel="50000" fill="hold" grpId="4" nodeType="withEffect">
                                  <p:stCondLst>
                                    <p:cond delay="0"/>
                                  </p:stCondLst>
                                  <p:childTnLst>
                                    <p:animMotion origin="layout" path="M 3.33333E-6 2.22222E-6 L -0.23941 0.23588 " pathEditMode="relative" rAng="0" ptsTypes="AA">
                                      <p:cBhvr>
                                        <p:cTn id="65" dur="1500" fill="hold"/>
                                        <p:tgtEl>
                                          <p:spTgt spid="6"/>
                                        </p:tgtEl>
                                        <p:attrNameLst>
                                          <p:attrName>ppt_x</p:attrName>
                                          <p:attrName>ppt_y</p:attrName>
                                        </p:attrNameLst>
                                      </p:cBhvr>
                                      <p:rCtr x="-11979" y="11782"/>
                                    </p:animMotion>
                                  </p:childTnLst>
                                </p:cTn>
                              </p:par>
                              <p:par>
                                <p:cTn id="66" presetID="55" presetClass="entr" presetSubtype="0" fill="hold" grpId="0" nodeType="withEffect">
                                  <p:stCondLst>
                                    <p:cond delay="1400"/>
                                  </p:stCondLst>
                                  <p:childTnLst>
                                    <p:set>
                                      <p:cBhvr>
                                        <p:cTn id="67" dur="1" fill="hold">
                                          <p:stCondLst>
                                            <p:cond delay="0"/>
                                          </p:stCondLst>
                                        </p:cTn>
                                        <p:tgtEl>
                                          <p:spTgt spid="5"/>
                                        </p:tgtEl>
                                        <p:attrNameLst>
                                          <p:attrName>style.visibility</p:attrName>
                                        </p:attrNameLst>
                                      </p:cBhvr>
                                      <p:to>
                                        <p:strVal val="visible"/>
                                      </p:to>
                                    </p:set>
                                    <p:anim calcmode="lin" valueType="num">
                                      <p:cBhvr>
                                        <p:cTn id="68" dur="1000" fill="hold"/>
                                        <p:tgtEl>
                                          <p:spTgt spid="5"/>
                                        </p:tgtEl>
                                        <p:attrNameLst>
                                          <p:attrName>ppt_w</p:attrName>
                                        </p:attrNameLst>
                                      </p:cBhvr>
                                      <p:tavLst>
                                        <p:tav tm="0">
                                          <p:val>
                                            <p:strVal val="#ppt_w*0.70"/>
                                          </p:val>
                                        </p:tav>
                                        <p:tav tm="100000">
                                          <p:val>
                                            <p:strVal val="#ppt_w"/>
                                          </p:val>
                                        </p:tav>
                                      </p:tavLst>
                                    </p:anim>
                                    <p:anim calcmode="lin" valueType="num">
                                      <p:cBhvr>
                                        <p:cTn id="69" dur="1000" fill="hold"/>
                                        <p:tgtEl>
                                          <p:spTgt spid="5"/>
                                        </p:tgtEl>
                                        <p:attrNameLst>
                                          <p:attrName>ppt_h</p:attrName>
                                        </p:attrNameLst>
                                      </p:cBhvr>
                                      <p:tavLst>
                                        <p:tav tm="0">
                                          <p:val>
                                            <p:strVal val="#ppt_h"/>
                                          </p:val>
                                        </p:tav>
                                        <p:tav tm="100000">
                                          <p:val>
                                            <p:strVal val="#ppt_h"/>
                                          </p:val>
                                        </p:tav>
                                      </p:tavLst>
                                    </p:anim>
                                    <p:animEffect transition="in" filter="fade">
                                      <p:cBhvr>
                                        <p:cTn id="70" dur="1000"/>
                                        <p:tgtEl>
                                          <p:spTgt spid="5"/>
                                        </p:tgtEl>
                                      </p:cBhvr>
                                    </p:animEffect>
                                  </p:childTnLst>
                                </p:cTn>
                              </p:par>
                            </p:childTnLst>
                          </p:cTn>
                        </p:par>
                        <p:par>
                          <p:cTn id="71" fill="hold">
                            <p:stCondLst>
                              <p:cond delay="2400"/>
                            </p:stCondLst>
                            <p:childTnLst>
                              <p:par>
                                <p:cTn id="72" presetID="10" presetClass="exit" presetSubtype="0" fill="hold" grpId="2" nodeType="afterEffect">
                                  <p:stCondLst>
                                    <p:cond delay="0"/>
                                  </p:stCondLst>
                                  <p:childTnLst>
                                    <p:animEffect transition="out" filter="fade">
                                      <p:cBhvr>
                                        <p:cTn id="73" dur="250"/>
                                        <p:tgtEl>
                                          <p:spTgt spid="6"/>
                                        </p:tgtEl>
                                      </p:cBhvr>
                                    </p:animEffect>
                                    <p:set>
                                      <p:cBhvr>
                                        <p:cTn id="74" dur="1" fill="hold">
                                          <p:stCondLst>
                                            <p:cond delay="249"/>
                                          </p:stCondLst>
                                        </p:cTn>
                                        <p:tgtEl>
                                          <p:spTgt spid="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ipe(left)">
                                      <p:cBhvr>
                                        <p:cTn id="79" dur="500"/>
                                        <p:tgtEl>
                                          <p:spTgt spid="7"/>
                                        </p:tgtEl>
                                      </p:cBhvr>
                                    </p:animEffect>
                                  </p:childTnLst>
                                </p:cTn>
                              </p:par>
                              <p:par>
                                <p:cTn id="80" presetID="18" presetClass="emph" presetSubtype="0" fill="hold" grpId="1" nodeType="withEffect">
                                  <p:stCondLst>
                                    <p:cond delay="0"/>
                                  </p:stCondLst>
                                  <p:childTnLst>
                                    <p:set>
                                      <p:cBhvr override="childStyle">
                                        <p:cTn id="81" dur="500" fill="hold"/>
                                        <p:tgtEl>
                                          <p:spTgt spid="7"/>
                                        </p:tgtEl>
                                        <p:attrNameLst>
                                          <p:attrName>style.textDecorationUnderline</p:attrName>
                                        </p:attrNameLst>
                                      </p:cBhvr>
                                      <p:to>
                                        <p:strVal val="true"/>
                                      </p:to>
                                    </p:set>
                                  </p:childTnLst>
                                </p:cTn>
                              </p:par>
                              <p:par>
                                <p:cTn id="82" presetID="22" presetClass="entr" presetSubtype="8"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left)">
                                      <p:cBhvr>
                                        <p:cTn id="84" dur="500"/>
                                        <p:tgtEl>
                                          <p:spTgt spid="9"/>
                                        </p:tgtEl>
                                      </p:cBhvr>
                                    </p:animEffect>
                                  </p:childTnLst>
                                </p:cTn>
                              </p:par>
                              <p:par>
                                <p:cTn id="85" presetID="0" presetClass="entr" presetSubtype="0" fill="hold" grpId="0" nodeType="withEffect">
                                  <p:stCondLst>
                                    <p:cond delay="250"/>
                                  </p:stCondLst>
                                  <p:iterate type="lt">
                                    <p:tmPct val="10000"/>
                                  </p:iterate>
                                  <p:childTnLst>
                                    <p:set>
                                      <p:cBhvr>
                                        <p:cTn id="86" dur="1" fill="hold">
                                          <p:stCondLst>
                                            <p:cond delay="0"/>
                                          </p:stCondLst>
                                        </p:cTn>
                                        <p:tgtEl>
                                          <p:spTgt spid="10"/>
                                        </p:tgtEl>
                                        <p:attrNameLst>
                                          <p:attrName>style.visibility</p:attrName>
                                        </p:attrNameLst>
                                      </p:cBhvr>
                                      <p:to>
                                        <p:strVal val="visible"/>
                                      </p:to>
                                    </p:set>
                                    <p:animEffect transition="in" filter="dissolve">
                                      <p:cBhvr>
                                        <p:cTn id="87" dur="500">
                                          <p:stCondLst>
                                            <p:cond delay="0"/>
                                          </p:stCondLst>
                                        </p:cTn>
                                        <p:tgtEl>
                                          <p:spTgt spid="10"/>
                                        </p:tgtEl>
                                      </p:cBhvr>
                                    </p:animEffect>
                                    <p:anim to="" calcmode="lin" valueType="num">
                                      <p:cBhvr>
                                        <p:cTn id="8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8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90" fill="hold">
                            <p:stCondLst>
                              <p:cond delay="1250"/>
                            </p:stCondLst>
                            <p:childTnLst>
                              <p:par>
                                <p:cTn id="91" presetID="26" presetClass="emph" presetSubtype="0" fill="hold" grpId="1" nodeType="afterEffect">
                                  <p:stCondLst>
                                    <p:cond delay="0"/>
                                  </p:stCondLst>
                                  <p:iterate type="lt">
                                    <p:tmPct val="0"/>
                                  </p:iterate>
                                  <p:childTnLst>
                                    <p:animEffect transition="out" filter="fade">
                                      <p:cBhvr>
                                        <p:cTn id="92" dur="500" tmFilter="0, 0; .2, .5; .8, .5; 1, 0"/>
                                        <p:tgtEl>
                                          <p:spTgt spid="10"/>
                                        </p:tgtEl>
                                      </p:cBhvr>
                                    </p:animEffect>
                                    <p:animScale>
                                      <p:cBhvr>
                                        <p:cTn id="93" dur="250" autoRev="1" fill="hold"/>
                                        <p:tgtEl>
                                          <p:spTgt spid="10"/>
                                        </p:tgtEl>
                                      </p:cBhvr>
                                      <p:by x="105000" y="105000"/>
                                    </p:animScale>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250"/>
                                        <p:tgtEl>
                                          <p:spTgt spid="8"/>
                                        </p:tgtEl>
                                      </p:cBhvr>
                                    </p:animEffect>
                                  </p:childTnLst>
                                </p:cTn>
                              </p:par>
                              <p:par>
                                <p:cTn id="99" presetID="23" presetClass="entr" presetSubtype="16" fill="hold" grpId="0"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p:cTn id="101" dur="2000" fill="hold"/>
                                        <p:tgtEl>
                                          <p:spTgt spid="4"/>
                                        </p:tgtEl>
                                        <p:attrNameLst>
                                          <p:attrName>ppt_w</p:attrName>
                                        </p:attrNameLst>
                                      </p:cBhvr>
                                      <p:tavLst>
                                        <p:tav tm="0">
                                          <p:val>
                                            <p:fltVal val="0"/>
                                          </p:val>
                                        </p:tav>
                                        <p:tav tm="100000">
                                          <p:val>
                                            <p:strVal val="#ppt_w"/>
                                          </p:val>
                                        </p:tav>
                                      </p:tavLst>
                                    </p:anim>
                                    <p:anim calcmode="lin" valueType="num">
                                      <p:cBhvr>
                                        <p:cTn id="102" dur="2000" fill="hold"/>
                                        <p:tgtEl>
                                          <p:spTgt spid="4"/>
                                        </p:tgtEl>
                                        <p:attrNameLst>
                                          <p:attrName>ppt_h</p:attrName>
                                        </p:attrNameLst>
                                      </p:cBhvr>
                                      <p:tavLst>
                                        <p:tav tm="0">
                                          <p:val>
                                            <p:fltVal val="0"/>
                                          </p:val>
                                        </p:tav>
                                        <p:tav tm="100000">
                                          <p:val>
                                            <p:strVal val="#ppt_h"/>
                                          </p:val>
                                        </p:tav>
                                      </p:tavLst>
                                    </p:anim>
                                  </p:childTnLst>
                                </p:cTn>
                              </p:par>
                              <p:par>
                                <p:cTn id="103" presetID="0" presetClass="path" presetSubtype="0" accel="50000" decel="50000" fill="hold" grpId="1" nodeType="withEffect">
                                  <p:stCondLst>
                                    <p:cond delay="0"/>
                                  </p:stCondLst>
                                  <p:childTnLst>
                                    <p:animMotion origin="layout" path="M 0.02309 -0.24382 L 0.02188 0.0997 " pathEditMode="relative" rAng="0" ptsTypes="AA">
                                      <p:cBhvr>
                                        <p:cTn id="104" dur="2000" fill="hold"/>
                                        <p:tgtEl>
                                          <p:spTgt spid="4"/>
                                        </p:tgtEl>
                                        <p:attrNameLst>
                                          <p:attrName>ppt_x</p:attrName>
                                          <p:attrName>ppt_y</p:attrName>
                                        </p:attrNameLst>
                                      </p:cBhvr>
                                      <p:rCtr x="-69" y="17164"/>
                                    </p:animMotion>
                                  </p:childTnLst>
                                </p:cTn>
                              </p:par>
                              <p:par>
                                <p:cTn id="105" presetID="10" presetClass="exit" presetSubtype="0" fill="hold" grpId="1" nodeType="withEffect">
                                  <p:stCondLst>
                                    <p:cond delay="0"/>
                                  </p:stCondLst>
                                  <p:childTnLst>
                                    <p:animEffect transition="out" filter="fade">
                                      <p:cBhvr>
                                        <p:cTn id="106" dur="1250"/>
                                        <p:tgtEl>
                                          <p:spTgt spid="16"/>
                                        </p:tgtEl>
                                      </p:cBhvr>
                                    </p:animEffect>
                                    <p:set>
                                      <p:cBhvr>
                                        <p:cTn id="107" dur="1" fill="hold">
                                          <p:stCondLst>
                                            <p:cond delay="1249"/>
                                          </p:stCondLst>
                                        </p:cTn>
                                        <p:tgtEl>
                                          <p:spTgt spid="16"/>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1500"/>
                                        <p:tgtEl>
                                          <p:spTgt spid="5"/>
                                        </p:tgtEl>
                                      </p:cBhvr>
                                    </p:animEffect>
                                    <p:set>
                                      <p:cBhvr>
                                        <p:cTn id="110" dur="1" fill="hold">
                                          <p:stCondLst>
                                            <p:cond delay="1499"/>
                                          </p:stCondLst>
                                        </p:cTn>
                                        <p:tgtEl>
                                          <p:spTgt spid="5"/>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7"/>
                                        </p:tgtEl>
                                      </p:cBhvr>
                                    </p:animEffect>
                                    <p:set>
                                      <p:cBhvr>
                                        <p:cTn id="113" dur="1" fill="hold">
                                          <p:stCondLst>
                                            <p:cond delay="499"/>
                                          </p:stCondLst>
                                        </p:cTn>
                                        <p:tgtEl>
                                          <p:spTgt spid="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9"/>
                                        </p:tgtEl>
                                      </p:cBhvr>
                                    </p:animEffect>
                                    <p:set>
                                      <p:cBhvr>
                                        <p:cTn id="116" dur="1" fill="hold">
                                          <p:stCondLst>
                                            <p:cond delay="499"/>
                                          </p:stCondLst>
                                        </p:cTn>
                                        <p:tgtEl>
                                          <p:spTgt spid="9"/>
                                        </p:tgtEl>
                                        <p:attrNameLst>
                                          <p:attrName>style.visibility</p:attrName>
                                        </p:attrNameLst>
                                      </p:cBhvr>
                                      <p:to>
                                        <p:strVal val="hidden"/>
                                      </p:to>
                                    </p:set>
                                  </p:childTnLst>
                                </p:cTn>
                              </p:par>
                              <p:par>
                                <p:cTn id="117" presetID="10" presetClass="exit" presetSubtype="0" fill="hold" grpId="2" nodeType="withEffect">
                                  <p:stCondLst>
                                    <p:cond delay="0"/>
                                  </p:stCondLst>
                                  <p:iterate type="lt">
                                    <p:tmPct val="0"/>
                                  </p:iterate>
                                  <p:childTnLst>
                                    <p:animEffect transition="out" filter="fade">
                                      <p:cBhvr>
                                        <p:cTn id="118" dur="500"/>
                                        <p:tgtEl>
                                          <p:spTgt spid="10"/>
                                        </p:tgtEl>
                                      </p:cBhvr>
                                    </p:animEffect>
                                    <p:set>
                                      <p:cBhvr>
                                        <p:cTn id="119" dur="1" fill="hold">
                                          <p:stCondLst>
                                            <p:cond delay="499"/>
                                          </p:stCondLst>
                                        </p:cTn>
                                        <p:tgtEl>
                                          <p:spTgt spid="10"/>
                                        </p:tgtEl>
                                        <p:attrNameLst>
                                          <p:attrName>style.visibility</p:attrName>
                                        </p:attrNameLst>
                                      </p:cBhvr>
                                      <p:to>
                                        <p:strVal val="hidden"/>
                                      </p:to>
                                    </p:set>
                                  </p:childTnLst>
                                </p:cTn>
                              </p:par>
                              <p:par>
                                <p:cTn id="120" presetID="6" presetClass="emph" presetSubtype="0" fill="hold" grpId="3" nodeType="withEffect">
                                  <p:stCondLst>
                                    <p:cond delay="0"/>
                                  </p:stCondLst>
                                  <p:childTnLst>
                                    <p:animScale>
                                      <p:cBhvr>
                                        <p:cTn id="121" dur="2000" fill="hold"/>
                                        <p:tgtEl>
                                          <p:spTgt spid="8"/>
                                        </p:tgtEl>
                                      </p:cBhvr>
                                      <p:by x="130000" y="130000"/>
                                    </p:animScale>
                                  </p:childTnLst>
                                </p:cTn>
                              </p:par>
                              <p:par>
                                <p:cTn id="122" presetID="0" presetClass="path" presetSubtype="0" accel="50000" decel="50000" fill="hold" grpId="2" nodeType="withEffect">
                                  <p:stCondLst>
                                    <p:cond delay="0"/>
                                  </p:stCondLst>
                                  <p:childTnLst>
                                    <p:animMotion origin="layout" path="M 3.33333E-6 -2.44218E-6 L 0.31059 -0.26942 " pathEditMode="relative" rAng="0" ptsTypes="AA">
                                      <p:cBhvr>
                                        <p:cTn id="123" dur="2000" fill="hold"/>
                                        <p:tgtEl>
                                          <p:spTgt spid="8"/>
                                        </p:tgtEl>
                                        <p:attrNameLst>
                                          <p:attrName>ppt_x</p:attrName>
                                          <p:attrName>ppt_y</p:attrName>
                                        </p:attrNameLst>
                                      </p:cBhvr>
                                      <p:rCtr x="15521" y="-13483"/>
                                    </p:animMotion>
                                  </p:childTnLst>
                                </p:cTn>
                              </p:par>
                              <p:par>
                                <p:cTn id="124" presetID="50" presetClass="exit" presetSubtype="0" accel="100000" fill="hold" grpId="1" nodeType="withEffect">
                                  <p:stCondLst>
                                    <p:cond delay="1500"/>
                                  </p:stCondLst>
                                  <p:childTnLst>
                                    <p:anim calcmode="lin" valueType="num">
                                      <p:cBhvr>
                                        <p:cTn id="125" dur="1000"/>
                                        <p:tgtEl>
                                          <p:spTgt spid="8"/>
                                        </p:tgtEl>
                                        <p:attrNameLst>
                                          <p:attrName>ppt_w</p:attrName>
                                        </p:attrNameLst>
                                      </p:cBhvr>
                                      <p:tavLst>
                                        <p:tav tm="0">
                                          <p:val>
                                            <p:strVal val="ppt_w"/>
                                          </p:val>
                                        </p:tav>
                                        <p:tav tm="100000">
                                          <p:val>
                                            <p:strVal val="ppt_w+.3"/>
                                          </p:val>
                                        </p:tav>
                                      </p:tavLst>
                                    </p:anim>
                                    <p:anim calcmode="lin" valueType="num">
                                      <p:cBhvr>
                                        <p:cTn id="126" dur="1000"/>
                                        <p:tgtEl>
                                          <p:spTgt spid="8"/>
                                        </p:tgtEl>
                                        <p:attrNameLst>
                                          <p:attrName>ppt_h</p:attrName>
                                        </p:attrNameLst>
                                      </p:cBhvr>
                                      <p:tavLst>
                                        <p:tav tm="0">
                                          <p:val>
                                            <p:strVal val="ppt_h"/>
                                          </p:val>
                                        </p:tav>
                                        <p:tav tm="100000">
                                          <p:val>
                                            <p:strVal val="ppt_h"/>
                                          </p:val>
                                        </p:tav>
                                      </p:tavLst>
                                    </p:anim>
                                    <p:animEffect transition="out" filter="fade">
                                      <p:cBhvr>
                                        <p:cTn id="127" dur="1000"/>
                                        <p:tgtEl>
                                          <p:spTgt spid="8"/>
                                        </p:tgtEl>
                                      </p:cBhvr>
                                    </p:animEffect>
                                    <p:set>
                                      <p:cBhvr>
                                        <p:cTn id="128" dur="1" fill="hold">
                                          <p:stCondLst>
                                            <p:cond delay="999"/>
                                          </p:stCondLst>
                                        </p:cTn>
                                        <p:tgtEl>
                                          <p:spTgt spid="8"/>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500"/>
                                        <p:tgtEl>
                                          <p:spTgt spid="17"/>
                                        </p:tgtEl>
                                      </p:cBhvr>
                                    </p:animEffect>
                                    <p:set>
                                      <p:cBhvr>
                                        <p:cTn id="131" dur="1" fill="hold">
                                          <p:stCondLst>
                                            <p:cond delay="1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4" grpId="0"/>
      <p:bldP spid="4" grpId="1"/>
      <p:bldP spid="4" grpId="2"/>
      <p:bldP spid="3074" grpId="0"/>
      <p:bldP spid="3074" grpId="1"/>
      <p:bldP spid="7" grpId="0"/>
      <p:bldP spid="7" grpId="1"/>
      <p:bldP spid="7" grpId="2"/>
      <p:bldP spid="5" grpId="0"/>
      <p:bldP spid="5" grpId="1"/>
      <p:bldP spid="6" grpId="0"/>
      <p:bldP spid="6" grpId="2"/>
      <p:bldP spid="6" grpId="3"/>
      <p:bldP spid="6" grpId="4"/>
      <p:bldP spid="8" grpId="0"/>
      <p:bldP spid="8" grpId="1"/>
      <p:bldP spid="8" grpId="2"/>
      <p:bldP spid="8" grpId="3"/>
      <p:bldP spid="9" grpId="0"/>
      <p:bldP spid="9" grpId="1"/>
      <p:bldP spid="10" grpId="0"/>
      <p:bldP spid="10" grpId="1"/>
      <p:bldP spid="10" grpId="2"/>
      <p:bldP spid="12" grpId="0"/>
      <p:bldP spid="12" grpId="1"/>
      <p:bldP spid="14" grpId="0"/>
      <p:bldP spid="14" grpId="1"/>
      <p:bldP spid="15" grpId="0"/>
      <p:bldP spid="15" grpId="1"/>
      <p:bldP spid="16" grpId="0"/>
      <p:bldP spid="16" grpId="1"/>
      <p:bldP spid="16" grpId="2"/>
      <p:bldP spid="16" grpId="3"/>
      <p:bldP spid="17" grpId="0"/>
      <p:bldP spid="17" grpId="1"/>
      <p:bldP spid="17" grpId="2"/>
      <p:bldP spid="17" grpId="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2238" b="12080"/>
          <a:stretch/>
        </p:blipFill>
        <p:spPr>
          <a:xfrm>
            <a:off x="-1" y="0"/>
            <a:ext cx="9158515" cy="6858000"/>
          </a:xfrm>
          <a:prstGeom prst="rect">
            <a:avLst/>
          </a:prstGeom>
        </p:spPr>
      </p:pic>
      <p:sp>
        <p:nvSpPr>
          <p:cNvPr id="5" name="Title 1"/>
          <p:cNvSpPr txBox="1">
            <a:spLocks/>
          </p:cNvSpPr>
          <p:nvPr/>
        </p:nvSpPr>
        <p:spPr>
          <a:xfrm>
            <a:off x="1095639" y="4195750"/>
            <a:ext cx="2685327" cy="8333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turn aside</a:t>
            </a:r>
          </a:p>
        </p:txBody>
      </p:sp>
      <p:sp>
        <p:nvSpPr>
          <p:cNvPr id="4" name="Rectangle 2"/>
          <p:cNvSpPr txBox="1">
            <a:spLocks noChangeArrowheads="1"/>
          </p:cNvSpPr>
          <p:nvPr/>
        </p:nvSpPr>
        <p:spPr bwMode="auto">
          <a:xfrm>
            <a:off x="3429000" y="2743200"/>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981200"/>
            <a:ext cx="8229600" cy="3230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is that man who makes the LORD his trust, And does not respect the proud, nor such as turn aside to lies.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40:4 </a:t>
            </a:r>
          </a:p>
        </p:txBody>
      </p:sp>
      <p:sp>
        <p:nvSpPr>
          <p:cNvPr id="7" name="Rectangle 2">
            <a:extLst>
              <a:ext uri="{FF2B5EF4-FFF2-40B4-BE49-F238E27FC236}">
                <a16:creationId xmlns:a16="http://schemas.microsoft.com/office/drawing/2014/main" id="{9CAFD39D-2427-4EC6-BB8E-F8C4BDE16538}"/>
              </a:ext>
            </a:extLst>
          </p:cNvPr>
          <p:cNvSpPr txBox="1">
            <a:spLocks noChangeArrowheads="1"/>
          </p:cNvSpPr>
          <p:nvPr/>
        </p:nvSpPr>
        <p:spPr bwMode="auto">
          <a:xfrm>
            <a:off x="999907" y="4221057"/>
            <a:ext cx="28767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turn aside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581310EA-8988-465F-8483-118B41C70C03}"/>
              </a:ext>
            </a:extLst>
          </p:cNvPr>
          <p:cNvSpPr txBox="1">
            <a:spLocks noChangeArrowheads="1"/>
          </p:cNvSpPr>
          <p:nvPr/>
        </p:nvSpPr>
        <p:spPr bwMode="auto">
          <a:xfrm>
            <a:off x="749296" y="2211004"/>
            <a:ext cx="21345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Blessed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12">
            <a:extLst>
              <a:ext uri="{FF2B5EF4-FFF2-40B4-BE49-F238E27FC236}">
                <a16:creationId xmlns:a16="http://schemas.microsoft.com/office/drawing/2014/main" id="{7FC036D7-81B8-459C-B385-1746FDFD52B7}"/>
              </a:ext>
            </a:extLst>
          </p:cNvPr>
          <p:cNvSpPr>
            <a:spLocks noChangeArrowheads="1"/>
          </p:cNvSpPr>
          <p:nvPr/>
        </p:nvSpPr>
        <p:spPr bwMode="auto">
          <a:xfrm>
            <a:off x="3407569" y="4105875"/>
            <a:ext cx="2053497" cy="99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rPr>
              <a:t>to lies</a:t>
            </a:r>
            <a:endParaRPr kumimoji="0" lang="en-US" altLang="en-US" sz="4400" b="1" i="1"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endParaRPr>
          </a:p>
        </p:txBody>
      </p:sp>
      <p:sp>
        <p:nvSpPr>
          <p:cNvPr id="10" name="Rectangle 9">
            <a:extLst>
              <a:ext uri="{FF2B5EF4-FFF2-40B4-BE49-F238E27FC236}">
                <a16:creationId xmlns:a16="http://schemas.microsoft.com/office/drawing/2014/main" id="{CD95C532-F110-4A81-AAF3-8EA11F73D996}"/>
              </a:ext>
            </a:extLst>
          </p:cNvPr>
          <p:cNvSpPr>
            <a:spLocks noChangeArrowheads="1"/>
          </p:cNvSpPr>
          <p:nvPr/>
        </p:nvSpPr>
        <p:spPr bwMode="auto">
          <a:xfrm>
            <a:off x="444843" y="2910712"/>
            <a:ext cx="4893276" cy="69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the LORD his trust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12">
            <a:extLst>
              <a:ext uri="{FF2B5EF4-FFF2-40B4-BE49-F238E27FC236}">
                <a16:creationId xmlns:a16="http://schemas.microsoft.com/office/drawing/2014/main" id="{EEAEE279-877B-45C1-989E-B7CAD69871C2}"/>
              </a:ext>
            </a:extLst>
          </p:cNvPr>
          <p:cNvSpPr>
            <a:spLocks noChangeArrowheads="1"/>
          </p:cNvSpPr>
          <p:nvPr/>
        </p:nvSpPr>
        <p:spPr bwMode="auto">
          <a:xfrm>
            <a:off x="3597108" y="3438004"/>
            <a:ext cx="2302949" cy="99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rPr>
              <a:t>arrogant</a:t>
            </a:r>
            <a:endParaRPr kumimoji="0" lang="en-US" altLang="en-US" sz="4400" b="1" i="1"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4412470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0" presetClass="entr" presetSubtype="0" fill="hold" grpId="0" nodeType="withEffect">
                                  <p:stCondLst>
                                    <p:cond delay="500"/>
                                  </p:stCondLst>
                                  <p:iterate type="lt">
                                    <p:tmPct val="10000"/>
                                  </p:iterate>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stCondLst>
                                            <p:cond delay="0"/>
                                          </p:stCondLst>
                                        </p:cTn>
                                        <p:tgtEl>
                                          <p:spTgt spid="10"/>
                                        </p:tgtEl>
                                      </p:cBhvr>
                                    </p:animEffect>
                                    <p:anim to="" calcmode="lin" valueType="num">
                                      <p:cBhvr>
                                        <p:cTn id="2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25" fill="hold">
                            <p:stCondLst>
                              <p:cond delay="1700"/>
                            </p:stCondLst>
                            <p:childTnLst>
                              <p:par>
                                <p:cTn id="26" presetID="26" presetClass="emph" presetSubtype="0" fill="hold" grpId="1" nodeType="afterEffect">
                                  <p:stCondLst>
                                    <p:cond delay="0"/>
                                  </p:stCondLst>
                                  <p:iterate type="lt">
                                    <p:tmPct val="0"/>
                                  </p:iterate>
                                  <p:childTnLst>
                                    <p:animEffect transition="out" filter="fade">
                                      <p:cBhvr>
                                        <p:cTn id="27" dur="500" tmFilter="0, 0; .2, .5; .8, .5; 1, 0"/>
                                        <p:tgtEl>
                                          <p:spTgt spid="10"/>
                                        </p:tgtEl>
                                      </p:cBhvr>
                                    </p:animEffect>
                                    <p:animScale>
                                      <p:cBhvr>
                                        <p:cTn id="28" dur="250" autoRev="1" fill="hold"/>
                                        <p:tgtEl>
                                          <p:spTgt spid="10"/>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18" presetClass="emph" presetSubtype="0" fill="hold" grpId="1" nodeType="withEffect">
                                  <p:stCondLst>
                                    <p:cond delay="0"/>
                                  </p:stCondLst>
                                  <p:childTnLst>
                                    <p:set>
                                      <p:cBhvr override="childStyle">
                                        <p:cTn id="35" dur="500" fill="hold"/>
                                        <p:tgtEl>
                                          <p:spTgt spid="5"/>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39" presetClass="entr" presetSubtype="0" accel="10000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2"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3"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9" presetClass="entr" presetSubtype="0" accel="10000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0"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1"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250"/>
                                        <p:tgtEl>
                                          <p:spTgt spid="4"/>
                                        </p:tgtEl>
                                      </p:cBhvr>
                                    </p:animEffect>
                                  </p:childTnLst>
                                </p:cTn>
                              </p:par>
                              <p:par>
                                <p:cTn id="58" presetID="0" presetClass="path" presetSubtype="0" accel="50000" decel="50000" fill="hold" grpId="1" nodeType="withEffect">
                                  <p:stCondLst>
                                    <p:cond delay="0"/>
                                  </p:stCondLst>
                                  <p:childTnLst>
                                    <p:animMotion origin="layout" path="M 5.55556E-7 4.44444E-6 L 0.00295 0.06898 " pathEditMode="relative" rAng="0" ptsTypes="AA">
                                      <p:cBhvr>
                                        <p:cTn id="59" dur="2000" fill="hold"/>
                                        <p:tgtEl>
                                          <p:spTgt spid="4"/>
                                        </p:tgtEl>
                                        <p:attrNameLst>
                                          <p:attrName>ppt_x</p:attrName>
                                          <p:attrName>ppt_y</p:attrName>
                                        </p:attrNameLst>
                                      </p:cBhvr>
                                      <p:rCtr x="139" y="3449"/>
                                    </p:animMotion>
                                  </p:childTnLst>
                                </p:cTn>
                              </p:par>
                              <p:par>
                                <p:cTn id="60" presetID="10" presetClass="exit" presetSubtype="0" fill="hold" grpId="1" nodeType="withEffect">
                                  <p:stCondLst>
                                    <p:cond delay="0"/>
                                  </p:stCondLst>
                                  <p:childTnLst>
                                    <p:animEffect transition="out" filter="fade">
                                      <p:cBhvr>
                                        <p:cTn id="61" dur="1500"/>
                                        <p:tgtEl>
                                          <p:spTgt spid="3074"/>
                                        </p:tgtEl>
                                      </p:cBhvr>
                                    </p:animEffect>
                                    <p:set>
                                      <p:cBhvr>
                                        <p:cTn id="62" dur="1" fill="hold">
                                          <p:stCondLst>
                                            <p:cond delay="1499"/>
                                          </p:stCondLst>
                                        </p:cTn>
                                        <p:tgtEl>
                                          <p:spTgt spid="307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2" nodeType="withEffect">
                                  <p:stCondLst>
                                    <p:cond delay="0"/>
                                  </p:stCondLst>
                                  <p:iterate type="lt">
                                    <p:tmPct val="0"/>
                                  </p:iterate>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3074" grpId="0"/>
      <p:bldP spid="3074" grpId="1"/>
      <p:bldP spid="7" grpId="0"/>
      <p:bldP spid="7" grpId="1"/>
      <p:bldP spid="8" grpId="0"/>
      <p:bldP spid="8" grpId="1"/>
      <p:bldP spid="9" grpId="0"/>
      <p:bldP spid="9" grpId="1"/>
      <p:bldP spid="10" grpId="0"/>
      <p:bldP spid="10" grpId="1"/>
      <p:bldP spid="10" grpId="2"/>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583" r="20333"/>
          <a:stretch/>
        </p:blipFill>
        <p:spPr>
          <a:xfrm>
            <a:off x="-1" y="0"/>
            <a:ext cx="9144001" cy="6858000"/>
          </a:xfrm>
          <a:prstGeom prst="rect">
            <a:avLst/>
          </a:prstGeom>
        </p:spPr>
      </p:pic>
      <p:sp>
        <p:nvSpPr>
          <p:cNvPr id="4" name="Rectangle 2"/>
          <p:cNvSpPr txBox="1">
            <a:spLocks noChangeArrowheads="1"/>
          </p:cNvSpPr>
          <p:nvPr/>
        </p:nvSpPr>
        <p:spPr bwMode="auto">
          <a:xfrm>
            <a:off x="3455815" y="3217612"/>
            <a:ext cx="178525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 name="Title 1"/>
          <p:cNvSpPr>
            <a:spLocks noGrp="1"/>
          </p:cNvSpPr>
          <p:nvPr>
            <p:ph type="title"/>
          </p:nvPr>
        </p:nvSpPr>
        <p:spPr>
          <a:xfrm>
            <a:off x="304800" y="3125120"/>
            <a:ext cx="8534400" cy="1883780"/>
          </a:xfrm>
        </p:spPr>
        <p:txBody>
          <a:bodyPr>
            <a:scene3d>
              <a:camera prst="orthographicFront"/>
              <a:lightRig rig="flat" dir="t"/>
            </a:scene3d>
            <a:sp3d extrusionH="57150">
              <a:bevelT w="38100" h="38100"/>
            </a:sp3d>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you trust in lying words that cannot profit." </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Jeremiah 7:8 </a:t>
            </a:r>
          </a:p>
        </p:txBody>
      </p:sp>
      <p:sp>
        <p:nvSpPr>
          <p:cNvPr id="6" name="Rectangle 2"/>
          <p:cNvSpPr txBox="1">
            <a:spLocks noChangeArrowheads="1"/>
          </p:cNvSpPr>
          <p:nvPr/>
        </p:nvSpPr>
        <p:spPr bwMode="auto">
          <a:xfrm>
            <a:off x="5335919" y="3217612"/>
            <a:ext cx="3183037"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lying words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410356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8" presetClass="emph" presetSubtype="0" fill="hold" grpId="2" nodeType="withEffect">
                                  <p:stCondLst>
                                    <p:cond delay="0"/>
                                  </p:stCondLst>
                                  <p:childTnLst>
                                    <p:animRot by="-1800000">
                                      <p:cBhvr>
                                        <p:cTn id="21" dur="1500" fill="hold"/>
                                        <p:tgtEl>
                                          <p:spTgt spid="6"/>
                                        </p:tgtEl>
                                        <p:attrNameLst>
                                          <p:attrName>r</p:attrName>
                                        </p:attrNameLst>
                                      </p:cBhvr>
                                    </p:animRot>
                                  </p:childTnLst>
                                </p:cTn>
                              </p:par>
                              <p:par>
                                <p:cTn id="22" presetID="0" presetClass="path" presetSubtype="0" fill="hold" grpId="3" nodeType="withEffect">
                                  <p:stCondLst>
                                    <p:cond delay="0"/>
                                  </p:stCondLst>
                                  <p:childTnLst>
                                    <p:animMotion origin="layout" path="M 4.72222E-6 4.27382E-6 C -0.00035 -0.00694 0.00017 -0.0266 -0.00174 -0.04233 C -0.00365 -0.05805 -0.00643 -0.07794 -0.01198 -0.09459 C -0.01754 -0.11124 -0.03004 -0.13183 -0.03473 -0.14177 " pathEditMode="relative" rAng="0" ptsTypes="aaaa">
                                      <p:cBhvr>
                                        <p:cTn id="23" dur="1500" fill="hold"/>
                                        <p:tgtEl>
                                          <p:spTgt spid="6"/>
                                        </p:tgtEl>
                                        <p:attrNameLst>
                                          <p:attrName>ppt_x</p:attrName>
                                          <p:attrName>ppt_y</p:attrName>
                                        </p:attrNameLst>
                                      </p:cBhvr>
                                      <p:rCtr x="-1736" y="-7100"/>
                                    </p:animMotion>
                                  </p:childTnLst>
                                </p:cTn>
                              </p:par>
                              <p:par>
                                <p:cTn id="24" presetID="10" presetClass="exit" presetSubtype="0" fill="hold" grpId="1" nodeType="withEffect">
                                  <p:stCondLst>
                                    <p:cond delay="0"/>
                                  </p:stCondLst>
                                  <p:childTnLst>
                                    <p:animEffect transition="out" filter="fade">
                                      <p:cBhvr>
                                        <p:cTn id="25" dur="1500"/>
                                        <p:tgtEl>
                                          <p:spTgt spid="2"/>
                                        </p:tgtEl>
                                      </p:cBhvr>
                                    </p:animEffect>
                                    <p:set>
                                      <p:cBhvr>
                                        <p:cTn id="26" dur="1" fill="hold">
                                          <p:stCondLst>
                                            <p:cond delay="1499"/>
                                          </p:stCondLst>
                                        </p:cTn>
                                        <p:tgtEl>
                                          <p:spTgt spid="2"/>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fill="hold" grpId="4" nodeType="clickEffect">
                                  <p:stCondLst>
                                    <p:cond delay="0"/>
                                  </p:stCondLst>
                                  <p:childTnLst>
                                    <p:animMotion origin="layout" path="M -0.03473 -0.14177 L 0.42847 -0.4637 " pathEditMode="relative" rAng="0" ptsTypes="AA">
                                      <p:cBhvr>
                                        <p:cTn id="33" dur="1250" fill="hold"/>
                                        <p:tgtEl>
                                          <p:spTgt spid="6"/>
                                        </p:tgtEl>
                                        <p:attrNameLst>
                                          <p:attrName>ppt_x</p:attrName>
                                          <p:attrName>ppt_y</p:attrName>
                                        </p:attrNameLst>
                                      </p:cBhvr>
                                      <p:rCtr x="23160" y="-16096"/>
                                    </p:animMotion>
                                  </p:childTnLst>
                                </p:cTn>
                              </p:par>
                            </p:childTnLst>
                          </p:cTn>
                        </p:par>
                        <p:par>
                          <p:cTn id="34" fill="hold">
                            <p:stCondLst>
                              <p:cond delay="1250"/>
                            </p:stCondLst>
                            <p:childTnLst>
                              <p:par>
                                <p:cTn id="35" presetID="10" presetClass="exit" presetSubtype="0" fill="hold" grpId="1" nodeType="afterEffect">
                                  <p:stCondLst>
                                    <p:cond delay="0"/>
                                  </p:stCondLst>
                                  <p:childTnLst>
                                    <p:animEffect transition="out" filter="fade">
                                      <p:cBhvr>
                                        <p:cTn id="36" dur="10"/>
                                        <p:tgtEl>
                                          <p:spTgt spid="6"/>
                                        </p:tgtEl>
                                      </p:cBhvr>
                                    </p:animEffect>
                                    <p:set>
                                      <p:cBhvr>
                                        <p:cTn id="37" dur="1" fill="hold">
                                          <p:stCondLst>
                                            <p:cond delay="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2"/>
      <p:bldP spid="2" grpId="0"/>
      <p:bldP spid="2" grpId="1"/>
      <p:bldP spid="6" grpId="0"/>
      <p:bldP spid="6" grpId="1"/>
      <p:bldP spid="6" grpId="2"/>
      <p:bldP spid="6" grpId="3"/>
      <p:bldP spid="6" grpId="4"/>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6096</TotalTime>
  <Words>4108</Words>
  <Application>Microsoft Office PowerPoint</Application>
  <PresentationFormat>On-screen Show (4:3)</PresentationFormat>
  <Paragraphs>493</Paragraphs>
  <Slides>48</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Source Sans Pro Black</vt:lpstr>
      <vt:lpstr>Wide Latin</vt:lpstr>
      <vt:lpstr>Default Design</vt:lpstr>
      <vt:lpstr>PowerPoint Presentation</vt:lpstr>
      <vt:lpstr>PowerPoint Presentation</vt:lpstr>
      <vt:lpstr>PowerPoint Presentation</vt:lpstr>
      <vt:lpstr>PowerPoint Presentation</vt:lpstr>
      <vt:lpstr>PowerPoint Presentation</vt:lpstr>
      <vt:lpstr>The LORD is good, A stronghold in the day of trouble; And He knows those who trust in Him. — Nahum 1:7 </vt:lpstr>
      <vt:lpstr>And those who know Your name will put their trust in You; For You, LORD, have not forsaken those who seek You. — Psalms 9:10 </vt:lpstr>
      <vt:lpstr>Blessed is that man who makes the LORD his trust, And does not respect the proud, nor such as turn aside to lies. — Psalms 40:4 </vt:lpstr>
      <vt:lpstr>"Behold, you trust in lying words that cannot profit." — Jeremiah 7:8 </vt:lpstr>
      <vt:lpstr>No one calls for justice, Nor does any plead for truth. They trust in empty words and speak lies; They conceive evil and bring forth iniquity.  — Isaiah 59:4 </vt:lpstr>
      <vt:lpstr>PowerPoint Presentation</vt:lpstr>
      <vt:lpstr>While I live I will praise the LORD; I will sing praises to my God while I have my being. Do not put your trust in princes, Nor in a son of man, in whom there is no help.       — Psalms 146:2-3  </vt:lpstr>
      <vt:lpstr>Trust in the LORD, and do good; Dwell in the land, and feed on       His faithfulness. Delight yourself also in the LORD, And He shall     give you the desires of your heart. Commit your way to the LORD, Trust also in Him, And He shall bring it to pass. — Psalms 37:3-5 </vt:lpstr>
      <vt:lpstr>Trust in the LORD with all your heart, And lean not on your own understanding; In all your ways acknowledge Him, And He shall direct your paths. — Proverbs 3:5 - 6 </vt:lpstr>
      <vt:lpstr>Therefore humble yourselves under the mighty hand of God, that He may exalt you in due time, casting all your care upon Him, for He cares for you. — 1st Peter 5:6-7 </vt:lpstr>
      <vt:lpstr>Be sober, be vigilant; because your adversary the devil walks about like a roaring lion, seeking whom he may devour. Resist him, steadfast in the faith, knowing  that the same sufferings are experienced by your brotherhood in the world. — 1st Peter 5:8-9 </vt:lpstr>
      <vt:lpstr>Whenever I am afraid,                    I will trust in You. In God              (I will praise His word), In God    I have put my trust; I will not fear. What can flesh do to me? — Psalms 56:3-4  </vt:lpstr>
      <vt:lpstr>Surely he will never be shaken; The righteous will be in everlasting remembrance.         He will not be afraid of evil tidings; His heart is steadfast, trusting in the LORD.                    — Psalms 112:6-7  </vt:lpstr>
      <vt:lpstr>"Behold, God is my salvation,          I will trust and not be afraid; 'For YAH, the LORD, is my strength  and song; He also has become   my salvation.'" — Isaiah 12:2 </vt:lpstr>
      <vt:lpstr>The fear of man brings a snare, But whoever trusts in the LORD shall be safe. — Proverbs 29:25</vt:lpstr>
      <vt:lpstr>It is better to trust in the LORD Than to put confidence in man.  It is better to trust in the LORD Than to put confidence in princes. — Psalms 118:8-9 </vt:lpstr>
      <vt:lpstr>Though the fig tree may not blossom, Nor fruit be on the vines; Though the labor of the olive may fail, And the fields yield no food; Though the flock may be cut off from the fold, And there be no herd in the stalls - Yet I will rejoice in the LORD, I will joy in the God of my salvation. — Habakkuk 3:17-18 </vt:lpstr>
      <vt:lpstr>Therefore submit to God. Resist the devil and he will flee from you. — James 4:7 </vt:lpstr>
      <vt:lpstr>PowerPoint Presentation</vt:lpstr>
      <vt:lpstr>PowerPoint Presentation</vt:lpstr>
      <vt:lpstr>PowerPoint Presentation</vt:lpstr>
      <vt:lpstr>PowerPoint Presentation</vt:lpstr>
      <vt:lpstr>So Jesus answered and said   to them, "Have faith in God." — Mark 11:22 </vt:lpstr>
      <vt:lpstr>Now faith is the substance of things hoped for, the evidence of things not seen. — Hebrews 11:1 </vt:lpstr>
      <vt:lpstr>But He said to them, "Why are you so fearful? How is it that you have no faith?" — Mark 4:40 </vt:lpstr>
      <vt:lpstr>Be anxious for nothing,                but in everything by prayer and supplication, with thanksgiving,  let your requests be made known to God; and the peace of God, which surpasses all understanding, will guard your hearts and minds through Christ Jesus.                                — Philippians 4:6 -7 </vt:lpstr>
      <vt:lpstr>And the disciples were astonished at His words. But Jesus answered again and said to them, "Children, how hard it is for those who trust in riches to enter the kingdom of God!"                     — Mark 10:24  </vt:lpstr>
      <vt:lpstr>Those who trust in their wealth And boast in the multitude of their riches,  None of them can by any means redeem his brother, Nor give to God a ransom for him -          — Psalms 49:6-7  </vt:lpstr>
      <vt:lpstr>Command those who are rich in this present age not to be haughty, nor to trust in uncertain riches but in the living God, who gives us richly all things to enjoy.                              — 1st Timothy 6:17  </vt:lpstr>
      <vt:lpstr>O Timothy! Guard what was committed to your trust, avoiding the profane and idle babblings and contradictions of what is falsely called knowledge -- by professing it some have strayed concerning the faith. Grace be with you. Amen. — 1st Timothy 6:20-21 </vt:lpstr>
      <vt:lpstr>Do we begin again to commend ourselves? Or do we need, as some others, epistles of commendation to you or letters of commendation from you? — 2 nd Corinthians 3:1 </vt:lpstr>
      <vt:lpstr>For not he who commends himself is approved, but whom the Lord commends. — 2 nd Corinthians 10:18 </vt:lpstr>
      <vt:lpstr>You are our epistle written in our hearts, known and read by all men; clearly you are an epistle of Christ, ministered by us, written not with ink but by the Spirit of the living God, not on tablets of stone but on tablets of flesh, that is, of the heart. — 2 nd Corinthians 3:2-3 </vt:lpstr>
      <vt:lpstr>And we have such trust through Christ toward God. — 2 nd Corinthians 3:4 </vt:lpstr>
      <vt:lpstr>Not that we are sufficient of ourselves to think of anything as being from ourselves, but our sufficiency is from God, who also made us sufficient as ministers of the new covenant, not of the letter but of the Spirit; for the letter kills, but the Spirit gives life. — 2 nd Corinthians 3: 5 - 6 </vt:lpstr>
      <vt:lpstr>But if the ministry of death, written and engraved on stones, was glorious, so that the children of Israel could not look steadily at the face of Moses because of the glory of his countenance, which glory was passing away, how will the ministry of the Spirit not be more glorious? — 2 nd Corinthians 3:7 - 8 </vt:lpstr>
      <vt:lpstr>For if the ministry of condemnation had glory,    the ministry of righteousness exceeds much more in glory. — 2 nd Corinthians 3:9  </vt:lpstr>
      <vt:lpstr>Yes, we had the sentence of death in ourselves, that we should not trust in ourselves but in God who raises the dead, who delivered us from so great a death, and does deliver us; in whom we trust that He will still deliver us, …                                    — 2nd Corinthians 1:9-10 </vt:lpstr>
      <vt:lpstr>The righteous shall be glad in the LORD, and trust in Him. And all the upright in heart shall glory.    — Psalms 64:10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502</cp:revision>
  <dcterms:created xsi:type="dcterms:W3CDTF">2014-04-12T23:55:49Z</dcterms:created>
  <dcterms:modified xsi:type="dcterms:W3CDTF">2021-01-12T03:09:43Z</dcterms:modified>
</cp:coreProperties>
</file>