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77" r:id="rId2"/>
    <p:sldId id="375" r:id="rId3"/>
    <p:sldId id="256" r:id="rId4"/>
    <p:sldId id="379" r:id="rId5"/>
    <p:sldId id="37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840F606-F073-410F-AF34-A1FFF1BAD368}">
          <p14:sldIdLst>
            <p14:sldId id="377"/>
            <p14:sldId id="375"/>
            <p14:sldId id="256"/>
            <p14:sldId id="379"/>
            <p14:sldId id="3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33FF"/>
    <a:srgbClr val="EAEAA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2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5777C-1E8A-4043-A543-48435098702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A0197-083C-4654-8155-72AF966D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5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4329-F054-459E-BDA6-EFBD5028110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721F-DB3D-4E6F-AD1A-268DFD3DE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5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4329-F054-459E-BDA6-EFBD5028110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721F-DB3D-4E6F-AD1A-268DFD3DE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2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4329-F054-459E-BDA6-EFBD5028110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721F-DB3D-4E6F-AD1A-268DFD3DE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5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4329-F054-459E-BDA6-EFBD5028110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721F-DB3D-4E6F-AD1A-268DFD3DE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9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4329-F054-459E-BDA6-EFBD5028110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721F-DB3D-4E6F-AD1A-268DFD3DE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9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4329-F054-459E-BDA6-EFBD5028110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721F-DB3D-4E6F-AD1A-268DFD3DE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8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4329-F054-459E-BDA6-EFBD5028110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721F-DB3D-4E6F-AD1A-268DFD3DE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8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4329-F054-459E-BDA6-EFBD5028110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721F-DB3D-4E6F-AD1A-268DFD3DE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0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4329-F054-459E-BDA6-EFBD5028110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721F-DB3D-4E6F-AD1A-268DFD3DE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1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4329-F054-459E-BDA6-EFBD5028110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721F-DB3D-4E6F-AD1A-268DFD3DE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7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4329-F054-459E-BDA6-EFBD5028110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2721F-DB3D-4E6F-AD1A-268DFD3DE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8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64329-F054-459E-BDA6-EFBD5028110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2721F-DB3D-4E6F-AD1A-268DFD3DE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5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onbert.com/triangle.ht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EBE9E-7598-42C4-8724-7F5B60358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9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984A695E-AF12-4BC4-8B26-23E8E753EB60}"/>
              </a:ext>
            </a:extLst>
          </p:cNvPr>
          <p:cNvSpPr txBox="1">
            <a:spLocks/>
          </p:cNvSpPr>
          <p:nvPr/>
        </p:nvSpPr>
        <p:spPr>
          <a:xfrm>
            <a:off x="3158404" y="187906"/>
            <a:ext cx="1007040" cy="647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20" b="1" i="0" u="none" strike="noStrike" kern="1200" cap="none" spc="0" normalizeH="0" baseline="0" noProof="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Paul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134B79B-BFB4-4F7E-BCE9-21975A5190C1}"/>
              </a:ext>
            </a:extLst>
          </p:cNvPr>
          <p:cNvSpPr txBox="1">
            <a:spLocks/>
          </p:cNvSpPr>
          <p:nvPr/>
        </p:nvSpPr>
        <p:spPr>
          <a:xfrm>
            <a:off x="6979876" y="4079190"/>
            <a:ext cx="1796749" cy="647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20" b="1" i="0" u="none" strike="noStrike" kern="1200" cap="none" spc="0" normalizeH="0" baseline="0" noProof="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revealed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060E5A68-D9A7-4E8B-A89A-AF8ABA978E15}"/>
              </a:ext>
            </a:extLst>
          </p:cNvPr>
          <p:cNvSpPr txBox="1">
            <a:spLocks/>
          </p:cNvSpPr>
          <p:nvPr/>
        </p:nvSpPr>
        <p:spPr>
          <a:xfrm>
            <a:off x="3551959" y="1154365"/>
            <a:ext cx="2563092" cy="647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.</a:t>
            </a:r>
            <a:r>
              <a:rPr kumimoji="0" lang="en-US" sz="3220" b="1" i="0" u="none" strike="noStrike" kern="1200" cap="none" spc="0" normalizeH="0" baseline="0" noProof="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n-US" sz="3220" b="1" i="0" u="none" strike="noStrike" kern="1200" cap="none" spc="0" normalizeH="0" baseline="0" noProof="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                    </a:t>
            </a:r>
            <a:r>
              <a:rPr kumimoji="0" lang="en-US" sz="600" b="1" i="0" u="none" strike="noStrike" kern="1200" cap="none" spc="0" normalizeH="0" baseline="0" noProof="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19E8689-527E-473E-A04C-BC4A26B4FE1C}"/>
              </a:ext>
            </a:extLst>
          </p:cNvPr>
          <p:cNvSpPr txBox="1">
            <a:spLocks/>
          </p:cNvSpPr>
          <p:nvPr/>
        </p:nvSpPr>
        <p:spPr>
          <a:xfrm>
            <a:off x="471053" y="2611908"/>
            <a:ext cx="2988241" cy="647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.</a:t>
            </a:r>
            <a:r>
              <a:rPr kumimoji="0" lang="en-US" sz="3220" b="1" i="0" u="none" strike="noStrike" kern="1200" cap="none" spc="0" normalizeH="0" baseline="0" noProof="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 </a:t>
            </a:r>
            <a:r>
              <a:rPr kumimoji="0" lang="en-US" sz="3220" b="1" i="0" u="none" strike="noStrike" kern="1200" cap="none" spc="0" normalizeH="0" baseline="0" noProof="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                       </a:t>
            </a:r>
            <a:r>
              <a:rPr kumimoji="0" lang="en-US" sz="600" b="1" i="0" u="none" strike="noStrike" kern="1200" cap="none" spc="0" normalizeH="0" baseline="0" noProof="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7F851323-11F2-4804-88D0-97AB2C805247}"/>
              </a:ext>
            </a:extLst>
          </p:cNvPr>
          <p:cNvSpPr txBox="1">
            <a:spLocks/>
          </p:cNvSpPr>
          <p:nvPr/>
        </p:nvSpPr>
        <p:spPr>
          <a:xfrm>
            <a:off x="6045468" y="2616238"/>
            <a:ext cx="1852167" cy="647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.</a:t>
            </a:r>
            <a:r>
              <a:rPr kumimoji="0" lang="en-US" sz="3220" b="1" i="0" u="none" strike="noStrike" kern="1200" cap="none" spc="0" normalizeH="0" baseline="0" noProof="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              </a:t>
            </a:r>
            <a:r>
              <a:rPr kumimoji="0" lang="en-US" sz="600" b="1" i="0" u="none" strike="noStrike" kern="1200" cap="none" spc="0" normalizeH="0" baseline="0" noProof="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D73DD8C6-87FE-4AE6-9A5A-93C285B6708B}"/>
              </a:ext>
            </a:extLst>
          </p:cNvPr>
          <p:cNvSpPr txBox="1">
            <a:spLocks/>
          </p:cNvSpPr>
          <p:nvPr/>
        </p:nvSpPr>
        <p:spPr>
          <a:xfrm>
            <a:off x="4539313" y="1642417"/>
            <a:ext cx="2570450" cy="647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.</a:t>
            </a:r>
            <a:r>
              <a:rPr kumimoji="0" lang="en-US" sz="3220" b="1" i="0" u="none" strike="noStrike" kern="1200" cap="none" spc="0" normalizeH="0" baseline="0" noProof="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   </a:t>
            </a:r>
            <a:r>
              <a:rPr kumimoji="0" lang="en-US" sz="1400" b="1" i="0" u="none" strike="noStrike" kern="1200" cap="none" spc="0" normalizeH="0" baseline="0" noProof="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n-US" sz="3220" b="1" i="0" u="none" strike="noStrike" kern="1200" cap="none" spc="0" normalizeH="0" baseline="0" noProof="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                  </a:t>
            </a:r>
            <a:r>
              <a:rPr kumimoji="0" lang="en-US" sz="600" b="1" i="0" u="none" strike="noStrike" kern="1200" cap="none" spc="0" normalizeH="0" baseline="0" noProof="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1E24BB-C5A2-4A78-92B5-CE5FAB4E7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20" y="185647"/>
            <a:ext cx="8675360" cy="6486706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77D981E6-0014-4A1C-8E3A-D8D6F6B6F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877" y="196345"/>
            <a:ext cx="1021774" cy="5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/>
            </a:scene3d>
            <a:sp3d extrusionH="57150" prstMaterial="plastic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glow rad="63500">
                    <a:schemeClr val="tx1"/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Paul</a:t>
            </a:r>
            <a:endParaRPr kumimoji="0" lang="en-US" altLang="en-US" sz="3200" b="1" i="1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933FF"/>
              </a:solidFill>
              <a:effectLst>
                <a:glow rad="63500">
                  <a:schemeClr val="tx1"/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0EB0BC2D-47D2-4354-9F66-BB5F9980B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385" y="1174388"/>
            <a:ext cx="2386447" cy="5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/>
            </a:scene3d>
            <a:sp3d extrusionH="57150" prstMaterial="plastic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glow rad="63500">
                    <a:schemeClr val="tx1"/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grace of God</a:t>
            </a:r>
            <a:endParaRPr kumimoji="0" lang="en-US" altLang="en-US" sz="3200" b="1" i="1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933FF"/>
              </a:solidFill>
              <a:effectLst>
                <a:glow rad="63500">
                  <a:schemeClr val="tx1"/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F07F87BC-F901-4114-B64C-E078C3B37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61" y="2638413"/>
            <a:ext cx="3289173" cy="5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/>
            </a:scene3d>
            <a:sp3d extrusionH="57150" prstMaterial="plastic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glow rad="63500">
                    <a:schemeClr val="tx1"/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written already</a:t>
            </a:r>
            <a:endParaRPr kumimoji="0" lang="en-US" altLang="en-US" sz="3200" b="1" i="1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933FF"/>
              </a:solidFill>
              <a:effectLst>
                <a:glow rad="63500">
                  <a:schemeClr val="tx1"/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02B913C-E088-47C3-B41E-6D27FC49D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124" y="2636653"/>
            <a:ext cx="889348" cy="5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/>
            </a:scene3d>
            <a:sp3d extrusionH="57150" prstMaterial="plastic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glow rad="63500">
                    <a:schemeClr val="tx1"/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you</a:t>
            </a:r>
            <a:endParaRPr kumimoji="0" lang="en-US" altLang="en-US" sz="3200" b="1" i="1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933FF"/>
              </a:solidFill>
              <a:effectLst>
                <a:glow rad="63500">
                  <a:schemeClr val="tx1"/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7AEAF0D5-D1F2-4175-BCDA-4C54EEFCD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913" y="2638413"/>
            <a:ext cx="1102290" cy="5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/>
            </a:scene3d>
            <a:sp3d extrusionH="57150" prstMaterial="plastic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glow rad="63500">
                    <a:schemeClr val="tx1"/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read</a:t>
            </a:r>
            <a:endParaRPr kumimoji="0" lang="en-US" altLang="en-US" sz="3200" b="1" i="1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933FF"/>
              </a:solidFill>
              <a:effectLst>
                <a:glow rad="63500">
                  <a:schemeClr val="tx1"/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8B274002-5DF6-4945-B347-48F615192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198" y="4099817"/>
            <a:ext cx="1716066" cy="5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/>
            </a:scene3d>
            <a:sp3d extrusionH="57150" prstMaterial="plastic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glow rad="63500">
                    <a:schemeClr val="tx1"/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revealed</a:t>
            </a:r>
            <a:endParaRPr kumimoji="0" lang="en-US" altLang="en-US" sz="3200" b="1" i="1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933FF"/>
              </a:solidFill>
              <a:effectLst>
                <a:glow rad="63500">
                  <a:schemeClr val="tx1"/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9EE08AD-B86F-4A22-822E-9E6C0FB1C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966" y="206940"/>
            <a:ext cx="2222653" cy="58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glow" dir="t"/>
            </a:scene3d>
            <a:sp3d extrusionH="57150" contourW="12700">
              <a:bevelT w="38100" h="38100"/>
              <a:contourClr>
                <a:srgbClr val="F6E5A0"/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1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Christ Jesus</a:t>
            </a:r>
            <a:endParaRPr kumimoji="0" lang="en-US" sz="3210" b="1" i="1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9D74CE5-2152-470F-9F5C-0C8966DC8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226" y="1176974"/>
            <a:ext cx="1105898" cy="58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glow" dir="t"/>
            </a:scene3d>
            <a:sp3d extrusionH="57150" contourW="12700">
              <a:bevelT w="38100" h="38100"/>
              <a:contourClr>
                <a:srgbClr val="F6E5A0"/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1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</a:t>
            </a:r>
            <a:endParaRPr kumimoji="0" lang="en-US" sz="3210" b="1" i="1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F488390C-F5F6-464E-91D4-24F12BC18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1" y="1669256"/>
            <a:ext cx="2619480" cy="58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/>
            </a:scene3d>
            <a:sp3d extrusionH="57150" prstMaterial="plastic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glow rad="63500">
                    <a:schemeClr val="tx1"/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by revelation</a:t>
            </a:r>
            <a:endParaRPr kumimoji="0" lang="en-US" altLang="en-US" sz="3200" b="1" i="1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933FF"/>
              </a:solidFill>
              <a:effectLst>
                <a:glow rad="63500">
                  <a:schemeClr val="tx1"/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0EC82392-FB10-4B48-93F3-A17E3CB910B9}"/>
              </a:ext>
            </a:extLst>
          </p:cNvPr>
          <p:cNvSpPr/>
          <p:nvPr/>
        </p:nvSpPr>
        <p:spPr>
          <a:xfrm>
            <a:off x="2295888" y="1433945"/>
            <a:ext cx="4561610" cy="3990109"/>
          </a:xfrm>
          <a:prstGeom prst="triangl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" hidden="1">
            <a:extLst>
              <a:ext uri="{FF2B5EF4-FFF2-40B4-BE49-F238E27FC236}">
                <a16:creationId xmlns:a16="http://schemas.microsoft.com/office/drawing/2014/main" id="{5AB78458-E9A9-4EC9-AED8-B316A50C5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885" y="5501000"/>
            <a:ext cx="1021774" cy="5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/>
            </a:scene3d>
            <a:sp3d prstMaterial="plastic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Paul</a:t>
            </a:r>
            <a:endParaRPr kumimoji="0" lang="en-US" altLang="en-US" sz="3200" b="1" i="1" u="none" strike="noStrike" kern="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5" name="Rectangle 2" hidden="1">
            <a:extLst>
              <a:ext uri="{FF2B5EF4-FFF2-40B4-BE49-F238E27FC236}">
                <a16:creationId xmlns:a16="http://schemas.microsoft.com/office/drawing/2014/main" id="{7A033BA5-33A2-4031-A0CE-14E17ACF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892" y="550933"/>
            <a:ext cx="2386447" cy="5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/>
            </a:scene3d>
            <a:sp3d prstMaterial="plastic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grace of God</a:t>
            </a:r>
            <a:endParaRPr kumimoji="0" lang="en-US" altLang="en-US" sz="3200" b="1" i="1" u="none" strike="noStrike" kern="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6" name="Rectangle 2" hidden="1">
            <a:extLst>
              <a:ext uri="{FF2B5EF4-FFF2-40B4-BE49-F238E27FC236}">
                <a16:creationId xmlns:a16="http://schemas.microsoft.com/office/drawing/2014/main" id="{3FA6A918-2C00-4E17-BC80-3D4E5B6B9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528" y="5501001"/>
            <a:ext cx="3289173" cy="5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/>
            </a:scene3d>
            <a:sp3d prstMaterial="plastic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written already</a:t>
            </a:r>
            <a:endParaRPr kumimoji="0" lang="en-US" altLang="en-US" sz="3200" b="1" i="1" u="none" strike="noStrike" kern="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7" name="Rectangle 2" hidden="1">
            <a:extLst>
              <a:ext uri="{FF2B5EF4-FFF2-40B4-BE49-F238E27FC236}">
                <a16:creationId xmlns:a16="http://schemas.microsoft.com/office/drawing/2014/main" id="{F449A3A7-6A5F-4F29-9A43-453B7681D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570" y="5501001"/>
            <a:ext cx="889348" cy="5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/>
            </a:scene3d>
            <a:sp3d prstMaterial="plastic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you</a:t>
            </a:r>
            <a:endParaRPr kumimoji="0" lang="en-US" altLang="en-US" sz="3200" b="1" i="1" u="none" strike="noStrike" kern="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8" name="Rectangle 2" hidden="1">
            <a:extLst>
              <a:ext uri="{FF2B5EF4-FFF2-40B4-BE49-F238E27FC236}">
                <a16:creationId xmlns:a16="http://schemas.microsoft.com/office/drawing/2014/main" id="{0D142706-64CD-4511-A104-58B4947B7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644" y="2776350"/>
            <a:ext cx="1102290" cy="5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/>
            </a:scene3d>
            <a:sp3d prstMaterial="plastic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read</a:t>
            </a:r>
            <a:endParaRPr kumimoji="0" lang="en-US" altLang="en-US" sz="3200" b="1" i="1" u="none" strike="noStrike" kern="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9" name="Rectangle 2" hidden="1">
            <a:extLst>
              <a:ext uri="{FF2B5EF4-FFF2-40B4-BE49-F238E27FC236}">
                <a16:creationId xmlns:a16="http://schemas.microsoft.com/office/drawing/2014/main" id="{F2CF67BF-E068-436B-9853-66C5DB9E4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281" y="2776351"/>
            <a:ext cx="1716066" cy="5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/>
            </a:scene3d>
            <a:sp3d prstMaterial="plastic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revealed</a:t>
            </a:r>
            <a:endParaRPr kumimoji="0" lang="en-US" altLang="en-US" sz="3200" b="1" i="1" u="none" strike="noStrike" kern="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30" name="Picture 29" hidden="1">
            <a:extLst>
              <a:ext uri="{FF2B5EF4-FFF2-40B4-BE49-F238E27FC236}">
                <a16:creationId xmlns:a16="http://schemas.microsoft.com/office/drawing/2014/main" id="{1582F80D-C29D-4339-A54C-E586472F4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544" y="3747430"/>
            <a:ext cx="1206553" cy="90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4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4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4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4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"/>
                            </p:stCondLst>
                            <p:childTnLst>
                              <p:par>
                                <p:cTn id="4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700" y="137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00087 0.1111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55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61111E-6 3.7037E-6 L -0.2335 0.7731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3865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1.11111E-6 L -0.02813 -0.0905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453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4.81481E-6 L 0.28611 0.4171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2085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-3.33333E-6 L 0.11285 0.4180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20903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94444E-6 -4.81481E-6 L -0.04653 0.0199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99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2222E-6 7.40741E-7 L -0.61701 -0.1930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1" y="-965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8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4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6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8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2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  <p:bldP spid="35" grpId="0"/>
      <p:bldP spid="35" grpId="1"/>
      <p:bldP spid="35" grpId="2"/>
      <p:bldP spid="32" grpId="0"/>
      <p:bldP spid="32" grpId="1"/>
      <p:bldP spid="32" grpId="2"/>
      <p:bldP spid="33" grpId="0"/>
      <p:bldP spid="33" grpId="1"/>
      <p:bldP spid="33" grpId="2"/>
      <p:bldP spid="34" grpId="0"/>
      <p:bldP spid="34" grpId="1"/>
      <p:bldP spid="34" grpId="2"/>
      <p:bldP spid="38" grpId="0"/>
      <p:bldP spid="38" grpId="1"/>
      <p:bldP spid="38" grpId="2"/>
      <p:bldP spid="15" grpId="0"/>
      <p:bldP spid="15" grpId="2"/>
      <p:bldP spid="15" grpId="3"/>
      <p:bldP spid="16" grpId="0"/>
      <p:bldP spid="16" grpId="2"/>
      <p:bldP spid="16" grpId="3"/>
      <p:bldP spid="20" grpId="0"/>
      <p:bldP spid="20" grpId="2"/>
      <p:bldP spid="20" grpId="3"/>
      <p:bldP spid="21" grpId="0"/>
      <p:bldP spid="21" grpId="2"/>
      <p:bldP spid="21" grpId="3"/>
      <p:bldP spid="22" grpId="0"/>
      <p:bldP spid="22" grpId="2"/>
      <p:bldP spid="22" grpId="3"/>
      <p:bldP spid="23" grpId="0"/>
      <p:bldP spid="23" grpId="2"/>
      <p:bldP spid="23" grpId="3"/>
      <p:bldP spid="36" grpId="0"/>
      <p:bldP spid="36" grpId="1"/>
      <p:bldP spid="36" grpId="2"/>
      <p:bldP spid="37" grpId="0"/>
      <p:bldP spid="37" grpId="1"/>
      <p:bldP spid="37" grpId="2"/>
      <p:bldP spid="40" grpId="0"/>
      <p:bldP spid="40" grpId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1DDEAB5-EFBB-4576-BA72-5D5952389B68}"/>
              </a:ext>
            </a:extLst>
          </p:cNvPr>
          <p:cNvSpPr/>
          <p:nvPr/>
        </p:nvSpPr>
        <p:spPr>
          <a:xfrm>
            <a:off x="2295888" y="1433945"/>
            <a:ext cx="4561610" cy="3990109"/>
          </a:xfrm>
          <a:prstGeom prst="triangl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4B6CA9D-A356-45F8-A8AE-52C64D80D555}"/>
              </a:ext>
            </a:extLst>
          </p:cNvPr>
          <p:cNvSpPr txBox="1"/>
          <p:nvPr/>
        </p:nvSpPr>
        <p:spPr>
          <a:xfrm>
            <a:off x="3542688" y="451699"/>
            <a:ext cx="2003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bg1"/>
                  </a:glow>
                </a:effectLst>
              </a:rPr>
              <a:t>L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ORD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AF54180-5C11-4A3E-B858-E68586ED6A31}"/>
              </a:ext>
            </a:extLst>
          </p:cNvPr>
          <p:cNvSpPr/>
          <p:nvPr/>
        </p:nvSpPr>
        <p:spPr>
          <a:xfrm rot="2120235">
            <a:off x="3045287" y="1650656"/>
            <a:ext cx="394854" cy="997528"/>
          </a:xfrm>
          <a:prstGeom prst="downArrow">
            <a:avLst>
              <a:gd name="adj1" fmla="val 34000"/>
              <a:gd name="adj2" fmla="val 8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7F2CA8D-97D9-4BCD-95E9-37535446139D}"/>
              </a:ext>
            </a:extLst>
          </p:cNvPr>
          <p:cNvSpPr/>
          <p:nvPr/>
        </p:nvSpPr>
        <p:spPr>
          <a:xfrm rot="1605783">
            <a:off x="1835232" y="3662265"/>
            <a:ext cx="394854" cy="997528"/>
          </a:xfrm>
          <a:prstGeom prst="downArrow">
            <a:avLst>
              <a:gd name="adj1" fmla="val 34000"/>
              <a:gd name="adj2" fmla="val 8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CB10085-CCD8-4653-BD84-3D5FD5E5C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885" y="5501000"/>
            <a:ext cx="1021774" cy="5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/>
            </a:scene3d>
            <a:sp3d extrusionH="57150" prstMaterial="plastic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glow rad="63500">
                    <a:schemeClr val="tx1"/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Paul</a:t>
            </a:r>
            <a:endParaRPr kumimoji="0" lang="en-US" altLang="en-US" sz="3200" b="1" i="1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glow rad="63500">
                  <a:schemeClr val="tx1"/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58C7E6C0-8841-4871-A54A-90BE8357A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892" y="550933"/>
            <a:ext cx="2386447" cy="5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/>
            </a:scene3d>
            <a:sp3d extrusionH="57150" prstMaterial="plastic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glow rad="63500">
                    <a:schemeClr val="tx1"/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grace of God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EC7EBB61-493D-4E5C-BB45-84B8D4DE1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528" y="5501001"/>
            <a:ext cx="3289173" cy="5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/>
            </a:scene3d>
            <a:sp3d extrusionH="57150" prstMaterial="plastic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glow rad="63500">
                    <a:schemeClr val="tx1"/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written already</a:t>
            </a:r>
            <a:endParaRPr kumimoji="0" lang="en-US" altLang="en-US" sz="3200" b="1" i="1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glow rad="63500">
                  <a:schemeClr val="tx1"/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F0FF836C-D9AA-45A4-ABCE-F3AB724D3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570" y="5501001"/>
            <a:ext cx="889348" cy="5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/>
            </a:scene3d>
            <a:sp3d extrusionH="57150" prstMaterial="plastic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glow rad="63500">
                    <a:schemeClr val="tx1"/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you</a:t>
            </a:r>
            <a:endParaRPr kumimoji="0" lang="en-US" altLang="en-US" sz="3200" b="1" i="1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glow rad="63500">
                  <a:schemeClr val="tx1"/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7F9464E4-5ACF-46F8-9E00-C757A03F9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644" y="2776350"/>
            <a:ext cx="1102290" cy="5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/>
            </a:scene3d>
            <a:sp3d extrusionH="57150" prstMaterial="plastic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glow rad="63500">
                    <a:schemeClr val="tx1"/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read</a:t>
            </a:r>
            <a:endParaRPr kumimoji="0" lang="en-US" altLang="en-US" sz="3200" b="1" i="1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glow rad="63500">
                  <a:schemeClr val="tx1"/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F00E6EE5-4D66-46CD-A354-4E3D26BB8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281" y="2776351"/>
            <a:ext cx="1716066" cy="5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/>
            </a:scene3d>
            <a:sp3d extrusionH="57150" prstMaterial="plastic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glow rad="63500">
                    <a:schemeClr val="tx1"/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revealed</a:t>
            </a:r>
            <a:endParaRPr kumimoji="0" lang="en-US" altLang="en-US" sz="3200" b="1" i="1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glow rad="63500">
                  <a:schemeClr val="tx1"/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FE3F9433-372F-4A70-AEE5-8DE203B3C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417" y="4644286"/>
            <a:ext cx="2657398" cy="5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/>
            </a:scene3d>
            <a:sp3d extrusionH="57150" prstMaterial="plastic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glow rad="63500">
                    <a:srgbClr val="000000"/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Ephesians 3:1-6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BA0902A1-2056-4528-BEF9-BAD914BDDCEB}"/>
              </a:ext>
            </a:extLst>
          </p:cNvPr>
          <p:cNvSpPr/>
          <p:nvPr/>
        </p:nvSpPr>
        <p:spPr>
          <a:xfrm rot="16200000">
            <a:off x="2728101" y="5387804"/>
            <a:ext cx="394854" cy="997528"/>
          </a:xfrm>
          <a:prstGeom prst="downArrow">
            <a:avLst>
              <a:gd name="adj1" fmla="val 34000"/>
              <a:gd name="adj2" fmla="val 8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DF5402AC-8D88-4CE9-AE8B-81BE7DB6D3FD}"/>
              </a:ext>
            </a:extLst>
          </p:cNvPr>
          <p:cNvSpPr/>
          <p:nvPr/>
        </p:nvSpPr>
        <p:spPr>
          <a:xfrm rot="16200000">
            <a:off x="5907015" y="5369351"/>
            <a:ext cx="394854" cy="997528"/>
          </a:xfrm>
          <a:prstGeom prst="downArrow">
            <a:avLst>
              <a:gd name="adj1" fmla="val 34000"/>
              <a:gd name="adj2" fmla="val 8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09ECF43D-32FD-40AF-88A0-C317A7B7867A}"/>
              </a:ext>
            </a:extLst>
          </p:cNvPr>
          <p:cNvSpPr/>
          <p:nvPr/>
        </p:nvSpPr>
        <p:spPr>
          <a:xfrm rot="8546630">
            <a:off x="5770627" y="1508876"/>
            <a:ext cx="394854" cy="997528"/>
          </a:xfrm>
          <a:prstGeom prst="downArrow">
            <a:avLst>
              <a:gd name="adj1" fmla="val 34000"/>
              <a:gd name="adj2" fmla="val 8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DD2B29D6-8EB5-4792-8148-963175AD998B}"/>
              </a:ext>
            </a:extLst>
          </p:cNvPr>
          <p:cNvSpPr/>
          <p:nvPr/>
        </p:nvSpPr>
        <p:spPr>
          <a:xfrm rot="9328531">
            <a:off x="7035200" y="3669221"/>
            <a:ext cx="394854" cy="997528"/>
          </a:xfrm>
          <a:prstGeom prst="downArrow">
            <a:avLst>
              <a:gd name="adj1" fmla="val 34000"/>
              <a:gd name="adj2" fmla="val 8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DDF1A1-1367-48EC-B8FF-389F466BFDBB}"/>
              </a:ext>
            </a:extLst>
          </p:cNvPr>
          <p:cNvSpPr txBox="1"/>
          <p:nvPr/>
        </p:nvSpPr>
        <p:spPr>
          <a:xfrm>
            <a:off x="3904737" y="3632886"/>
            <a:ext cx="1346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bg1"/>
                  </a:solidFill>
                </a:ln>
                <a:solidFill>
                  <a:srgbClr val="0066FF"/>
                </a:solidFill>
                <a:effectLst>
                  <a:glow rad="127000">
                    <a:schemeClr val="tx1"/>
                  </a:glow>
                </a:effectLst>
              </a:rPr>
              <a:t>Click here for triangle html scripture links</a:t>
            </a:r>
          </a:p>
        </p:txBody>
      </p:sp>
      <p:pic>
        <p:nvPicPr>
          <p:cNvPr id="30" name="Picture 29">
            <a:hlinkClick r:id="rId2"/>
            <a:extLst>
              <a:ext uri="{FF2B5EF4-FFF2-40B4-BE49-F238E27FC236}">
                <a16:creationId xmlns:a16="http://schemas.microsoft.com/office/drawing/2014/main" id="{756ADC6C-BF9F-483A-847B-5530D63FF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751" y="3725575"/>
            <a:ext cx="1193648" cy="892510"/>
          </a:xfrm>
          <a:prstGeom prst="rect">
            <a:avLst/>
          </a:prstGeom>
        </p:spPr>
      </p:pic>
      <p:sp>
        <p:nvSpPr>
          <p:cNvPr id="31" name="Rectangle 2">
            <a:extLst>
              <a:ext uri="{FF2B5EF4-FFF2-40B4-BE49-F238E27FC236}">
                <a16:creationId xmlns:a16="http://schemas.microsoft.com/office/drawing/2014/main" id="{5B3C7034-A280-468F-A2AB-A86F71F70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167" y="5511114"/>
            <a:ext cx="1461468" cy="5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/>
            </a:scene3d>
            <a:sp3d extrusionH="57150" prstMaterial="plastic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glow rad="63500">
                    <a:schemeClr val="tx1"/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wrote</a:t>
            </a:r>
            <a:endParaRPr kumimoji="0" lang="en-US" altLang="en-US" sz="4000" b="1" i="1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glow rad="63500">
                  <a:schemeClr val="tx1"/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CD9F4410-801C-4CAD-8258-6F2457665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064" y="5502877"/>
            <a:ext cx="946603" cy="5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/>
            </a:scene3d>
            <a:sp3d extrusionH="57150" prstMaterial="plastic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glow rad="63500">
                    <a:schemeClr val="tx1"/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we</a:t>
            </a:r>
            <a:endParaRPr kumimoji="0" lang="en-US" altLang="en-US" sz="4000" b="1" i="1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glow rad="63500">
                  <a:schemeClr val="tx1"/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D7022949-C7DD-4D61-A0F9-3E6345172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493" y="3748976"/>
            <a:ext cx="1205000" cy="90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86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750" fill="hold"/>
                                        <p:tgtEl>
                                          <p:spTgt spid="1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750" fill="hold"/>
                                        <p:tgtEl>
                                          <p:spTgt spid="1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7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7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75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75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 animBg="1"/>
      <p:bldP spid="13" grpId="0" animBg="1"/>
      <p:bldP spid="16" grpId="2"/>
      <p:bldP spid="16" grpId="3"/>
      <p:bldP spid="17" grpId="1"/>
      <p:bldP spid="17" grpId="2"/>
      <p:bldP spid="20" grpId="1"/>
      <p:bldP spid="20" grpId="2"/>
      <p:bldP spid="21" grpId="1"/>
      <p:bldP spid="21" grpId="2"/>
      <p:bldP spid="22" grpId="2"/>
      <p:bldP spid="23" grpId="2"/>
      <p:bldP spid="24" grpId="2"/>
      <p:bldP spid="25" grpId="0" animBg="1"/>
      <p:bldP spid="26" grpId="0" animBg="1"/>
      <p:bldP spid="27" grpId="0" animBg="1"/>
      <p:bldP spid="28" grpId="0" animBg="1"/>
      <p:bldP spid="2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BA3B3B-2565-4FD0-8768-D63BB255D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9"/>
            <a:ext cx="9144000" cy="68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3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97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</TotalTime>
  <Words>54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Bert</dc:creator>
  <cp:lastModifiedBy>Ron Bert</cp:lastModifiedBy>
  <cp:revision>50</cp:revision>
  <dcterms:created xsi:type="dcterms:W3CDTF">2019-02-09T02:43:20Z</dcterms:created>
  <dcterms:modified xsi:type="dcterms:W3CDTF">2020-05-06T19:28:20Z</dcterms:modified>
</cp:coreProperties>
</file>