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46" r:id="rId3"/>
    <p:sldId id="639" r:id="rId4"/>
    <p:sldId id="640" r:id="rId5"/>
    <p:sldId id="641" r:id="rId6"/>
    <p:sldId id="642" r:id="rId7"/>
    <p:sldId id="643" r:id="rId8"/>
    <p:sldId id="644" r:id="rId9"/>
    <p:sldId id="645" r:id="rId10"/>
    <p:sldId id="646" r:id="rId11"/>
    <p:sldId id="647" r:id="rId12"/>
    <p:sldId id="648" r:id="rId13"/>
    <p:sldId id="649" r:id="rId14"/>
    <p:sldId id="650" r:id="rId15"/>
    <p:sldId id="651" r:id="rId16"/>
    <p:sldId id="652" r:id="rId17"/>
    <p:sldId id="653" r:id="rId18"/>
    <p:sldId id="654" r:id="rId19"/>
    <p:sldId id="655" r:id="rId20"/>
    <p:sldId id="350" r:id="rId21"/>
    <p:sldId id="283" r:id="rId22"/>
    <p:sldId id="3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66FF"/>
    <a:srgbClr val="660066"/>
    <a:srgbClr val="F4E9E9"/>
    <a:srgbClr val="0083E6"/>
    <a:srgbClr val="CCECFF"/>
    <a:srgbClr val="010101"/>
    <a:srgbClr val="CC99FF"/>
    <a:srgbClr val="FDFDFD"/>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7" autoAdjust="0"/>
    <p:restoredTop sz="95658" autoAdjust="0"/>
  </p:normalViewPr>
  <p:slideViewPr>
    <p:cSldViewPr snapToGrid="0">
      <p:cViewPr varScale="1">
        <p:scale>
          <a:sx n="91" d="100"/>
          <a:sy n="91" d="100"/>
        </p:scale>
        <p:origin x="11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9/29/2019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haunts an empty heart</a:t>
            </a:r>
          </a:p>
        </p:txBody>
      </p:sp>
      <p:sp>
        <p:nvSpPr>
          <p:cNvPr id="4" name="Slide Number Placeholder 3"/>
          <p:cNvSpPr>
            <a:spLocks noGrp="1"/>
          </p:cNvSpPr>
          <p:nvPr>
            <p:ph type="sldNum" sz="quarter" idx="5"/>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3528985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 will come where peace will be the joy of all.</a:t>
            </a:r>
          </a:p>
        </p:txBody>
      </p:sp>
      <p:sp>
        <p:nvSpPr>
          <p:cNvPr id="4" name="Slide Number Placeholder 3"/>
          <p:cNvSpPr>
            <a:spLocks noGrp="1"/>
          </p:cNvSpPr>
          <p:nvPr>
            <p:ph type="sldNum" sz="quarter" idx="5"/>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158349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breath of God cheers all times with the sweet life of His word.</a:t>
            </a:r>
          </a:p>
        </p:txBody>
      </p:sp>
      <p:sp>
        <p:nvSpPr>
          <p:cNvPr id="4" name="Slide Number Placeholder 3"/>
          <p:cNvSpPr>
            <a:spLocks noGrp="1"/>
          </p:cNvSpPr>
          <p:nvPr>
            <p:ph type="sldNum" sz="quarter" idx="5"/>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499681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weapon devised can stand against the true word that emancipates all flesh.</a:t>
            </a:r>
          </a:p>
        </p:txBody>
      </p:sp>
      <p:sp>
        <p:nvSpPr>
          <p:cNvPr id="4" name="Slide Number Placeholder 3"/>
          <p:cNvSpPr>
            <a:spLocks noGrp="1"/>
          </p:cNvSpPr>
          <p:nvPr>
            <p:ph type="sldNum" sz="quarter" idx="5"/>
          </p:nvPr>
        </p:nvSpPr>
        <p:spPr/>
        <p:txBody>
          <a:bodyPr/>
          <a:lstStyle/>
          <a:p>
            <a:fld id="{9C51D9B6-958F-4022-8446-FFC7E7C9F731}" type="slidenum">
              <a:rPr lang="en-US" smtClean="0"/>
              <a:t>12</a:t>
            </a:fld>
            <a:endParaRPr lang="en-US"/>
          </a:p>
        </p:txBody>
      </p:sp>
    </p:spTree>
    <p:extLst>
      <p:ext uri="{BB962C8B-B14F-4D97-AF65-F5344CB8AC3E}">
        <p14:creationId xmlns:p14="http://schemas.microsoft.com/office/powerpoint/2010/main" val="272280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is an act of patience that unites those in the faith He has authored.</a:t>
            </a:r>
          </a:p>
        </p:txBody>
      </p:sp>
      <p:sp>
        <p:nvSpPr>
          <p:cNvPr id="4" name="Slide Number Placeholder 3"/>
          <p:cNvSpPr>
            <a:spLocks noGrp="1"/>
          </p:cNvSpPr>
          <p:nvPr>
            <p:ph type="sldNum" sz="quarter" idx="5"/>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94806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God is to understand His word and beg He increases our will to obey.</a:t>
            </a:r>
          </a:p>
        </p:txBody>
      </p:sp>
      <p:sp>
        <p:nvSpPr>
          <p:cNvPr id="4" name="Slide Number Placeholder 3"/>
          <p:cNvSpPr>
            <a:spLocks noGrp="1"/>
          </p:cNvSpPr>
          <p:nvPr>
            <p:ph type="sldNum" sz="quarter" idx="5"/>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198474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Swords cannot battle the beasts from within that attack from without. These must be conquered by wit of heart and dedication to God. Each soul touches eternity where this fight must be won. To breathe in the light of the sky delivers the sense of life’s truth.</a:t>
            </a:r>
          </a:p>
        </p:txBody>
      </p:sp>
      <p:sp>
        <p:nvSpPr>
          <p:cNvPr id="4" name="Slide Number Placeholder 3"/>
          <p:cNvSpPr>
            <a:spLocks noGrp="1"/>
          </p:cNvSpPr>
          <p:nvPr>
            <p:ph type="sldNum" sz="quarter" idx="5"/>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191631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a warrior of God one must exercise self-control</a:t>
            </a:r>
          </a:p>
        </p:txBody>
      </p:sp>
      <p:sp>
        <p:nvSpPr>
          <p:cNvPr id="4" name="Slide Number Placeholder 3"/>
          <p:cNvSpPr>
            <a:spLocks noGrp="1"/>
          </p:cNvSpPr>
          <p:nvPr>
            <p:ph type="sldNum" sz="quarter" idx="5"/>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3324748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of God is our sword allowing light to radiate forth</a:t>
            </a:r>
          </a:p>
        </p:txBody>
      </p:sp>
      <p:sp>
        <p:nvSpPr>
          <p:cNvPr id="4" name="Slide Number Placeholder 3"/>
          <p:cNvSpPr>
            <a:spLocks noGrp="1"/>
          </p:cNvSpPr>
          <p:nvPr>
            <p:ph type="sldNum" sz="quarter" idx="5"/>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1898179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Violence can only return violence.</a:t>
            </a:r>
          </a:p>
        </p:txBody>
      </p:sp>
      <p:sp>
        <p:nvSpPr>
          <p:cNvPr id="4" name="Slide Number Placeholder 3"/>
          <p:cNvSpPr>
            <a:spLocks noGrp="1"/>
          </p:cNvSpPr>
          <p:nvPr>
            <p:ph type="sldNum" sz="quarter" idx="5"/>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6182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highest ideals reside where love dwells deepest in a soul’s heart.</a:t>
            </a:r>
          </a:p>
        </p:txBody>
      </p:sp>
      <p:sp>
        <p:nvSpPr>
          <p:cNvPr id="4" name="Slide Number Placeholder 3"/>
          <p:cNvSpPr>
            <a:spLocks noGrp="1"/>
          </p:cNvSpPr>
          <p:nvPr>
            <p:ph type="sldNum" sz="quarter" idx="5"/>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389690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the sword of truth there is no good outcome.</a:t>
            </a:r>
          </a:p>
        </p:txBody>
      </p:sp>
      <p:sp>
        <p:nvSpPr>
          <p:cNvPr id="4" name="Slide Number Placeholder 3"/>
          <p:cNvSpPr>
            <a:spLocks noGrp="1"/>
          </p:cNvSpPr>
          <p:nvPr>
            <p:ph type="sldNum" sz="quarter" idx="10"/>
          </p:nvPr>
        </p:nvSpPr>
        <p:spPr/>
        <p:txBody>
          <a:bodyPr/>
          <a:lstStyle/>
          <a:p>
            <a:fld id="{934C9568-E3D6-45BA-A626-EF0F78B9350D}" type="slidenum">
              <a:rPr lang="en-US" smtClean="0"/>
              <a:t>20</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nothing to explain absent of wisdom.</a:t>
            </a:r>
          </a:p>
        </p:txBody>
      </p:sp>
      <p:sp>
        <p:nvSpPr>
          <p:cNvPr id="4" name="Slide Number Placeholder 3"/>
          <p:cNvSpPr>
            <a:spLocks noGrp="1"/>
          </p:cNvSpPr>
          <p:nvPr>
            <p:ph type="sldNum" sz="quarter" idx="5"/>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290032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22</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ages have revealed that ideals of truth have taken precedence over domination and oppression. In the individual image of God we were created to know. </a:t>
            </a:r>
          </a:p>
        </p:txBody>
      </p:sp>
      <p:sp>
        <p:nvSpPr>
          <p:cNvPr id="4" name="Slide Number Placeholder 3"/>
          <p:cNvSpPr>
            <a:spLocks noGrp="1"/>
          </p:cNvSpPr>
          <p:nvPr>
            <p:ph type="sldNum" sz="quarter" idx="5"/>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370955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must ask for salvation for it to well up from within.</a:t>
            </a:r>
          </a:p>
        </p:txBody>
      </p:sp>
      <p:sp>
        <p:nvSpPr>
          <p:cNvPr id="4" name="Slide Number Placeholder 3"/>
          <p:cNvSpPr>
            <a:spLocks noGrp="1"/>
          </p:cNvSpPr>
          <p:nvPr>
            <p:ph type="sldNum" sz="quarter" idx="5"/>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365827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hearts turn to His ways praying to remain steadfast.</a:t>
            </a:r>
          </a:p>
        </p:txBody>
      </p:sp>
      <p:sp>
        <p:nvSpPr>
          <p:cNvPr id="4" name="Slide Number Placeholder 3"/>
          <p:cNvSpPr>
            <a:spLocks noGrp="1"/>
          </p:cNvSpPr>
          <p:nvPr>
            <p:ph type="sldNum" sz="quarter" idx="5"/>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350680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word of God that give fire to our lives.</a:t>
            </a:r>
          </a:p>
        </p:txBody>
      </p:sp>
      <p:sp>
        <p:nvSpPr>
          <p:cNvPr id="4" name="Slide Number Placeholder 3"/>
          <p:cNvSpPr>
            <a:spLocks noGrp="1"/>
          </p:cNvSpPr>
          <p:nvPr>
            <p:ph type="sldNum" sz="quarter" idx="5"/>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222335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mere sword can shatter all falsehoods as God’s word does.</a:t>
            </a:r>
          </a:p>
        </p:txBody>
      </p:sp>
      <p:sp>
        <p:nvSpPr>
          <p:cNvPr id="4" name="Slide Number Placeholder 3"/>
          <p:cNvSpPr>
            <a:spLocks noGrp="1"/>
          </p:cNvSpPr>
          <p:nvPr>
            <p:ph type="sldNum" sz="quarter" idx="5"/>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381288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words spoil life where righteous ones deliver health.</a:t>
            </a:r>
          </a:p>
        </p:txBody>
      </p:sp>
      <p:sp>
        <p:nvSpPr>
          <p:cNvPr id="4" name="Slide Number Placeholder 3"/>
          <p:cNvSpPr>
            <a:spLocks noGrp="1"/>
          </p:cNvSpPr>
          <p:nvPr>
            <p:ph type="sldNum" sz="quarter" idx="5"/>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122766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Wisdom rises above all weapons that sinners would choose to use.</a:t>
            </a:r>
          </a:p>
        </p:txBody>
      </p:sp>
      <p:sp>
        <p:nvSpPr>
          <p:cNvPr id="4" name="Slide Number Placeholder 3"/>
          <p:cNvSpPr>
            <a:spLocks noGrp="1"/>
          </p:cNvSpPr>
          <p:nvPr>
            <p:ph type="sldNum" sz="quarter" idx="5"/>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380140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deepseanews.com/"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alzirrswanheartstock.deviantart.com/art/Stock-280-peacock-feathers-84029558"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612352-E370-4667-9B13-BDE6C9AE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7391400"/>
          </a:xfrm>
          <a:prstGeom prst="rect">
            <a:avLst/>
          </a:prstGeom>
        </p:spPr>
      </p:pic>
      <p:sp>
        <p:nvSpPr>
          <p:cNvPr id="3074" name="Rectangle 2"/>
          <p:cNvSpPr>
            <a:spLocks noGrp="1" noChangeArrowheads="1"/>
          </p:cNvSpPr>
          <p:nvPr>
            <p:ph type="title"/>
          </p:nvPr>
        </p:nvSpPr>
        <p:spPr>
          <a:xfrm>
            <a:off x="533400" y="838200"/>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 shall judge between the nations, And rebuke many people; They shall beat their swords into plowshares, And their spears into pruning hooks; Nation shall not lift up sword against nation, Neither shall they learn war anymore.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Isaiah 2:4 </a:t>
            </a:r>
          </a:p>
        </p:txBody>
      </p:sp>
      <p:sp>
        <p:nvSpPr>
          <p:cNvPr id="5" name="Title 1">
            <a:extLst>
              <a:ext uri="{FF2B5EF4-FFF2-40B4-BE49-F238E27FC236}">
                <a16:creationId xmlns:a16="http://schemas.microsoft.com/office/drawing/2014/main" id="{D5E8913D-AE82-4F68-ADB8-A64692608760}"/>
              </a:ext>
            </a:extLst>
          </p:cNvPr>
          <p:cNvSpPr txBox="1">
            <a:spLocks/>
          </p:cNvSpPr>
          <p:nvPr/>
        </p:nvSpPr>
        <p:spPr>
          <a:xfrm>
            <a:off x="3364523" y="2602523"/>
            <a:ext cx="3107636" cy="1793631"/>
          </a:xfrm>
          <a:prstGeom prst="rect">
            <a:avLst/>
          </a:prstGeom>
        </p:spPr>
        <p:txBody>
          <a:bodyPr vert="horz" lIns="91440" tIns="45720" rIns="91440" bIns="45720" rtlCol="0" anchor="ctr">
            <a:prstTxWarp prst="textStop">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spc="50" dirty="0">
                <a:ln w="11430">
                  <a:solidFill>
                    <a:schemeClr val="tx1"/>
                  </a:solidFill>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rgbClr val="660066">
                      <a:alpha val="80000"/>
                    </a:srgbClr>
                  </a:glow>
                  <a:outerShdw blurRad="76200" dist="50800" dir="5400000" algn="tl" rotWithShape="0">
                    <a:srgbClr val="000000">
                      <a:alpha val="65000"/>
                    </a:srgbClr>
                  </a:outerShdw>
                </a:effectLst>
                <a:latin typeface="Calibri" panose="020F0502020204030204" pitchFamily="34" charset="0"/>
                <a:ea typeface="+mn-ea"/>
                <a:cs typeface="+mn-cs"/>
              </a:rPr>
              <a:t>PEACE</a:t>
            </a:r>
          </a:p>
        </p:txBody>
      </p:sp>
    </p:spTree>
    <p:extLst>
      <p:ext uri="{BB962C8B-B14F-4D97-AF65-F5344CB8AC3E}">
        <p14:creationId xmlns:p14="http://schemas.microsoft.com/office/powerpoint/2010/main" val="341244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stCondLst>
                                            <p:cond delay="0"/>
                                          </p:stCondLst>
                                        </p:cTn>
                                        <p:tgtEl>
                                          <p:spTgt spid="5"/>
                                        </p:tgtEl>
                                      </p:cBhvr>
                                    </p:animEffect>
                                    <p:anim to="" calcmode="lin" valueType="num">
                                      <p:cBhvr>
                                        <p:cTn id="16"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7"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5EFF51-AAEA-4A9C-9039-BDA58F867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1">
            <a:extLst>
              <a:ext uri="{FF2B5EF4-FFF2-40B4-BE49-F238E27FC236}">
                <a16:creationId xmlns:a16="http://schemas.microsoft.com/office/drawing/2014/main" id="{4799512A-513E-4371-90EE-BB95DDABA3DF}"/>
              </a:ext>
            </a:extLst>
          </p:cNvPr>
          <p:cNvSpPr txBox="1">
            <a:spLocks/>
          </p:cNvSpPr>
          <p:nvPr/>
        </p:nvSpPr>
        <p:spPr>
          <a:xfrm>
            <a:off x="1384887" y="3321843"/>
            <a:ext cx="596650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2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breath of the LORD blows</a:t>
            </a:r>
          </a:p>
        </p:txBody>
      </p:sp>
      <p:sp>
        <p:nvSpPr>
          <p:cNvPr id="3074" name="Rectangle 2"/>
          <p:cNvSpPr>
            <a:spLocks noGrp="1" noChangeArrowheads="1"/>
          </p:cNvSpPr>
          <p:nvPr>
            <p:ph type="title"/>
          </p:nvPr>
        </p:nvSpPr>
        <p:spPr>
          <a:xfrm>
            <a:off x="381000" y="289719"/>
            <a:ext cx="8382000" cy="6278562"/>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voice said, "Cry out!" And he said, "What shall I cry?" "All flesh      is grass, And all its loveliness is like the flower of the field. The grass withers, the flower fades, Because the breath of the LORD blows upon it; Surely the people are grass. The grass withers, the flower fades, But the word of our God stands forever."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Isaiah 40:6-8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2">
            <a:extLst>
              <a:ext uri="{FF2B5EF4-FFF2-40B4-BE49-F238E27FC236}">
                <a16:creationId xmlns:a16="http://schemas.microsoft.com/office/drawing/2014/main" id="{3776374B-4039-4E82-B5FC-C272E3E14EFF}"/>
              </a:ext>
            </a:extLst>
          </p:cNvPr>
          <p:cNvSpPr txBox="1">
            <a:spLocks noChangeArrowheads="1"/>
          </p:cNvSpPr>
          <p:nvPr/>
        </p:nvSpPr>
        <p:spPr bwMode="auto">
          <a:xfrm>
            <a:off x="3869120" y="5293199"/>
            <a:ext cx="131603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God</a:t>
            </a:r>
            <a:endParaRPr lang="en-US" altLang="en-US" sz="4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3252F1DE-640F-4C43-B931-D731AA81C11C}"/>
              </a:ext>
            </a:extLst>
          </p:cNvPr>
          <p:cNvSpPr txBox="1">
            <a:spLocks noChangeArrowheads="1"/>
          </p:cNvSpPr>
          <p:nvPr/>
        </p:nvSpPr>
        <p:spPr bwMode="auto">
          <a:xfrm>
            <a:off x="4407542" y="342418"/>
            <a:ext cx="111219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39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199C4EE2-A47C-4C32-8F99-A74FF582FA2E}"/>
              </a:ext>
            </a:extLst>
          </p:cNvPr>
          <p:cNvSpPr txBox="1">
            <a:spLocks noChangeArrowheads="1"/>
          </p:cNvSpPr>
          <p:nvPr/>
        </p:nvSpPr>
        <p:spPr bwMode="auto">
          <a:xfrm>
            <a:off x="1384300" y="3360093"/>
            <a:ext cx="1783424"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Pen</a:t>
            </a:r>
            <a:endParaRPr lang="en-US" altLang="en-US" sz="48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0B83C546-9B5F-475D-B03B-D91DF887C908}"/>
              </a:ext>
            </a:extLst>
          </p:cNvPr>
          <p:cNvSpPr txBox="1">
            <a:spLocks noChangeArrowheads="1"/>
          </p:cNvSpPr>
          <p:nvPr/>
        </p:nvSpPr>
        <p:spPr bwMode="auto">
          <a:xfrm>
            <a:off x="1181100" y="3334693"/>
            <a:ext cx="2209800"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Spoke</a:t>
            </a:r>
            <a:endParaRPr lang="en-US" altLang="en-US" sz="48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354F6A4A-2ACC-47B6-81EB-D4D379A73D2C}"/>
              </a:ext>
            </a:extLst>
          </p:cNvPr>
          <p:cNvSpPr txBox="1">
            <a:spLocks noChangeArrowheads="1"/>
          </p:cNvSpPr>
          <p:nvPr/>
        </p:nvSpPr>
        <p:spPr bwMode="auto">
          <a:xfrm>
            <a:off x="1371600" y="3347393"/>
            <a:ext cx="1783424" cy="8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5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Word</a:t>
            </a:r>
            <a:endParaRPr lang="en-US" altLang="en-US" sz="48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61389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41719 -0.33333 " pathEditMode="relative" rAng="0" ptsTypes="AA">
                                      <p:cBhvr>
                                        <p:cTn id="10" dur="1000" spd="-100000" fill="hold"/>
                                        <p:tgtEl>
                                          <p:spTgt spid="3074"/>
                                        </p:tgtEl>
                                        <p:attrNameLst>
                                          <p:attrName>ppt_x</p:attrName>
                                          <p:attrName>ppt_y</p:attrName>
                                        </p:attrNameLst>
                                      </p:cBhvr>
                                      <p:rCtr x="-20868" y="-16667"/>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8" presetClass="emph" presetSubtype="0" fill="hold" grpId="1" nodeType="withEffect">
                                  <p:stCondLst>
                                    <p:cond delay="0"/>
                                  </p:stCondLst>
                                  <p:childTnLst>
                                    <p:set>
                                      <p:cBhvr override="childStyle">
                                        <p:cTn id="17" dur="500" fill="hold"/>
                                        <p:tgtEl>
                                          <p:spTgt spid="5"/>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par>
                                <p:cTn id="30" presetID="23" presetClass="exit" presetSubtype="32" fill="hold" grpId="1" nodeType="withEffect">
                                  <p:stCondLst>
                                    <p:cond delay="0"/>
                                  </p:stCondLst>
                                  <p:childTnLst>
                                    <p:anim calcmode="lin" valueType="num">
                                      <p:cBhvr>
                                        <p:cTn id="31" dur="500"/>
                                        <p:tgtEl>
                                          <p:spTgt spid="8"/>
                                        </p:tgtEl>
                                        <p:attrNameLst>
                                          <p:attrName>ppt_w</p:attrName>
                                        </p:attrNameLst>
                                      </p:cBhvr>
                                      <p:tavLst>
                                        <p:tav tm="0">
                                          <p:val>
                                            <p:strVal val="ppt_w"/>
                                          </p:val>
                                        </p:tav>
                                        <p:tav tm="100000">
                                          <p:val>
                                            <p:fltVal val="0"/>
                                          </p:val>
                                        </p:tav>
                                      </p:tavLst>
                                    </p:anim>
                                    <p:anim calcmode="lin" valueType="num">
                                      <p:cBhvr>
                                        <p:cTn id="32" dur="500"/>
                                        <p:tgtEl>
                                          <p:spTgt spid="8"/>
                                        </p:tgtEl>
                                        <p:attrNameLst>
                                          <p:attrName>ppt_h</p:attrName>
                                        </p:attrNameLst>
                                      </p:cBhvr>
                                      <p:tavLst>
                                        <p:tav tm="0">
                                          <p:val>
                                            <p:strVal val="ppt_h"/>
                                          </p:val>
                                        </p:tav>
                                        <p:tav tm="100000">
                                          <p:val>
                                            <p:fltVal val="0"/>
                                          </p:val>
                                        </p:tav>
                                      </p:tavLst>
                                    </p:anim>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25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childTnLst>
                                </p:cTn>
                              </p:par>
                              <p:par>
                                <p:cTn id="40" presetID="23" presetClass="exit" presetSubtype="32" fill="hold" grpId="1" nodeType="withEffect">
                                  <p:stCondLst>
                                    <p:cond delay="0"/>
                                  </p:stCondLst>
                                  <p:childTnLst>
                                    <p:anim calcmode="lin" valueType="num">
                                      <p:cBhvr>
                                        <p:cTn id="41" dur="500"/>
                                        <p:tgtEl>
                                          <p:spTgt spid="9"/>
                                        </p:tgtEl>
                                        <p:attrNameLst>
                                          <p:attrName>ppt_w</p:attrName>
                                        </p:attrNameLst>
                                      </p:cBhvr>
                                      <p:tavLst>
                                        <p:tav tm="0">
                                          <p:val>
                                            <p:strVal val="ppt_w"/>
                                          </p:val>
                                        </p:tav>
                                        <p:tav tm="100000">
                                          <p:val>
                                            <p:fltVal val="0"/>
                                          </p:val>
                                        </p:tav>
                                      </p:tavLst>
                                    </p:anim>
                                    <p:anim calcmode="lin" valueType="num">
                                      <p:cBhvr>
                                        <p:cTn id="42" dur="500"/>
                                        <p:tgtEl>
                                          <p:spTgt spid="9"/>
                                        </p:tgtEl>
                                        <p:attrNameLst>
                                          <p:attrName>ppt_h</p:attrName>
                                        </p:attrNameLst>
                                      </p:cBhvr>
                                      <p:tavLst>
                                        <p:tav tm="0">
                                          <p:val>
                                            <p:strVal val="ppt_h"/>
                                          </p:val>
                                        </p:tav>
                                        <p:tav tm="100000">
                                          <p:val>
                                            <p:fltVal val="0"/>
                                          </p:val>
                                        </p:tav>
                                      </p:tavLst>
                                    </p:anim>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50"/>
                                        <p:tgtEl>
                                          <p:spTgt spid="6"/>
                                        </p:tgtEl>
                                      </p:cBhvr>
                                    </p:animEffect>
                                  </p:childTnLst>
                                </p:cTn>
                              </p:par>
                              <p:par>
                                <p:cTn id="49" presetID="6" presetClass="emph" presetSubtype="0" fill="hold" grpId="2" nodeType="withEffect">
                                  <p:stCondLst>
                                    <p:cond delay="0"/>
                                  </p:stCondLst>
                                  <p:childTnLst>
                                    <p:animScale>
                                      <p:cBhvr>
                                        <p:cTn id="50" dur="2000" fill="hold"/>
                                        <p:tgtEl>
                                          <p:spTgt spid="6"/>
                                        </p:tgtEl>
                                      </p:cBhvr>
                                      <p:by x="93000" y="93000"/>
                                    </p:animScale>
                                  </p:childTnLst>
                                </p:cTn>
                              </p:par>
                              <p:par>
                                <p:cTn id="51" presetID="42" presetClass="path" presetSubtype="0" accel="50000" decel="50000" fill="hold" grpId="1" nodeType="withEffect">
                                  <p:stCondLst>
                                    <p:cond delay="0"/>
                                  </p:stCondLst>
                                  <p:childTnLst>
                                    <p:animMotion origin="layout" path="M 4.72222E-6 3.33333E-6 L 0.0467 -0.72223 " pathEditMode="relative" rAng="0" ptsTypes="AA">
                                      <p:cBhvr>
                                        <p:cTn id="52" dur="2000" fill="hold"/>
                                        <p:tgtEl>
                                          <p:spTgt spid="6"/>
                                        </p:tgtEl>
                                        <p:attrNameLst>
                                          <p:attrName>ppt_x</p:attrName>
                                          <p:attrName>ppt_y</p:attrName>
                                        </p:attrNameLst>
                                      </p:cBhvr>
                                      <p:rCtr x="2326" y="-36111"/>
                                    </p:animMotion>
                                  </p:childTnLst>
                                </p:cTn>
                              </p:par>
                              <p:par>
                                <p:cTn id="53" presetID="10" presetClass="exit" presetSubtype="0" fill="hold" grpId="1" nodeType="withEffect">
                                  <p:stCondLst>
                                    <p:cond delay="0"/>
                                  </p:stCondLst>
                                  <p:childTnLst>
                                    <p:animEffect transition="out" filter="fade">
                                      <p:cBhvr>
                                        <p:cTn id="54" dur="1250"/>
                                        <p:tgtEl>
                                          <p:spTgt spid="3074"/>
                                        </p:tgtEl>
                                      </p:cBhvr>
                                    </p:animEffect>
                                    <p:set>
                                      <p:cBhvr>
                                        <p:cTn id="55" dur="1" fill="hold">
                                          <p:stCondLst>
                                            <p:cond delay="1249"/>
                                          </p:stCondLst>
                                        </p:cTn>
                                        <p:tgtEl>
                                          <p:spTgt spid="3074"/>
                                        </p:tgtEl>
                                        <p:attrNameLst>
                                          <p:attrName>style.visibility</p:attrName>
                                        </p:attrNameLst>
                                      </p:cBhvr>
                                      <p:to>
                                        <p:strVal val="hidden"/>
                                      </p:to>
                                    </p:set>
                                  </p:childTnLst>
                                </p:cTn>
                              </p:par>
                              <p:par>
                                <p:cTn id="56" presetID="23" presetClass="exit" presetSubtype="16" fill="hold" grpId="1" nodeType="withEffect">
                                  <p:stCondLst>
                                    <p:cond delay="0"/>
                                  </p:stCondLst>
                                  <p:childTnLst>
                                    <p:anim calcmode="lin" valueType="num">
                                      <p:cBhvr>
                                        <p:cTn id="57" dur="1000"/>
                                        <p:tgtEl>
                                          <p:spTgt spid="10"/>
                                        </p:tgtEl>
                                        <p:attrNameLst>
                                          <p:attrName>ppt_w</p:attrName>
                                        </p:attrNameLst>
                                      </p:cBhvr>
                                      <p:tavLst>
                                        <p:tav tm="0">
                                          <p:val>
                                            <p:strVal val="ppt_w"/>
                                          </p:val>
                                        </p:tav>
                                        <p:tav tm="100000">
                                          <p:val>
                                            <p:strVal val="4*ppt_w"/>
                                          </p:val>
                                        </p:tav>
                                      </p:tavLst>
                                    </p:anim>
                                    <p:anim calcmode="lin" valueType="num">
                                      <p:cBhvr>
                                        <p:cTn id="58" dur="1000"/>
                                        <p:tgtEl>
                                          <p:spTgt spid="10"/>
                                        </p:tgtEl>
                                        <p:attrNameLst>
                                          <p:attrName>ppt_h</p:attrName>
                                        </p:attrNameLst>
                                      </p:cBhvr>
                                      <p:tavLst>
                                        <p:tav tm="0">
                                          <p:val>
                                            <p:strVal val="ppt_h"/>
                                          </p:val>
                                        </p:tav>
                                        <p:tav tm="100000">
                                          <p:val>
                                            <p:strVal val="4*ppt_h"/>
                                          </p:val>
                                        </p:tav>
                                      </p:tavLst>
                                    </p:anim>
                                    <p:set>
                                      <p:cBhvr>
                                        <p:cTn id="59" dur="1" fill="hold">
                                          <p:stCondLst>
                                            <p:cond delay="999"/>
                                          </p:stCondLst>
                                        </p:cTn>
                                        <p:tgtEl>
                                          <p:spTgt spid="10"/>
                                        </p:tgtEl>
                                        <p:attrNameLst>
                                          <p:attrName>style.visibility</p:attrName>
                                        </p:attrNameLst>
                                      </p:cBhvr>
                                      <p:to>
                                        <p:strVal val="hidden"/>
                                      </p:to>
                                    </p:set>
                                  </p:childTnLst>
                                </p:cTn>
                              </p:par>
                              <p:par>
                                <p:cTn id="60" presetID="10" presetClass="exit" presetSubtype="0" fill="hold" grpId="3" nodeType="withEffect">
                                  <p:stCondLst>
                                    <p:cond delay="0"/>
                                  </p:stCondLst>
                                  <p:childTnLst>
                                    <p:animEffect transition="out" filter="fade">
                                      <p:cBhvr>
                                        <p:cTn id="61" dur="1000"/>
                                        <p:tgtEl>
                                          <p:spTgt spid="10"/>
                                        </p:tgtEl>
                                      </p:cBhvr>
                                    </p:animEffect>
                                    <p:set>
                                      <p:cBhvr>
                                        <p:cTn id="62" dur="1" fill="hold">
                                          <p:stCondLst>
                                            <p:cond delay="999"/>
                                          </p:stCondLst>
                                        </p:cTn>
                                        <p:tgtEl>
                                          <p:spTgt spid="10"/>
                                        </p:tgtEl>
                                        <p:attrNameLst>
                                          <p:attrName>style.visibility</p:attrName>
                                        </p:attrNameLst>
                                      </p:cBhvr>
                                      <p:to>
                                        <p:strVal val="hidden"/>
                                      </p:to>
                                    </p:set>
                                  </p:childTnLst>
                                </p:cTn>
                              </p:par>
                              <p:par>
                                <p:cTn id="63" presetID="42" presetClass="path" presetSubtype="0" accel="50000" decel="50000" fill="hold" grpId="2" nodeType="withEffect">
                                  <p:stCondLst>
                                    <p:cond delay="0"/>
                                  </p:stCondLst>
                                  <p:childTnLst>
                                    <p:animMotion origin="layout" path="M 4.16667E-6 -7.40741E-7 L 0.24704 0.11042 " pathEditMode="relative" rAng="0" ptsTypes="AA">
                                      <p:cBhvr>
                                        <p:cTn id="64" dur="1000" fill="hold"/>
                                        <p:tgtEl>
                                          <p:spTgt spid="10"/>
                                        </p:tgtEl>
                                        <p:attrNameLst>
                                          <p:attrName>ppt_x</p:attrName>
                                          <p:attrName>ppt_y</p:attrName>
                                        </p:attrNameLst>
                                      </p:cBhvr>
                                      <p:rCtr x="12344" y="5509"/>
                                    </p:animMotion>
                                  </p:childTnLst>
                                </p:cTn>
                              </p:par>
                              <p:par>
                                <p:cTn id="65" presetID="10" presetClass="exit" presetSubtype="0" fill="hold" grpId="2" nodeType="withEffect">
                                  <p:stCondLst>
                                    <p:cond delay="0"/>
                                  </p:stCondLst>
                                  <p:childTnLst>
                                    <p:animEffect transition="out" filter="fade">
                                      <p:cBhvr>
                                        <p:cTn id="66" dur="250"/>
                                        <p:tgtEl>
                                          <p:spTgt spid="5"/>
                                        </p:tgtEl>
                                      </p:cBhvr>
                                    </p:animEffect>
                                    <p:set>
                                      <p:cBhvr>
                                        <p:cTn id="67"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3074" grpId="2"/>
      <p:bldP spid="6" grpId="0"/>
      <p:bldP spid="6" grpId="1"/>
      <p:bldP spid="6" grpId="2"/>
      <p:bldP spid="8" grpId="0"/>
      <p:bldP spid="8" grpId="1"/>
      <p:bldP spid="9" grpId="0"/>
      <p:bldP spid="9" grpId="1"/>
      <p:bldP spid="10" grpId="0"/>
      <p:bldP spid="10" grpId="1"/>
      <p:bldP spid="10" grpId="2"/>
      <p:bldP spid="10"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222C7-5856-44C0-A4B4-59FA5CD74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3" y="0"/>
            <a:ext cx="9124507" cy="6858000"/>
          </a:xfrm>
          <a:prstGeom prst="rect">
            <a:avLst/>
          </a:prstGeom>
        </p:spPr>
      </p:pic>
      <p:sp>
        <p:nvSpPr>
          <p:cNvPr id="8" name="Title 1">
            <a:extLst>
              <a:ext uri="{FF2B5EF4-FFF2-40B4-BE49-F238E27FC236}">
                <a16:creationId xmlns:a16="http://schemas.microsoft.com/office/drawing/2014/main" id="{8B7EC213-59BF-45EF-A25C-0E04C55F66FA}"/>
              </a:ext>
            </a:extLst>
          </p:cNvPr>
          <p:cNvSpPr txBox="1">
            <a:spLocks/>
          </p:cNvSpPr>
          <p:nvPr/>
        </p:nvSpPr>
        <p:spPr>
          <a:xfrm>
            <a:off x="3559882" y="995234"/>
            <a:ext cx="3950193" cy="7118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sharper than any</a:t>
            </a:r>
          </a:p>
        </p:txBody>
      </p:sp>
      <p:sp>
        <p:nvSpPr>
          <p:cNvPr id="9" name="Title 1">
            <a:extLst>
              <a:ext uri="{FF2B5EF4-FFF2-40B4-BE49-F238E27FC236}">
                <a16:creationId xmlns:a16="http://schemas.microsoft.com/office/drawing/2014/main" id="{7F6DAD35-EC79-45E2-9FF5-08F5389E8E8B}"/>
              </a:ext>
            </a:extLst>
          </p:cNvPr>
          <p:cNvSpPr txBox="1">
            <a:spLocks/>
          </p:cNvSpPr>
          <p:nvPr/>
        </p:nvSpPr>
        <p:spPr>
          <a:xfrm>
            <a:off x="2323069" y="1546526"/>
            <a:ext cx="1520923" cy="7983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sword</a:t>
            </a:r>
          </a:p>
        </p:txBody>
      </p:sp>
      <p:sp>
        <p:nvSpPr>
          <p:cNvPr id="10" name="Title 1">
            <a:extLst>
              <a:ext uri="{FF2B5EF4-FFF2-40B4-BE49-F238E27FC236}">
                <a16:creationId xmlns:a16="http://schemas.microsoft.com/office/drawing/2014/main" id="{DF22F35D-819D-49B6-BD9B-D620E4449C26}"/>
              </a:ext>
            </a:extLst>
          </p:cNvPr>
          <p:cNvSpPr txBox="1">
            <a:spLocks/>
          </p:cNvSpPr>
          <p:nvPr/>
        </p:nvSpPr>
        <p:spPr>
          <a:xfrm>
            <a:off x="2698536" y="389751"/>
            <a:ext cx="2806026" cy="7365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rgbClr val="FF00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word of God</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900" b="1" dirty="0">
                <a:ln w="17780" cmpd="sng">
                  <a:solidFill>
                    <a:srgbClr val="FFFFFF"/>
                  </a:solidFill>
                  <a:prstDash val="solid"/>
                  <a:miter lim="800000"/>
                </a:ln>
                <a:solidFill>
                  <a:srgbClr val="0066FF"/>
                </a:solidFill>
                <a:effectLst>
                  <a:glow rad="152400">
                    <a:schemeClr val="tx1"/>
                  </a:glow>
                  <a:outerShdw blurRad="50800" algn="tl" rotWithShape="0">
                    <a:srgbClr val="000000"/>
                  </a:outerShdw>
                </a:effectLst>
                <a:latin typeface="Calibri" panose="020F0502020204030204" pitchFamily="34" charset="0"/>
              </a:rPr>
              <a:t>For the word of God is living and powerful, and sharper than any two-edged sword, piercing even to the division of soul and spirit, and of joints and marrow, and is a discerner of the thoughts and intents of the heart. And there is no creature hidden from His sight, but all things are naked and open to the eyes of Him to whom we must give account. </a:t>
            </a:r>
            <a:r>
              <a:rPr lang="en-US" altLang="en-US" sz="3200" b="1" dirty="0">
                <a:ln w="17780" cmpd="sng">
                  <a:solidFill>
                    <a:srgbClr val="FFFFFF"/>
                  </a:solidFill>
                  <a:prstDash val="solid"/>
                  <a:miter lim="800000"/>
                </a:ln>
                <a:solidFill>
                  <a:srgbClr val="0066FF"/>
                </a:solidFill>
                <a:effectLst>
                  <a:glow rad="1524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52400">
                    <a:schemeClr val="tx1"/>
                  </a:glow>
                  <a:outerShdw blurRad="50800" algn="tl" rotWithShape="0">
                    <a:srgbClr val="000000"/>
                  </a:outerShdw>
                </a:effectLst>
                <a:latin typeface="Calibri" panose="020F0502020204030204" pitchFamily="34" charset="0"/>
              </a:rPr>
              <a:t>Hebrews 4:12-13 </a:t>
            </a:r>
          </a:p>
        </p:txBody>
      </p:sp>
      <p:sp>
        <p:nvSpPr>
          <p:cNvPr id="5" name="Rectangle 2">
            <a:extLst>
              <a:ext uri="{FF2B5EF4-FFF2-40B4-BE49-F238E27FC236}">
                <a16:creationId xmlns:a16="http://schemas.microsoft.com/office/drawing/2014/main" id="{65173568-5949-4DDA-938B-A1341851FD5A}"/>
              </a:ext>
            </a:extLst>
          </p:cNvPr>
          <p:cNvSpPr txBox="1">
            <a:spLocks noChangeArrowheads="1"/>
          </p:cNvSpPr>
          <p:nvPr/>
        </p:nvSpPr>
        <p:spPr bwMode="auto">
          <a:xfrm>
            <a:off x="4407542" y="342418"/>
            <a:ext cx="111219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God</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8A2CFADE-0FF7-4302-9E11-C5BA18F3FA5F}"/>
              </a:ext>
            </a:extLst>
          </p:cNvPr>
          <p:cNvSpPr txBox="1">
            <a:spLocks noChangeArrowheads="1"/>
          </p:cNvSpPr>
          <p:nvPr/>
        </p:nvSpPr>
        <p:spPr bwMode="auto">
          <a:xfrm>
            <a:off x="165100" y="4381018"/>
            <a:ext cx="8763000"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word of God </a:t>
            </a:r>
            <a:r>
              <a:rPr lang="en-US" altLang="en-US" sz="5400"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&gt;</a:t>
            </a:r>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any two-edged sword</a:t>
            </a:r>
            <a:endParaRPr lang="en-US" altLang="en-US" b="1" i="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31F03BE9-A366-4522-92B5-E3175EA4BDDA}"/>
              </a:ext>
            </a:extLst>
          </p:cNvPr>
          <p:cNvSpPr txBox="1">
            <a:spLocks noChangeArrowheads="1"/>
          </p:cNvSpPr>
          <p:nvPr/>
        </p:nvSpPr>
        <p:spPr bwMode="auto">
          <a:xfrm>
            <a:off x="2587624" y="338626"/>
            <a:ext cx="3022600"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word of God</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805A8669-5836-426F-A1F5-1D4877513CC4}"/>
              </a:ext>
            </a:extLst>
          </p:cNvPr>
          <p:cNvSpPr txBox="1">
            <a:spLocks noChangeArrowheads="1"/>
          </p:cNvSpPr>
          <p:nvPr/>
        </p:nvSpPr>
        <p:spPr bwMode="auto">
          <a:xfrm>
            <a:off x="6393655" y="936806"/>
            <a:ext cx="2108200"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any two-</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45FAD65D-CAD1-4918-B143-B84A2973ACF8}"/>
              </a:ext>
            </a:extLst>
          </p:cNvPr>
          <p:cNvSpPr txBox="1">
            <a:spLocks noChangeArrowheads="1"/>
          </p:cNvSpPr>
          <p:nvPr/>
        </p:nvSpPr>
        <p:spPr bwMode="auto">
          <a:xfrm>
            <a:off x="896144" y="1532119"/>
            <a:ext cx="3009900"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edged sword</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9993ACC8-9705-4B7F-93AF-55F0A704215F}"/>
              </a:ext>
            </a:extLst>
          </p:cNvPr>
          <p:cNvSpPr txBox="1">
            <a:spLocks noChangeArrowheads="1"/>
          </p:cNvSpPr>
          <p:nvPr/>
        </p:nvSpPr>
        <p:spPr bwMode="auto">
          <a:xfrm>
            <a:off x="4882121" y="2492060"/>
            <a:ext cx="111219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endParaRPr lang="en-US" altLang="en-US" sz="39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289316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par>
                          <p:cTn id="15" fill="hold">
                            <p:stCondLst>
                              <p:cond delay="1000"/>
                            </p:stCondLst>
                            <p:childTnLst>
                              <p:par>
                                <p:cTn id="16" presetID="10" presetClass="exit" presetSubtype="0" fill="hold" grpId="0" nodeType="afterEffect">
                                  <p:stCondLst>
                                    <p:cond delay="0"/>
                                  </p:stCondLst>
                                  <p:childTnLst>
                                    <p:animEffect transition="out" filter="fade">
                                      <p:cBhvr>
                                        <p:cTn id="17" dur="250"/>
                                        <p:tgtEl>
                                          <p:spTgt spid="5"/>
                                        </p:tgtEl>
                                      </p:cBhvr>
                                    </p:animEffect>
                                    <p:set>
                                      <p:cBhvr>
                                        <p:cTn id="18" dur="1" fill="hold">
                                          <p:stCondLst>
                                            <p:cond delay="24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18" presetClass="emph" presetSubtype="0" fill="hold" grpId="1" nodeType="withEffect">
                                  <p:stCondLst>
                                    <p:cond delay="0"/>
                                  </p:stCondLst>
                                  <p:childTnLst>
                                    <p:set>
                                      <p:cBhvr override="childStyle">
                                        <p:cTn id="25" dur="500" fill="hold"/>
                                        <p:tgtEl>
                                          <p:spTgt spid="8"/>
                                        </p:tgtEl>
                                        <p:attrNameLst>
                                          <p:attrName>style.textDecorationUnderline</p:attrName>
                                        </p:attrNameLst>
                                      </p:cBhvr>
                                      <p:to>
                                        <p:strVal val="true"/>
                                      </p:to>
                                    </p:set>
                                  </p:childTnLst>
                                </p:cTn>
                              </p:par>
                              <p:par>
                                <p:cTn id="26" presetID="22" presetClass="entr" presetSubtype="8" fill="hold" grpId="0"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18" presetClass="emph" presetSubtype="0" fill="hold" grpId="1" nodeType="withEffect">
                                  <p:stCondLst>
                                    <p:cond delay="400"/>
                                  </p:stCondLst>
                                  <p:childTnLst>
                                    <p:set>
                                      <p:cBhvr override="childStyle">
                                        <p:cTn id="30" dur="500" fill="hold"/>
                                        <p:tgtEl>
                                          <p:spTgt spid="9"/>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8" presetClass="emph" presetSubtype="0" fill="hold" grpId="1" nodeType="withEffect">
                                  <p:stCondLst>
                                    <p:cond delay="0"/>
                                  </p:stCondLst>
                                  <p:childTnLst>
                                    <p:set>
                                      <p:cBhvr override="childStyle">
                                        <p:cTn id="37" dur="500" fill="hold"/>
                                        <p:tgtEl>
                                          <p:spTgt spid="10"/>
                                        </p:tgtEl>
                                        <p:attrNameLst>
                                          <p:attrName>style.textDecorationUnderline</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2"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50"/>
                                        <p:tgtEl>
                                          <p:spTgt spid="5"/>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50"/>
                                        <p:tgtEl>
                                          <p:spTgt spid="16"/>
                                        </p:tgtEl>
                                      </p:cBhvr>
                                    </p:animEffect>
                                  </p:childTnLst>
                                </p:cTn>
                              </p:par>
                              <p:par>
                                <p:cTn id="52" presetID="6" presetClass="emph" presetSubtype="0" fill="hold" grpId="4" nodeType="withEffect">
                                  <p:stCondLst>
                                    <p:cond delay="0"/>
                                  </p:stCondLst>
                                  <p:childTnLst>
                                    <p:animScale>
                                      <p:cBhvr>
                                        <p:cTn id="53" dur="2000" fill="hold"/>
                                        <p:tgtEl>
                                          <p:spTgt spid="12"/>
                                        </p:tgtEl>
                                      </p:cBhvr>
                                      <p:by x="112500" y="112500"/>
                                    </p:animScale>
                                  </p:childTnLst>
                                </p:cTn>
                              </p:par>
                              <p:par>
                                <p:cTn id="54" presetID="6" presetClass="emph" presetSubtype="0" fill="hold" grpId="3" nodeType="withEffect">
                                  <p:stCondLst>
                                    <p:cond delay="0"/>
                                  </p:stCondLst>
                                  <p:childTnLst>
                                    <p:animScale>
                                      <p:cBhvr>
                                        <p:cTn id="55" dur="2000" fill="hold"/>
                                        <p:tgtEl>
                                          <p:spTgt spid="14"/>
                                        </p:tgtEl>
                                      </p:cBhvr>
                                      <p:by x="112500" y="112500"/>
                                    </p:animScale>
                                  </p:childTnLst>
                                </p:cTn>
                              </p:par>
                              <p:par>
                                <p:cTn id="56" presetID="6" presetClass="emph" presetSubtype="0" fill="hold" grpId="3" nodeType="withEffect">
                                  <p:stCondLst>
                                    <p:cond delay="0"/>
                                  </p:stCondLst>
                                  <p:childTnLst>
                                    <p:animScale>
                                      <p:cBhvr>
                                        <p:cTn id="57" dur="2000" fill="hold"/>
                                        <p:tgtEl>
                                          <p:spTgt spid="16"/>
                                        </p:tgtEl>
                                      </p:cBhvr>
                                      <p:by x="112500" y="112500"/>
                                    </p:animScale>
                                  </p:childTnLst>
                                </p:cTn>
                              </p:par>
                              <p:par>
                                <p:cTn id="58" presetID="3" presetClass="emph" presetSubtype="2" fill="hold" grpId="5" nodeType="withEffect">
                                  <p:stCondLst>
                                    <p:cond delay="0"/>
                                  </p:stCondLst>
                                  <p:childTnLst>
                                    <p:animClr clrSpc="rgb" dir="cw">
                                      <p:cBhvr override="childStyle">
                                        <p:cTn id="59" dur="2000" fill="hold"/>
                                        <p:tgtEl>
                                          <p:spTgt spid="12"/>
                                        </p:tgtEl>
                                        <p:attrNameLst>
                                          <p:attrName>style.color</p:attrName>
                                        </p:attrNameLst>
                                      </p:cBhvr>
                                      <p:to>
                                        <a:srgbClr val="FF9900"/>
                                      </p:to>
                                    </p:animClr>
                                  </p:childTnLst>
                                </p:cTn>
                              </p:par>
                              <p:par>
                                <p:cTn id="60" presetID="3" presetClass="emph" presetSubtype="2" fill="hold" grpId="4" nodeType="withEffect">
                                  <p:stCondLst>
                                    <p:cond delay="0"/>
                                  </p:stCondLst>
                                  <p:childTnLst>
                                    <p:animClr clrSpc="rgb" dir="cw">
                                      <p:cBhvr override="childStyle">
                                        <p:cTn id="61" dur="2000" fill="hold"/>
                                        <p:tgtEl>
                                          <p:spTgt spid="14"/>
                                        </p:tgtEl>
                                        <p:attrNameLst>
                                          <p:attrName>style.color</p:attrName>
                                        </p:attrNameLst>
                                      </p:cBhvr>
                                      <p:to>
                                        <a:srgbClr val="FF9900"/>
                                      </p:to>
                                    </p:animClr>
                                  </p:childTnLst>
                                </p:cTn>
                              </p:par>
                              <p:par>
                                <p:cTn id="62" presetID="3" presetClass="emph" presetSubtype="2" fill="hold" grpId="4" nodeType="withEffect">
                                  <p:stCondLst>
                                    <p:cond delay="0"/>
                                  </p:stCondLst>
                                  <p:childTnLst>
                                    <p:animClr clrSpc="rgb" dir="cw">
                                      <p:cBhvr override="childStyle">
                                        <p:cTn id="63" dur="2000" fill="hold"/>
                                        <p:tgtEl>
                                          <p:spTgt spid="16"/>
                                        </p:tgtEl>
                                        <p:attrNameLst>
                                          <p:attrName>style.color</p:attrName>
                                        </p:attrNameLst>
                                      </p:cBhvr>
                                      <p:to>
                                        <a:srgbClr val="FF9900"/>
                                      </p:to>
                                    </p:animClr>
                                  </p:childTnLst>
                                </p:cTn>
                              </p:par>
                              <p:par>
                                <p:cTn id="64" presetID="42" presetClass="path" presetSubtype="0" accel="50000" decel="50000" fill="hold" grpId="3" nodeType="withEffect">
                                  <p:stCondLst>
                                    <p:cond delay="0"/>
                                  </p:stCondLst>
                                  <p:childTnLst>
                                    <p:animMotion origin="layout" path="M -3.88889E-6 -2.96296E-6 L -0.25868 0.59584 " pathEditMode="relative" rAng="0" ptsTypes="AA">
                                      <p:cBhvr>
                                        <p:cTn id="65" dur="2000" fill="hold"/>
                                        <p:tgtEl>
                                          <p:spTgt spid="12"/>
                                        </p:tgtEl>
                                        <p:attrNameLst>
                                          <p:attrName>ppt_x</p:attrName>
                                          <p:attrName>ppt_y</p:attrName>
                                        </p:attrNameLst>
                                      </p:cBhvr>
                                      <p:rCtr x="-12934" y="29792"/>
                                    </p:animMotion>
                                  </p:childTnLst>
                                </p:cTn>
                              </p:par>
                              <p:par>
                                <p:cTn id="66" presetID="0" presetClass="path" presetSubtype="0" accel="50000" decel="50000" fill="hold" grpId="0" nodeType="withEffect">
                                  <p:stCondLst>
                                    <p:cond delay="0"/>
                                  </p:stCondLst>
                                  <p:childTnLst>
                                    <p:animMotion origin="layout" path="M 2.77778E-7 2.77556E-17 C -0.03472 2.77556E-17 -0.0691 0.00023 -0.10451 0.00903 C -0.13993 0.01759 -0.18264 0.02014 -0.21215 0.05185 C -0.24201 0.08472 -0.2691 0.12569 -0.28368 0.20324 C -0.29774 0.28056 -0.28993 0.38981 -0.2901 0.50833 " pathEditMode="relative" rAng="0" ptsTypes="AAAAA">
                                      <p:cBhvr>
                                        <p:cTn id="67" dur="2000" fill="hold"/>
                                        <p:tgtEl>
                                          <p:spTgt spid="14"/>
                                        </p:tgtEl>
                                        <p:attrNameLst>
                                          <p:attrName>ppt_x</p:attrName>
                                          <p:attrName>ppt_y</p:attrName>
                                        </p:attrNameLst>
                                      </p:cBhvr>
                                      <p:rCtr x="-14601" y="25417"/>
                                    </p:animMotion>
                                  </p:childTnLst>
                                </p:cTn>
                              </p:par>
                              <p:par>
                                <p:cTn id="68" presetID="42" presetClass="path" presetSubtype="0" accel="50000" decel="50000" fill="hold" grpId="2" nodeType="withEffect">
                                  <p:stCondLst>
                                    <p:cond delay="0"/>
                                  </p:stCondLst>
                                  <p:childTnLst>
                                    <p:animMotion origin="layout" path="M -3.61111E-6 2.96296E-6 L 0.53924 0.42129 " pathEditMode="relative" rAng="0" ptsTypes="AA">
                                      <p:cBhvr>
                                        <p:cTn id="69" dur="2000" fill="hold"/>
                                        <p:tgtEl>
                                          <p:spTgt spid="16"/>
                                        </p:tgtEl>
                                        <p:attrNameLst>
                                          <p:attrName>ppt_x</p:attrName>
                                          <p:attrName>ppt_y</p:attrName>
                                        </p:attrNameLst>
                                      </p:cBhvr>
                                      <p:rCtr x="26962" y="21065"/>
                                    </p:animMotion>
                                  </p:childTnLst>
                                </p:cTn>
                              </p:par>
                              <p:par>
                                <p:cTn id="70" presetID="42" presetClass="path" presetSubtype="0" accel="50000" decel="50000" fill="hold" grpId="1" nodeType="withEffect">
                                  <p:stCondLst>
                                    <p:cond delay="0"/>
                                  </p:stCondLst>
                                  <p:childTnLst>
                                    <p:animMotion origin="layout" path="M 1.66667E-6 4.07407E-6 L 0.05208 0.31388 " pathEditMode="relative" rAng="0" ptsTypes="AA">
                                      <p:cBhvr>
                                        <p:cTn id="71" dur="2000" fill="hold"/>
                                        <p:tgtEl>
                                          <p:spTgt spid="5"/>
                                        </p:tgtEl>
                                        <p:attrNameLst>
                                          <p:attrName>ppt_x</p:attrName>
                                          <p:attrName>ppt_y</p:attrName>
                                        </p:attrNameLst>
                                      </p:cBhvr>
                                      <p:rCtr x="2604" y="15694"/>
                                    </p:animMotion>
                                  </p:childTnLst>
                                </p:cTn>
                              </p:par>
                              <p:par>
                                <p:cTn id="72" presetID="10" presetClass="exit" presetSubtype="0" fill="hold" grpId="1" nodeType="withEffect">
                                  <p:stCondLst>
                                    <p:cond delay="0"/>
                                  </p:stCondLst>
                                  <p:childTnLst>
                                    <p:animEffect transition="out" filter="fade">
                                      <p:cBhvr>
                                        <p:cTn id="73" dur="1250"/>
                                        <p:tgtEl>
                                          <p:spTgt spid="3074"/>
                                        </p:tgtEl>
                                      </p:cBhvr>
                                    </p:animEffect>
                                    <p:set>
                                      <p:cBhvr>
                                        <p:cTn id="74" dur="1" fill="hold">
                                          <p:stCondLst>
                                            <p:cond delay="1249"/>
                                          </p:stCondLst>
                                        </p:cTn>
                                        <p:tgtEl>
                                          <p:spTgt spid="3074"/>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250"/>
                                        <p:tgtEl>
                                          <p:spTgt spid="8"/>
                                        </p:tgtEl>
                                      </p:cBhvr>
                                    </p:animEffect>
                                    <p:set>
                                      <p:cBhvr>
                                        <p:cTn id="77" dur="1" fill="hold">
                                          <p:stCondLst>
                                            <p:cond delay="249"/>
                                          </p:stCondLst>
                                        </p:cTn>
                                        <p:tgtEl>
                                          <p:spTgt spid="8"/>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50"/>
                                        <p:tgtEl>
                                          <p:spTgt spid="9"/>
                                        </p:tgtEl>
                                      </p:cBhvr>
                                    </p:animEffect>
                                    <p:set>
                                      <p:cBhvr>
                                        <p:cTn id="80" dur="1" fill="hold">
                                          <p:stCondLst>
                                            <p:cond delay="249"/>
                                          </p:stCondLst>
                                        </p:cTn>
                                        <p:tgtEl>
                                          <p:spTgt spid="9"/>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50"/>
                                        <p:tgtEl>
                                          <p:spTgt spid="10"/>
                                        </p:tgtEl>
                                      </p:cBhvr>
                                    </p:animEffect>
                                    <p:set>
                                      <p:cBhvr>
                                        <p:cTn id="83" dur="1" fill="hold">
                                          <p:stCondLst>
                                            <p:cond delay="249"/>
                                          </p:stCondLst>
                                        </p:cTn>
                                        <p:tgtEl>
                                          <p:spTgt spid="10"/>
                                        </p:tgtEl>
                                        <p:attrNameLst>
                                          <p:attrName>style.visibility</p:attrName>
                                        </p:attrNameLst>
                                      </p:cBhvr>
                                      <p:to>
                                        <p:strVal val="hidden"/>
                                      </p:to>
                                    </p:set>
                                  </p:childTnLst>
                                </p:cTn>
                              </p:par>
                            </p:childTnLst>
                          </p:cTn>
                        </p:par>
                        <p:par>
                          <p:cTn id="84" fill="hold">
                            <p:stCondLst>
                              <p:cond delay="2000"/>
                            </p:stCondLst>
                            <p:childTnLst>
                              <p:par>
                                <p:cTn id="85" presetID="10" presetClass="entr" presetSubtype="0" fill="hold" grpId="2"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xit" presetSubtype="0" fill="hold" grpId="0" nodeType="with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9" grpId="1"/>
      <p:bldP spid="9" grpId="2"/>
      <p:bldP spid="10" grpId="0"/>
      <p:bldP spid="10" grpId="1"/>
      <p:bldP spid="10" grpId="2"/>
      <p:bldP spid="3074" grpId="0"/>
      <p:bldP spid="3074" grpId="1"/>
      <p:bldP spid="5" grpId="0"/>
      <p:bldP spid="5" grpId="1"/>
      <p:bldP spid="5" grpId="2"/>
      <p:bldP spid="11" grpId="2"/>
      <p:bldP spid="12" grpId="0"/>
      <p:bldP spid="12" grpId="2"/>
      <p:bldP spid="12" grpId="3"/>
      <p:bldP spid="12" grpId="4"/>
      <p:bldP spid="12" grpId="5"/>
      <p:bldP spid="14" grpId="0"/>
      <p:bldP spid="14" grpId="1"/>
      <p:bldP spid="14" grpId="2"/>
      <p:bldP spid="14" grpId="3"/>
      <p:bldP spid="14" grpId="4"/>
      <p:bldP spid="16" grpId="0"/>
      <p:bldP spid="16" grpId="1"/>
      <p:bldP spid="16" grpId="2"/>
      <p:bldP spid="16" grpId="3"/>
      <p:bldP spid="16" grpId="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1B2480-A0F2-47F1-94D2-71D23EEF0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
            <a:ext cx="9144000" cy="6859772"/>
          </a:xfrm>
          <a:prstGeom prst="rect">
            <a:avLst/>
          </a:prstGeom>
        </p:spPr>
      </p:pic>
      <p:sp>
        <p:nvSpPr>
          <p:cNvPr id="13" name="Title 1">
            <a:extLst>
              <a:ext uri="{FF2B5EF4-FFF2-40B4-BE49-F238E27FC236}">
                <a16:creationId xmlns:a16="http://schemas.microsoft.com/office/drawing/2014/main" id="{4B1FA644-8B12-4F0B-8248-D557D4DD4E6F}"/>
              </a:ext>
            </a:extLst>
          </p:cNvPr>
          <p:cNvSpPr txBox="1">
            <a:spLocks/>
          </p:cNvSpPr>
          <p:nvPr/>
        </p:nvSpPr>
        <p:spPr>
          <a:xfrm>
            <a:off x="6908005" y="3034506"/>
            <a:ext cx="12487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rgbClr val="FFFF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like-</a:t>
            </a:r>
          </a:p>
        </p:txBody>
      </p:sp>
      <p:sp>
        <p:nvSpPr>
          <p:cNvPr id="14" name="Title 1">
            <a:extLst>
              <a:ext uri="{FF2B5EF4-FFF2-40B4-BE49-F238E27FC236}">
                <a16:creationId xmlns:a16="http://schemas.microsoft.com/office/drawing/2014/main" id="{AE19ED4E-A6CB-47E1-AA11-EAABF017F21F}"/>
              </a:ext>
            </a:extLst>
          </p:cNvPr>
          <p:cNvSpPr txBox="1">
            <a:spLocks/>
          </p:cNvSpPr>
          <p:nvPr/>
        </p:nvSpPr>
        <p:spPr>
          <a:xfrm>
            <a:off x="340948" y="3630612"/>
            <a:ext cx="197997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rgbClr val="FFFF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minded</a:t>
            </a:r>
          </a:p>
        </p:txBody>
      </p:sp>
      <p:sp>
        <p:nvSpPr>
          <p:cNvPr id="15" name="Title 1">
            <a:extLst>
              <a:ext uri="{FF2B5EF4-FFF2-40B4-BE49-F238E27FC236}">
                <a16:creationId xmlns:a16="http://schemas.microsoft.com/office/drawing/2014/main" id="{7C63DF9E-3D84-4DCA-9D6A-2CFB5E42B3F8}"/>
              </a:ext>
            </a:extLst>
          </p:cNvPr>
          <p:cNvSpPr txBox="1">
            <a:spLocks/>
          </p:cNvSpPr>
          <p:nvPr/>
        </p:nvSpPr>
        <p:spPr>
          <a:xfrm>
            <a:off x="7477918" y="4325144"/>
            <a:ext cx="1236031" cy="7187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rgbClr val="FFFF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one</a:t>
            </a:r>
          </a:p>
        </p:txBody>
      </p:sp>
      <p:sp>
        <p:nvSpPr>
          <p:cNvPr id="16" name="Title 1">
            <a:extLst>
              <a:ext uri="{FF2B5EF4-FFF2-40B4-BE49-F238E27FC236}">
                <a16:creationId xmlns:a16="http://schemas.microsoft.com/office/drawing/2014/main" id="{08D264EB-A363-4F1E-B02D-D478B60BA024}"/>
              </a:ext>
            </a:extLst>
          </p:cNvPr>
          <p:cNvSpPr txBox="1">
            <a:spLocks/>
          </p:cNvSpPr>
          <p:nvPr/>
        </p:nvSpPr>
        <p:spPr>
          <a:xfrm>
            <a:off x="706437" y="4915694"/>
            <a:ext cx="1274131" cy="736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rgbClr val="FFFF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mind</a:t>
            </a:r>
          </a:p>
        </p:txBody>
      </p:sp>
      <p:sp>
        <p:nvSpPr>
          <p:cNvPr id="17" name="Title 1">
            <a:extLst>
              <a:ext uri="{FF2B5EF4-FFF2-40B4-BE49-F238E27FC236}">
                <a16:creationId xmlns:a16="http://schemas.microsoft.com/office/drawing/2014/main" id="{DFAEBAE8-012B-40FD-84D7-343F19FF8FCC}"/>
              </a:ext>
            </a:extLst>
          </p:cNvPr>
          <p:cNvSpPr txBox="1">
            <a:spLocks/>
          </p:cNvSpPr>
          <p:nvPr/>
        </p:nvSpPr>
        <p:spPr>
          <a:xfrm>
            <a:off x="2706687" y="4895850"/>
            <a:ext cx="2607631"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20" b="1" dirty="0">
                <a:ln w="3175" cmpd="sng">
                  <a:solidFill>
                    <a:srgbClr val="FFFF00"/>
                  </a:solidFill>
                  <a:prstDash val="solid"/>
                </a:ln>
                <a:solidFill>
                  <a:schemeClr val="bg1"/>
                </a:solidFill>
                <a:effectLst>
                  <a:outerShdw blurRad="63500" dir="3600000" algn="tl" rotWithShape="0">
                    <a:srgbClr val="000000">
                      <a:alpha val="70000"/>
                    </a:srgbClr>
                  </a:outerShdw>
                </a:effectLst>
                <a:latin typeface="Calibri" panose="020F0502020204030204" pitchFamily="34" charset="0"/>
              </a:rPr>
              <a:t>one mouth</a:t>
            </a:r>
          </a:p>
        </p:txBody>
      </p:sp>
      <p:sp>
        <p:nvSpPr>
          <p:cNvPr id="3074" name="Rectangle 2"/>
          <p:cNvSpPr>
            <a:spLocks noGrp="1" noChangeArrowheads="1"/>
          </p:cNvSpPr>
          <p:nvPr>
            <p:ph type="title"/>
          </p:nvPr>
        </p:nvSpPr>
        <p:spPr>
          <a:xfrm>
            <a:off x="381000" y="137319"/>
            <a:ext cx="8382000" cy="6583362"/>
          </a:xfrm>
        </p:spPr>
        <p:txBody>
          <a:bodyPr>
            <a:scene3d>
              <a:camera prst="orthographicFront"/>
              <a:lightRig rig="flat" dir="t"/>
            </a:scene3d>
            <a:sp3d extrusionH="57150" prstMaterial="plastic">
              <a:bevelT w="38100" h="38100"/>
            </a:sp3d>
          </a:bodyPr>
          <a:lstStyle/>
          <a:p>
            <a:pPr eaLnBrk="1" hangingPunct="1"/>
            <a:r>
              <a:rPr lang="en-US" altLang="en-US" sz="39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whatever things were written before were written for our learning, that we through the patience and comfort of the Scriptures might have hope. Now may the God of patience and comfort grant you to be like-minded toward one another, according to Christ Jesus, that you may with one mind and one mouth glorify the God and Father of our Lord Jesus Christ.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Romans 15:4-6</a:t>
            </a:r>
          </a:p>
        </p:txBody>
      </p:sp>
      <p:sp>
        <p:nvSpPr>
          <p:cNvPr id="5" name="Rectangle 2">
            <a:extLst>
              <a:ext uri="{FF2B5EF4-FFF2-40B4-BE49-F238E27FC236}">
                <a16:creationId xmlns:a16="http://schemas.microsoft.com/office/drawing/2014/main" id="{4888D76B-AC88-4B6E-86CB-DE51A97E4D1D}"/>
              </a:ext>
            </a:extLst>
          </p:cNvPr>
          <p:cNvSpPr txBox="1">
            <a:spLocks noChangeArrowheads="1"/>
          </p:cNvSpPr>
          <p:nvPr/>
        </p:nvSpPr>
        <p:spPr bwMode="auto">
          <a:xfrm>
            <a:off x="4882121" y="2492060"/>
            <a:ext cx="111219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God</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F7E8D1AC-BD47-4ECE-9184-115908EF414F}"/>
              </a:ext>
            </a:extLst>
          </p:cNvPr>
          <p:cNvSpPr txBox="1">
            <a:spLocks noChangeArrowheads="1"/>
          </p:cNvSpPr>
          <p:nvPr/>
        </p:nvSpPr>
        <p:spPr bwMode="auto">
          <a:xfrm>
            <a:off x="1104523" y="4275742"/>
            <a:ext cx="139566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Christ</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E016A58B-1FD1-4217-9631-42795F4FB073}"/>
              </a:ext>
            </a:extLst>
          </p:cNvPr>
          <p:cNvSpPr txBox="1">
            <a:spLocks noChangeArrowheads="1"/>
          </p:cNvSpPr>
          <p:nvPr/>
        </p:nvSpPr>
        <p:spPr bwMode="auto">
          <a:xfrm>
            <a:off x="2319588" y="4280504"/>
            <a:ext cx="1459832"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Jesus</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21ED5977-64DB-4A22-A01B-6C52A4DC3CFE}"/>
              </a:ext>
            </a:extLst>
          </p:cNvPr>
          <p:cNvSpPr txBox="1">
            <a:spLocks noChangeArrowheads="1"/>
          </p:cNvSpPr>
          <p:nvPr/>
        </p:nvSpPr>
        <p:spPr bwMode="auto">
          <a:xfrm>
            <a:off x="5487013" y="5466569"/>
            <a:ext cx="1459832"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Jesus</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6AD3BCF1-8E4E-4F96-A226-55C7C331BAB1}"/>
              </a:ext>
            </a:extLst>
          </p:cNvPr>
          <p:cNvSpPr txBox="1">
            <a:spLocks noChangeArrowheads="1"/>
          </p:cNvSpPr>
          <p:nvPr/>
        </p:nvSpPr>
        <p:spPr bwMode="auto">
          <a:xfrm>
            <a:off x="6762373" y="5467778"/>
            <a:ext cx="139566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Christ</a:t>
            </a:r>
            <a:endParaRPr lang="en-US" altLang="en-US" sz="39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A4882E57-74CB-4628-97E7-7E21457F490D}"/>
              </a:ext>
            </a:extLst>
          </p:cNvPr>
          <p:cNvSpPr txBox="1">
            <a:spLocks noChangeArrowheads="1"/>
          </p:cNvSpPr>
          <p:nvPr/>
        </p:nvSpPr>
        <p:spPr bwMode="auto">
          <a:xfrm>
            <a:off x="480646" y="4314092"/>
            <a:ext cx="8229600" cy="14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Jesus Christ is the same yesterday, today, and forever. </a:t>
            </a:r>
            <a:r>
              <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 13:8 </a:t>
            </a:r>
          </a:p>
        </p:txBody>
      </p:sp>
      <p:sp>
        <p:nvSpPr>
          <p:cNvPr id="19" name="Rectangle 2">
            <a:extLst>
              <a:ext uri="{FF2B5EF4-FFF2-40B4-BE49-F238E27FC236}">
                <a16:creationId xmlns:a16="http://schemas.microsoft.com/office/drawing/2014/main" id="{D5FA2144-665D-4DC8-A4B8-3F2A0A2DCD9C}"/>
              </a:ext>
            </a:extLst>
          </p:cNvPr>
          <p:cNvSpPr txBox="1">
            <a:spLocks noChangeArrowheads="1"/>
          </p:cNvSpPr>
          <p:nvPr/>
        </p:nvSpPr>
        <p:spPr bwMode="auto">
          <a:xfrm>
            <a:off x="469537" y="4317708"/>
            <a:ext cx="2953602"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Jesus Christ</a:t>
            </a:r>
            <a:endParaRPr lang="en-US" altLang="en-US"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0" name="Rectangle 2">
            <a:extLst>
              <a:ext uri="{FF2B5EF4-FFF2-40B4-BE49-F238E27FC236}">
                <a16:creationId xmlns:a16="http://schemas.microsoft.com/office/drawing/2014/main" id="{27E71DC5-11AF-460E-A265-5C20374799E7}"/>
              </a:ext>
            </a:extLst>
          </p:cNvPr>
          <p:cNvSpPr txBox="1">
            <a:spLocks noChangeArrowheads="1"/>
          </p:cNvSpPr>
          <p:nvPr/>
        </p:nvSpPr>
        <p:spPr bwMode="auto">
          <a:xfrm>
            <a:off x="5955461" y="4319137"/>
            <a:ext cx="2704193"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yesterday</a:t>
            </a:r>
            <a:endParaRPr lang="en-US" altLang="en-US"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1" name="Rectangle 2">
            <a:extLst>
              <a:ext uri="{FF2B5EF4-FFF2-40B4-BE49-F238E27FC236}">
                <a16:creationId xmlns:a16="http://schemas.microsoft.com/office/drawing/2014/main" id="{8DCA636D-5E42-47C9-8765-CDF041AC053D}"/>
              </a:ext>
            </a:extLst>
          </p:cNvPr>
          <p:cNvSpPr txBox="1">
            <a:spLocks noChangeArrowheads="1"/>
          </p:cNvSpPr>
          <p:nvPr/>
        </p:nvSpPr>
        <p:spPr bwMode="auto">
          <a:xfrm>
            <a:off x="727188" y="4996364"/>
            <a:ext cx="1721213"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today</a:t>
            </a:r>
            <a:endParaRPr lang="en-US" altLang="en-US"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22" name="Rectangle 2">
            <a:extLst>
              <a:ext uri="{FF2B5EF4-FFF2-40B4-BE49-F238E27FC236}">
                <a16:creationId xmlns:a16="http://schemas.microsoft.com/office/drawing/2014/main" id="{27A7BB70-5ADC-4E0F-A451-C5BB3882CED6}"/>
              </a:ext>
            </a:extLst>
          </p:cNvPr>
          <p:cNvSpPr txBox="1">
            <a:spLocks noChangeArrowheads="1"/>
          </p:cNvSpPr>
          <p:nvPr/>
        </p:nvSpPr>
        <p:spPr bwMode="auto">
          <a:xfrm>
            <a:off x="3337991" y="4995888"/>
            <a:ext cx="2086973"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forever</a:t>
            </a:r>
            <a:endParaRPr lang="en-US" altLang="en-US"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8" name="Rectangle 2" hidden="1">
            <a:extLst>
              <a:ext uri="{FF2B5EF4-FFF2-40B4-BE49-F238E27FC236}">
                <a16:creationId xmlns:a16="http://schemas.microsoft.com/office/drawing/2014/main" id="{BD9DDEDB-C171-4137-8F2B-2B11F5B3687A}"/>
              </a:ext>
            </a:extLst>
          </p:cNvPr>
          <p:cNvSpPr txBox="1">
            <a:spLocks noChangeArrowheads="1"/>
          </p:cNvSpPr>
          <p:nvPr/>
        </p:nvSpPr>
        <p:spPr bwMode="auto">
          <a:xfrm>
            <a:off x="4487027" y="2099907"/>
            <a:ext cx="285549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Jesus Christ</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23" name="Rectangle 2">
            <a:extLst>
              <a:ext uri="{FF2B5EF4-FFF2-40B4-BE49-F238E27FC236}">
                <a16:creationId xmlns:a16="http://schemas.microsoft.com/office/drawing/2014/main" id="{FDD4B7C7-2DE2-4777-AA93-ABB58EAC6B93}"/>
              </a:ext>
            </a:extLst>
          </p:cNvPr>
          <p:cNvSpPr txBox="1">
            <a:spLocks noChangeArrowheads="1"/>
          </p:cNvSpPr>
          <p:nvPr/>
        </p:nvSpPr>
        <p:spPr bwMode="auto">
          <a:xfrm>
            <a:off x="165100" y="4381018"/>
            <a:ext cx="8763000"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word of God </a:t>
            </a:r>
            <a:r>
              <a:rPr lang="en-US" altLang="en-US" sz="5400"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&gt;</a:t>
            </a:r>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 any two-edged sword</a:t>
            </a:r>
            <a:endParaRPr lang="en-US" altLang="en-US" b="1" i="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156128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grpId="0" nodeType="withEffect">
                                  <p:stCondLst>
                                    <p:cond delay="0"/>
                                  </p:stCondLst>
                                  <p:childTnLst>
                                    <p:anim calcmode="lin" valueType="num">
                                      <p:cBhvr>
                                        <p:cTn id="6" dur="1000"/>
                                        <p:tgtEl>
                                          <p:spTgt spid="23"/>
                                        </p:tgtEl>
                                        <p:attrNameLst>
                                          <p:attrName>ppt_w</p:attrName>
                                        </p:attrNameLst>
                                      </p:cBhvr>
                                      <p:tavLst>
                                        <p:tav tm="0">
                                          <p:val>
                                            <p:strVal val="ppt_w"/>
                                          </p:val>
                                        </p:tav>
                                        <p:tav tm="100000">
                                          <p:val>
                                            <p:strVal val="ppt_w+.3"/>
                                          </p:val>
                                        </p:tav>
                                      </p:tavLst>
                                    </p:anim>
                                    <p:anim calcmode="lin" valueType="num">
                                      <p:cBhvr>
                                        <p:cTn id="7" dur="1000"/>
                                        <p:tgtEl>
                                          <p:spTgt spid="23"/>
                                        </p:tgtEl>
                                        <p:attrNameLst>
                                          <p:attrName>ppt_h</p:attrName>
                                        </p:attrNameLst>
                                      </p:cBhvr>
                                      <p:tavLst>
                                        <p:tav tm="0">
                                          <p:val>
                                            <p:strVal val="ppt_h"/>
                                          </p:val>
                                        </p:tav>
                                        <p:tav tm="100000">
                                          <p:val>
                                            <p:strVal val="ppt_h"/>
                                          </p:val>
                                        </p:tav>
                                      </p:tavLst>
                                    </p:anim>
                                    <p:animEffect transition="out" filter="fade">
                                      <p:cBhvr>
                                        <p:cTn id="8" dur="1000"/>
                                        <p:tgtEl>
                                          <p:spTgt spid="23"/>
                                        </p:tgtEl>
                                      </p:cBhvr>
                                    </p:animEffect>
                                    <p:set>
                                      <p:cBhvr>
                                        <p:cTn id="9" dur="1" fill="hold">
                                          <p:stCondLst>
                                            <p:cond delay="999"/>
                                          </p:stCondLst>
                                        </p:cTn>
                                        <p:tgtEl>
                                          <p:spTgt spid="23"/>
                                        </p:tgtEl>
                                        <p:attrNameLst>
                                          <p:attrName>style.visibility</p:attrName>
                                        </p:attrNameLst>
                                      </p:cBhvr>
                                      <p:to>
                                        <p:strVal val="hidden"/>
                                      </p:to>
                                    </p:set>
                                  </p:childTnLst>
                                </p:cTn>
                              </p:par>
                              <p:par>
                                <p:cTn id="10" presetID="16" presetClass="entr" presetSubtype="37" fill="hold" grpId="0" nodeType="withEffect">
                                  <p:stCondLst>
                                    <p:cond delay="750"/>
                                  </p:stCondLst>
                                  <p:childTnLst>
                                    <p:set>
                                      <p:cBhvr>
                                        <p:cTn id="11" dur="1" fill="hold">
                                          <p:stCondLst>
                                            <p:cond delay="0"/>
                                          </p:stCondLst>
                                        </p:cTn>
                                        <p:tgtEl>
                                          <p:spTgt spid="3074"/>
                                        </p:tgtEl>
                                        <p:attrNameLst>
                                          <p:attrName>style.visibility</p:attrName>
                                        </p:attrNameLst>
                                      </p:cBhvr>
                                      <p:to>
                                        <p:strVal val="visible"/>
                                      </p:to>
                                    </p:set>
                                    <p:animEffect transition="in" filter="barn(outVertical)">
                                      <p:cBhvr>
                                        <p:cTn id="12" dur="500"/>
                                        <p:tgtEl>
                                          <p:spTgt spid="3074"/>
                                        </p:tgtEl>
                                      </p:cBhvr>
                                    </p:animEffect>
                                  </p:childTnLst>
                                </p:cTn>
                              </p:par>
                            </p:childTnLst>
                          </p:cTn>
                        </p:par>
                        <p:par>
                          <p:cTn id="13" fill="hold">
                            <p:stCondLst>
                              <p:cond delay="1250"/>
                            </p:stCondLst>
                            <p:childTnLst>
                              <p:par>
                                <p:cTn id="14" presetID="10" presetClass="exit" presetSubtype="0" fill="hold" grpId="1" nodeType="afterEffect">
                                  <p:stCondLst>
                                    <p:cond delay="0"/>
                                  </p:stCondLst>
                                  <p:childTnLst>
                                    <p:animEffect transition="out" filter="fade">
                                      <p:cBhvr>
                                        <p:cTn id="15" dur="250"/>
                                        <p:tgtEl>
                                          <p:spTgt spid="5"/>
                                        </p:tgtEl>
                                      </p:cBhvr>
                                    </p:animEffect>
                                    <p:set>
                                      <p:cBhvr>
                                        <p:cTn id="16" dur="1" fill="hold">
                                          <p:stCondLst>
                                            <p:cond delay="24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18" presetClass="emph" presetSubtype="0" fill="hold" grpId="1" nodeType="withEffect">
                                  <p:stCondLst>
                                    <p:cond delay="0"/>
                                  </p:stCondLst>
                                  <p:childTnLst>
                                    <p:set>
                                      <p:cBhvr override="childStyle">
                                        <p:cTn id="23" dur="500" fill="hold"/>
                                        <p:tgtEl>
                                          <p:spTgt spid="13"/>
                                        </p:tgtEl>
                                        <p:attrNameLst>
                                          <p:attrName>style.textDecorationUnderline</p:attrName>
                                        </p:attrNameLst>
                                      </p:cBhvr>
                                      <p:to>
                                        <p:strVal val="true"/>
                                      </p:to>
                                    </p:set>
                                  </p:childTnLst>
                                </p:cTn>
                              </p:par>
                              <p:par>
                                <p:cTn id="24" presetID="22" presetClass="entr" presetSubtype="8" fill="hold" grpId="0" nodeType="withEffect">
                                  <p:stCondLst>
                                    <p:cond delay="4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18" presetClass="emph" presetSubtype="0" fill="hold" grpId="1" nodeType="withEffect">
                                  <p:stCondLst>
                                    <p:cond delay="400"/>
                                  </p:stCondLst>
                                  <p:childTnLst>
                                    <p:set>
                                      <p:cBhvr override="childStyle">
                                        <p:cTn id="28" dur="500" fill="hold"/>
                                        <p:tgtEl>
                                          <p:spTgt spid="14"/>
                                        </p:tgtEl>
                                        <p:attrNameLst>
                                          <p:attrName>style.textDecorationUnderline</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18" presetClass="emph" presetSubtype="0" fill="hold" grpId="1" nodeType="withEffect">
                                  <p:stCondLst>
                                    <p:cond delay="0"/>
                                  </p:stCondLst>
                                  <p:childTnLst>
                                    <p:set>
                                      <p:cBhvr override="childStyle">
                                        <p:cTn id="35" dur="500" fill="hold"/>
                                        <p:tgtEl>
                                          <p:spTgt spid="15"/>
                                        </p:tgtEl>
                                        <p:attrNameLst>
                                          <p:attrName>style.textDecorationUnderline</p:attrName>
                                        </p:attrNameLst>
                                      </p:cBhvr>
                                      <p:to>
                                        <p:strVal val="true"/>
                                      </p:to>
                                    </p:set>
                                  </p:childTnLst>
                                </p:cTn>
                              </p:par>
                              <p:par>
                                <p:cTn id="36" presetID="22" presetClass="entr" presetSubtype="8" fill="hold" grpId="0" nodeType="withEffect">
                                  <p:stCondLst>
                                    <p:cond delay="40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18" presetClass="emph" presetSubtype="0" fill="hold" grpId="1" nodeType="withEffect">
                                  <p:stCondLst>
                                    <p:cond delay="400"/>
                                  </p:stCondLst>
                                  <p:childTnLst>
                                    <p:set>
                                      <p:cBhvr override="childStyle">
                                        <p:cTn id="40" dur="500" fill="hold"/>
                                        <p:tgtEl>
                                          <p:spTgt spid="16"/>
                                        </p:tgtEl>
                                        <p:attrNameLst>
                                          <p:attrName>style.textDecorationUnderline</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18" presetClass="emph" presetSubtype="0" fill="hold" grpId="1" nodeType="withEffect">
                                  <p:stCondLst>
                                    <p:cond delay="0"/>
                                  </p:stCondLst>
                                  <p:childTnLst>
                                    <p:set>
                                      <p:cBhvr override="childStyle">
                                        <p:cTn id="47" dur="500" fill="hold"/>
                                        <p:tgtEl>
                                          <p:spTgt spid="17"/>
                                        </p:tgtEl>
                                        <p:attrNameLst>
                                          <p:attrName>style.textDecorationUnderline</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2"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250"/>
                                        <p:tgtEl>
                                          <p:spTgt spid="7"/>
                                        </p:tgtEl>
                                      </p:cBhvr>
                                    </p:animEffect>
                                  </p:childTnLst>
                                </p:cTn>
                              </p:par>
                              <p:par>
                                <p:cTn id="53" presetID="10" presetClass="entr" presetSubtype="0" fill="hold" grpId="2"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250"/>
                                        <p:tgtEl>
                                          <p:spTgt spid="10"/>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50"/>
                                        <p:tgtEl>
                                          <p:spTgt spid="6"/>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250"/>
                                        <p:tgtEl>
                                          <p:spTgt spid="9"/>
                                        </p:tgtEl>
                                      </p:cBhvr>
                                    </p:animEffect>
                                  </p:childTnLst>
                                </p:cTn>
                              </p:par>
                              <p:par>
                                <p:cTn id="62" presetID="0" presetClass="path" presetSubtype="0" accel="50000" decel="50000" fill="hold" grpId="0" nodeType="withEffect">
                                  <p:stCondLst>
                                    <p:cond delay="0"/>
                                  </p:stCondLst>
                                  <p:childTnLst>
                                    <p:animMotion origin="layout" path="M -0.00017 2.96296E-6 C -0.00347 -0.03959 -0.00538 -0.10139 0.00104 -0.15648 C 0.00764 -0.21227 0.01927 -0.28334 0.03871 -0.3338 C 0.05816 -0.38449 0.08611 -0.42616 0.11823 -0.45973 C 0.15069 -0.49329 0.19548 -0.52176 0.23177 -0.53565 C 0.26823 -0.54954 0.30243 -0.54931 0.33611 -0.54352 C 0.36996 -0.53773 0.40781 -0.52107 0.43472 -0.50047 C 0.4618 -0.47986 0.48559 -0.44931 0.49705 -0.42014 C 0.5092 -0.39121 0.51441 -0.35023 0.51719 -0.31783 " pathEditMode="relative" rAng="0" ptsTypes="AAAAAAAAA">
                                      <p:cBhvr>
                                        <p:cTn id="63" dur="2000" fill="hold"/>
                                        <p:tgtEl>
                                          <p:spTgt spid="6"/>
                                        </p:tgtEl>
                                        <p:attrNameLst>
                                          <p:attrName>ppt_x</p:attrName>
                                          <p:attrName>ppt_y</p:attrName>
                                        </p:attrNameLst>
                                      </p:cBhvr>
                                      <p:rCtr x="25712" y="-27361"/>
                                    </p:animMotion>
                                  </p:childTnLst>
                                </p:cTn>
                              </p:par>
                              <p:par>
                                <p:cTn id="64" presetID="0" presetClass="path" presetSubtype="0" accel="50000" decel="50000" fill="hold" grpId="0" nodeType="withEffect">
                                  <p:stCondLst>
                                    <p:cond delay="0"/>
                                  </p:stCondLst>
                                  <p:childTnLst>
                                    <p:animMotion origin="layout" path="M -1.11111E-6 1.85185E-6 C -0.00746 -0.0044 -0.07864 -0.01597 -0.12691 -0.02871 C -0.17569 -0.04074 -0.2467 -0.05556 -0.29062 -0.07431 C -0.33437 -0.09329 -0.36667 -0.11111 -0.39045 -0.14074 C -0.41441 -0.1713 -0.42708 -0.2132 -0.43385 -0.25857 C -0.4408 -0.30371 -0.44236 -0.36783 -0.43125 -0.41273 C -0.41996 -0.45764 -0.39462 -0.50046 -0.36684 -0.52847 C -0.33906 -0.55648 -0.29757 -0.57454 -0.26441 -0.58125 C -0.23108 -0.58796 -0.19601 -0.58102 -0.16684 -0.56898 C -0.1375 -0.55695 -0.12014 -0.52616 -0.10642 -0.49097 " pathEditMode="relative" rAng="0" ptsTypes="AAAAAAAAAA">
                                      <p:cBhvr>
                                        <p:cTn id="65" dur="2000" fill="hold"/>
                                        <p:tgtEl>
                                          <p:spTgt spid="9"/>
                                        </p:tgtEl>
                                        <p:attrNameLst>
                                          <p:attrName>ppt_x</p:attrName>
                                          <p:attrName>ppt_y</p:attrName>
                                        </p:attrNameLst>
                                      </p:cBhvr>
                                      <p:rCtr x="-21962" y="-29190"/>
                                    </p:animMotion>
                                  </p:childTnLst>
                                </p:cTn>
                              </p:par>
                              <p:par>
                                <p:cTn id="66" presetID="42" presetClass="path" presetSubtype="0" accel="50000" decel="50000" fill="hold" grpId="1" nodeType="withEffect">
                                  <p:stCondLst>
                                    <p:cond delay="0"/>
                                  </p:stCondLst>
                                  <p:childTnLst>
                                    <p:animMotion origin="layout" path="M 3.05556E-6 -1.48148E-6 L 0.23958 -0.31782 " pathEditMode="relative" rAng="0" ptsTypes="AA">
                                      <p:cBhvr>
                                        <p:cTn id="67" dur="2000" fill="hold"/>
                                        <p:tgtEl>
                                          <p:spTgt spid="7"/>
                                        </p:tgtEl>
                                        <p:attrNameLst>
                                          <p:attrName>ppt_x</p:attrName>
                                          <p:attrName>ppt_y</p:attrName>
                                        </p:attrNameLst>
                                      </p:cBhvr>
                                      <p:rCtr x="11979" y="-15903"/>
                                    </p:animMotion>
                                  </p:childTnLst>
                                </p:cTn>
                              </p:par>
                              <p:par>
                                <p:cTn id="68" presetID="42" presetClass="path" presetSubtype="0" accel="50000" decel="50000" fill="hold" grpId="1" nodeType="withEffect">
                                  <p:stCondLst>
                                    <p:cond delay="0"/>
                                  </p:stCondLst>
                                  <p:childTnLst>
                                    <p:animMotion origin="layout" path="M 1.38889E-6 3.7037E-7 L -0.10139 -0.4912 " pathEditMode="relative" rAng="0" ptsTypes="AA">
                                      <p:cBhvr>
                                        <p:cTn id="69" dur="2000" fill="hold"/>
                                        <p:tgtEl>
                                          <p:spTgt spid="10"/>
                                        </p:tgtEl>
                                        <p:attrNameLst>
                                          <p:attrName>ppt_x</p:attrName>
                                          <p:attrName>ppt_y</p:attrName>
                                        </p:attrNameLst>
                                      </p:cBhvr>
                                      <p:rCtr x="-5069" y="-24560"/>
                                    </p:animMotion>
                                  </p:childTnLst>
                                </p:cTn>
                              </p:par>
                              <p:par>
                                <p:cTn id="70" presetID="6" presetClass="emph" presetSubtype="0" fill="hold" grpId="3" nodeType="withEffect">
                                  <p:stCondLst>
                                    <p:cond delay="0"/>
                                  </p:stCondLst>
                                  <p:childTnLst>
                                    <p:animScale>
                                      <p:cBhvr>
                                        <p:cTn id="71" dur="2000" fill="hold"/>
                                        <p:tgtEl>
                                          <p:spTgt spid="7"/>
                                        </p:tgtEl>
                                      </p:cBhvr>
                                      <p:by x="103000" y="103000"/>
                                    </p:animScale>
                                  </p:childTnLst>
                                </p:cTn>
                              </p:par>
                              <p:par>
                                <p:cTn id="72" presetID="6" presetClass="emph" presetSubtype="0" fill="hold" grpId="3" nodeType="withEffect">
                                  <p:stCondLst>
                                    <p:cond delay="0"/>
                                  </p:stCondLst>
                                  <p:childTnLst>
                                    <p:animScale>
                                      <p:cBhvr>
                                        <p:cTn id="73" dur="2000" fill="hold"/>
                                        <p:tgtEl>
                                          <p:spTgt spid="10"/>
                                        </p:tgtEl>
                                      </p:cBhvr>
                                      <p:by x="103000" y="103000"/>
                                    </p:animScale>
                                  </p:childTnLst>
                                </p:cTn>
                              </p:par>
                              <p:par>
                                <p:cTn id="74" presetID="6" presetClass="emph" presetSubtype="0" fill="hold" grpId="3" nodeType="withEffect">
                                  <p:stCondLst>
                                    <p:cond delay="0"/>
                                  </p:stCondLst>
                                  <p:childTnLst>
                                    <p:animScale>
                                      <p:cBhvr>
                                        <p:cTn id="75" dur="2000" fill="hold"/>
                                        <p:tgtEl>
                                          <p:spTgt spid="6"/>
                                        </p:tgtEl>
                                      </p:cBhvr>
                                      <p:by x="103000" y="103000"/>
                                    </p:animScale>
                                  </p:childTnLst>
                                </p:cTn>
                              </p:par>
                              <p:par>
                                <p:cTn id="76" presetID="6" presetClass="emph" presetSubtype="0" fill="hold" grpId="3" nodeType="withEffect">
                                  <p:stCondLst>
                                    <p:cond delay="0"/>
                                  </p:stCondLst>
                                  <p:childTnLst>
                                    <p:animScale>
                                      <p:cBhvr>
                                        <p:cTn id="77" dur="2000" fill="hold"/>
                                        <p:tgtEl>
                                          <p:spTgt spid="9"/>
                                        </p:tgtEl>
                                      </p:cBhvr>
                                      <p:by x="103000" y="103000"/>
                                    </p:animScale>
                                  </p:childTnLst>
                                </p:cTn>
                              </p:par>
                              <p:par>
                                <p:cTn id="78" presetID="10" presetClass="exit" presetSubtype="0" fill="hold" grpId="1" nodeType="withEffect">
                                  <p:stCondLst>
                                    <p:cond delay="0"/>
                                  </p:stCondLst>
                                  <p:childTnLst>
                                    <p:animEffect transition="out" filter="fade">
                                      <p:cBhvr>
                                        <p:cTn id="79" dur="1250"/>
                                        <p:tgtEl>
                                          <p:spTgt spid="3074"/>
                                        </p:tgtEl>
                                      </p:cBhvr>
                                    </p:animEffect>
                                    <p:set>
                                      <p:cBhvr>
                                        <p:cTn id="80" dur="1" fill="hold">
                                          <p:stCondLst>
                                            <p:cond delay="1249"/>
                                          </p:stCondLst>
                                        </p:cTn>
                                        <p:tgtEl>
                                          <p:spTgt spid="3074"/>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50"/>
                                        <p:tgtEl>
                                          <p:spTgt spid="13"/>
                                        </p:tgtEl>
                                      </p:cBhvr>
                                    </p:animEffect>
                                    <p:set>
                                      <p:cBhvr>
                                        <p:cTn id="83" dur="1" fill="hold">
                                          <p:stCondLst>
                                            <p:cond delay="249"/>
                                          </p:stCondLst>
                                        </p:cTn>
                                        <p:tgtEl>
                                          <p:spTgt spid="13"/>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50"/>
                                        <p:tgtEl>
                                          <p:spTgt spid="14"/>
                                        </p:tgtEl>
                                      </p:cBhvr>
                                    </p:animEffect>
                                    <p:set>
                                      <p:cBhvr>
                                        <p:cTn id="86" dur="1" fill="hold">
                                          <p:stCondLst>
                                            <p:cond delay="249"/>
                                          </p:stCondLst>
                                        </p:cTn>
                                        <p:tgtEl>
                                          <p:spTgt spid="14"/>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50"/>
                                        <p:tgtEl>
                                          <p:spTgt spid="15"/>
                                        </p:tgtEl>
                                      </p:cBhvr>
                                    </p:animEffect>
                                    <p:set>
                                      <p:cBhvr>
                                        <p:cTn id="89" dur="1" fill="hold">
                                          <p:stCondLst>
                                            <p:cond delay="249"/>
                                          </p:stCondLst>
                                        </p:cTn>
                                        <p:tgtEl>
                                          <p:spTgt spid="15"/>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250"/>
                                        <p:tgtEl>
                                          <p:spTgt spid="16"/>
                                        </p:tgtEl>
                                      </p:cBhvr>
                                    </p:animEffect>
                                    <p:set>
                                      <p:cBhvr>
                                        <p:cTn id="92" dur="1" fill="hold">
                                          <p:stCondLst>
                                            <p:cond delay="249"/>
                                          </p:stCondLst>
                                        </p:cTn>
                                        <p:tgtEl>
                                          <p:spTgt spid="16"/>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250"/>
                                        <p:tgtEl>
                                          <p:spTgt spid="17"/>
                                        </p:tgtEl>
                                      </p:cBhvr>
                                    </p:animEffect>
                                    <p:set>
                                      <p:cBhvr>
                                        <p:cTn id="95" dur="1" fill="hold">
                                          <p:stCondLst>
                                            <p:cond delay="249"/>
                                          </p:stCondLst>
                                        </p:cTn>
                                        <p:tgtEl>
                                          <p:spTgt spid="17"/>
                                        </p:tgtEl>
                                        <p:attrNameLst>
                                          <p:attrName>style.visibility</p:attrName>
                                        </p:attrNameLst>
                                      </p:cBhvr>
                                      <p:to>
                                        <p:strVal val="hidden"/>
                                      </p:to>
                                    </p:set>
                                  </p:childTnLst>
                                </p:cTn>
                              </p:par>
                            </p:childTnLst>
                          </p:cTn>
                        </p:par>
                        <p:par>
                          <p:cTn id="96" fill="hold">
                            <p:stCondLst>
                              <p:cond delay="2000"/>
                            </p:stCondLst>
                            <p:childTnLst>
                              <p:par>
                                <p:cTn id="97" presetID="10" presetClass="exit" presetSubtype="0" fill="hold" grpId="2" nodeType="afterEffect">
                                  <p:stCondLst>
                                    <p:cond delay="0"/>
                                  </p:stCondLst>
                                  <p:childTnLst>
                                    <p:animEffect transition="out" filter="fade">
                                      <p:cBhvr>
                                        <p:cTn id="98" dur="250"/>
                                        <p:tgtEl>
                                          <p:spTgt spid="6"/>
                                        </p:tgtEl>
                                      </p:cBhvr>
                                    </p:animEffect>
                                    <p:set>
                                      <p:cBhvr>
                                        <p:cTn id="99" dur="1" fill="hold">
                                          <p:stCondLst>
                                            <p:cond delay="249"/>
                                          </p:stCondLst>
                                        </p:cTn>
                                        <p:tgtEl>
                                          <p:spTgt spid="6"/>
                                        </p:tgtEl>
                                        <p:attrNameLst>
                                          <p:attrName>style.visibility</p:attrName>
                                        </p:attrNameLst>
                                      </p:cBhvr>
                                      <p:to>
                                        <p:strVal val="hidden"/>
                                      </p:to>
                                    </p:set>
                                  </p:childTnLst>
                                </p:cTn>
                              </p:par>
                              <p:par>
                                <p:cTn id="100" presetID="10" presetClass="exit" presetSubtype="0" fill="hold" grpId="2" nodeType="withEffect">
                                  <p:stCondLst>
                                    <p:cond delay="0"/>
                                  </p:stCondLst>
                                  <p:childTnLst>
                                    <p:animEffect transition="out" filter="fade">
                                      <p:cBhvr>
                                        <p:cTn id="101" dur="250"/>
                                        <p:tgtEl>
                                          <p:spTgt spid="9"/>
                                        </p:tgtEl>
                                      </p:cBhvr>
                                    </p:animEffect>
                                    <p:set>
                                      <p:cBhvr>
                                        <p:cTn id="102" dur="1" fill="hold">
                                          <p:stCondLst>
                                            <p:cond delay="249"/>
                                          </p:stCondLst>
                                        </p:cTn>
                                        <p:tgtEl>
                                          <p:spTgt spid="9"/>
                                        </p:tgtEl>
                                        <p:attrNameLst>
                                          <p:attrName>style.visibility</p:attrName>
                                        </p:attrNameLst>
                                      </p:cBhvr>
                                      <p:to>
                                        <p:strVal val="hidden"/>
                                      </p:to>
                                    </p:set>
                                  </p:childTnLst>
                                </p:cTn>
                              </p:par>
                              <p:par>
                                <p:cTn id="103" presetID="2" presetClass="entr" presetSubtype="2"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1+#ppt_w/2"/>
                                          </p:val>
                                        </p:tav>
                                        <p:tav tm="100000">
                                          <p:val>
                                            <p:strVal val="#ppt_x"/>
                                          </p:val>
                                        </p:tav>
                                      </p:tavLst>
                                    </p:anim>
                                    <p:anim calcmode="lin" valueType="num">
                                      <p:cBhvr additive="base">
                                        <p:cTn id="10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250"/>
                                        <p:tgtEl>
                                          <p:spTgt spid="2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250"/>
                                        <p:tgtEl>
                                          <p:spTgt spid="2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250"/>
                                        <p:tgtEl>
                                          <p:spTgt spid="2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9"/>
                                        </p:tgtEl>
                                        <p:attrNameLst>
                                          <p:attrName>style.visibility</p:attrName>
                                        </p:attrNameLst>
                                      </p:cBhvr>
                                      <p:to>
                                        <p:strVal val="visible"/>
                                      </p:to>
                                    </p:set>
                                    <p:animEffect transition="in" filter="fade">
                                      <p:cBhvr>
                                        <p:cTn id="120" dur="250"/>
                                        <p:tgtEl>
                                          <p:spTgt spid="19"/>
                                        </p:tgtEl>
                                      </p:cBhvr>
                                    </p:animEffect>
                                  </p:childTnLst>
                                </p:cTn>
                              </p:par>
                              <p:par>
                                <p:cTn id="121" presetID="6" presetClass="emph" presetSubtype="0" fill="hold" grpId="3" nodeType="withEffect">
                                  <p:stCondLst>
                                    <p:cond delay="0"/>
                                  </p:stCondLst>
                                  <p:childTnLst>
                                    <p:animScale>
                                      <p:cBhvr>
                                        <p:cTn id="122" dur="2000" fill="hold"/>
                                        <p:tgtEl>
                                          <p:spTgt spid="19"/>
                                        </p:tgtEl>
                                      </p:cBhvr>
                                      <p:by x="91000" y="91000"/>
                                    </p:animScale>
                                  </p:childTnLst>
                                </p:cTn>
                              </p:par>
                              <p:par>
                                <p:cTn id="123" presetID="42" presetClass="path" presetSubtype="0" accel="50000" decel="50000" fill="hold" grpId="4" nodeType="withEffect">
                                  <p:stCondLst>
                                    <p:cond delay="0"/>
                                  </p:stCondLst>
                                  <p:childTnLst>
                                    <p:animMotion origin="layout" path="M 2.77778E-6 4.44444E-6 L 0.43403 -0.32431 " pathEditMode="relative" rAng="0" ptsTypes="AA">
                                      <p:cBhvr>
                                        <p:cTn id="124" dur="2000" fill="hold"/>
                                        <p:tgtEl>
                                          <p:spTgt spid="19"/>
                                        </p:tgtEl>
                                        <p:attrNameLst>
                                          <p:attrName>ppt_x</p:attrName>
                                          <p:attrName>ppt_y</p:attrName>
                                        </p:attrNameLst>
                                      </p:cBhvr>
                                      <p:rCtr x="21701" y="-16227"/>
                                    </p:animMotion>
                                  </p:childTnLst>
                                </p:cTn>
                              </p:par>
                              <p:par>
                                <p:cTn id="125" presetID="42" presetClass="path" presetSubtype="0" accel="50000" decel="50000" fill="hold" grpId="3" nodeType="withEffect">
                                  <p:stCondLst>
                                    <p:cond delay="0"/>
                                  </p:stCondLst>
                                  <p:childTnLst>
                                    <p:animMotion origin="layout" path="M -1.94444E-6 2.96296E-6 L -0.26996 0.21967 " pathEditMode="relative" rAng="0" ptsTypes="AA">
                                      <p:cBhvr>
                                        <p:cTn id="126" dur="2000" fill="hold"/>
                                        <p:tgtEl>
                                          <p:spTgt spid="20"/>
                                        </p:tgtEl>
                                        <p:attrNameLst>
                                          <p:attrName>ppt_x</p:attrName>
                                          <p:attrName>ppt_y</p:attrName>
                                        </p:attrNameLst>
                                      </p:cBhvr>
                                      <p:rCtr x="-13507" y="10972"/>
                                    </p:animMotion>
                                  </p:childTnLst>
                                </p:cTn>
                              </p:par>
                              <p:par>
                                <p:cTn id="127" presetID="42" presetClass="path" presetSubtype="0" accel="50000" decel="50000" fill="hold" grpId="2" nodeType="withEffect">
                                  <p:stCondLst>
                                    <p:cond delay="0"/>
                                  </p:stCondLst>
                                  <p:childTnLst>
                                    <p:animMotion origin="layout" path="M -1.11111E-6 3.7037E-7 L 0.36024 -0.2463 " pathEditMode="relative" rAng="0" ptsTypes="AA">
                                      <p:cBhvr>
                                        <p:cTn id="128" dur="2000" fill="hold"/>
                                        <p:tgtEl>
                                          <p:spTgt spid="21"/>
                                        </p:tgtEl>
                                        <p:attrNameLst>
                                          <p:attrName>ppt_x</p:attrName>
                                          <p:attrName>ppt_y</p:attrName>
                                        </p:attrNameLst>
                                      </p:cBhvr>
                                      <p:rCtr x="18003" y="-12315"/>
                                    </p:animMotion>
                                  </p:childTnLst>
                                </p:cTn>
                              </p:par>
                              <p:par>
                                <p:cTn id="129" presetID="42" presetClass="path" presetSubtype="0" accel="50000" decel="50000" fill="hold" grpId="2" nodeType="withEffect">
                                  <p:stCondLst>
                                    <p:cond delay="0"/>
                                  </p:stCondLst>
                                  <p:childTnLst>
                                    <p:animMotion origin="layout" path="M 3.33333E-6 1.85185E-6 L 0.06232 -0.69537 " pathEditMode="relative" rAng="0" ptsTypes="AA">
                                      <p:cBhvr>
                                        <p:cTn id="130" dur="2000" fill="hold"/>
                                        <p:tgtEl>
                                          <p:spTgt spid="22"/>
                                        </p:tgtEl>
                                        <p:attrNameLst>
                                          <p:attrName>ppt_x</p:attrName>
                                          <p:attrName>ppt_y</p:attrName>
                                        </p:attrNameLst>
                                      </p:cBhvr>
                                      <p:rCtr x="3108" y="-34769"/>
                                    </p:animMotion>
                                  </p:childTnLst>
                                </p:cTn>
                              </p:par>
                              <p:par>
                                <p:cTn id="131" presetID="3" presetClass="emph" presetSubtype="2" fill="hold" grpId="3" nodeType="withEffect">
                                  <p:stCondLst>
                                    <p:cond delay="0"/>
                                  </p:stCondLst>
                                  <p:childTnLst>
                                    <p:animClr clrSpc="rgb" dir="cw">
                                      <p:cBhvr override="childStyle">
                                        <p:cTn id="132" dur="2000" fill="hold"/>
                                        <p:tgtEl>
                                          <p:spTgt spid="21"/>
                                        </p:tgtEl>
                                        <p:attrNameLst>
                                          <p:attrName>style.color</p:attrName>
                                        </p:attrNameLst>
                                      </p:cBhvr>
                                      <p:to>
                                        <a:srgbClr val="66FF33"/>
                                      </p:to>
                                    </p:animClr>
                                  </p:childTnLst>
                                </p:cTn>
                              </p:par>
                              <p:par>
                                <p:cTn id="133" presetID="3" presetClass="emph" presetSubtype="2" fill="hold" grpId="3" nodeType="withEffect">
                                  <p:stCondLst>
                                    <p:cond delay="0"/>
                                  </p:stCondLst>
                                  <p:childTnLst>
                                    <p:animClr clrSpc="rgb" dir="cw">
                                      <p:cBhvr override="childStyle">
                                        <p:cTn id="134" dur="2000" fill="hold"/>
                                        <p:tgtEl>
                                          <p:spTgt spid="22"/>
                                        </p:tgtEl>
                                        <p:attrNameLst>
                                          <p:attrName>style.color</p:attrName>
                                        </p:attrNameLst>
                                      </p:cBhvr>
                                      <p:to>
                                        <a:schemeClr val="bg1"/>
                                      </p:to>
                                    </p:animClr>
                                  </p:childTnLst>
                                </p:cTn>
                              </p:par>
                              <p:par>
                                <p:cTn id="135" presetID="3" presetClass="emph" presetSubtype="2" fill="hold" grpId="4" nodeType="withEffect">
                                  <p:stCondLst>
                                    <p:cond delay="0"/>
                                  </p:stCondLst>
                                  <p:childTnLst>
                                    <p:animClr clrSpc="rgb" dir="cw">
                                      <p:cBhvr override="childStyle">
                                        <p:cTn id="136" dur="2000" fill="hold"/>
                                        <p:tgtEl>
                                          <p:spTgt spid="20"/>
                                        </p:tgtEl>
                                        <p:attrNameLst>
                                          <p:attrName>style.color</p:attrName>
                                        </p:attrNameLst>
                                      </p:cBhvr>
                                      <p:to>
                                        <a:srgbClr val="FF9900"/>
                                      </p:to>
                                    </p:animClr>
                                  </p:childTnLst>
                                </p:cTn>
                              </p:par>
                              <p:par>
                                <p:cTn id="137" presetID="10" presetClass="exit" presetSubtype="0" fill="hold" grpId="1" nodeType="withEffect">
                                  <p:stCondLst>
                                    <p:cond delay="0"/>
                                  </p:stCondLst>
                                  <p:childTnLst>
                                    <p:animEffect transition="out" filter="fade">
                                      <p:cBhvr>
                                        <p:cTn id="138" dur="1250"/>
                                        <p:tgtEl>
                                          <p:spTgt spid="18"/>
                                        </p:tgtEl>
                                      </p:cBhvr>
                                    </p:animEffect>
                                    <p:set>
                                      <p:cBhvr>
                                        <p:cTn id="139" dur="1" fill="hold">
                                          <p:stCondLst>
                                            <p:cond delay="1249"/>
                                          </p:stCondLst>
                                        </p:cTn>
                                        <p:tgtEl>
                                          <p:spTgt spid="18"/>
                                        </p:tgtEl>
                                        <p:attrNameLst>
                                          <p:attrName>style.visibility</p:attrName>
                                        </p:attrNameLst>
                                      </p:cBhvr>
                                      <p:to>
                                        <p:strVal val="hidden"/>
                                      </p:to>
                                    </p:set>
                                  </p:childTnLst>
                                </p:cTn>
                              </p:par>
                            </p:childTnLst>
                          </p:cTn>
                        </p:par>
                        <p:par>
                          <p:cTn id="140" fill="hold">
                            <p:stCondLst>
                              <p:cond delay="2000"/>
                            </p:stCondLst>
                            <p:childTnLst>
                              <p:par>
                                <p:cTn id="141" presetID="10" presetClass="exit" presetSubtype="0" fill="hold" grpId="2" nodeType="afterEffect">
                                  <p:stCondLst>
                                    <p:cond delay="0"/>
                                  </p:stCondLst>
                                  <p:childTnLst>
                                    <p:animEffect transition="out" filter="fade">
                                      <p:cBhvr>
                                        <p:cTn id="142" dur="750"/>
                                        <p:tgtEl>
                                          <p:spTgt spid="19"/>
                                        </p:tgtEl>
                                      </p:cBhvr>
                                    </p:animEffect>
                                    <p:set>
                                      <p:cBhvr>
                                        <p:cTn id="143" dur="1" fill="hold">
                                          <p:stCondLst>
                                            <p:cond delay="749"/>
                                          </p:stCondLst>
                                        </p:cTn>
                                        <p:tgtEl>
                                          <p:spTgt spid="19"/>
                                        </p:tgtEl>
                                        <p:attrNameLst>
                                          <p:attrName>style.visibility</p:attrName>
                                        </p:attrNameLst>
                                      </p:cBhvr>
                                      <p:to>
                                        <p:strVal val="hidden"/>
                                      </p:to>
                                    </p:set>
                                  </p:childTnLst>
                                </p:cTn>
                              </p:par>
                              <p:par>
                                <p:cTn id="144" presetID="23" presetClass="exit" presetSubtype="16" fill="hold" grpId="5" nodeType="withEffect">
                                  <p:stCondLst>
                                    <p:cond delay="0"/>
                                  </p:stCondLst>
                                  <p:childTnLst>
                                    <p:anim calcmode="lin" valueType="num">
                                      <p:cBhvr>
                                        <p:cTn id="145" dur="750"/>
                                        <p:tgtEl>
                                          <p:spTgt spid="19"/>
                                        </p:tgtEl>
                                        <p:attrNameLst>
                                          <p:attrName>ppt_w</p:attrName>
                                        </p:attrNameLst>
                                      </p:cBhvr>
                                      <p:tavLst>
                                        <p:tav tm="0">
                                          <p:val>
                                            <p:strVal val="ppt_w"/>
                                          </p:val>
                                        </p:tav>
                                        <p:tav tm="100000">
                                          <p:val>
                                            <p:strVal val="4*ppt_w"/>
                                          </p:val>
                                        </p:tav>
                                      </p:tavLst>
                                    </p:anim>
                                    <p:anim calcmode="lin" valueType="num">
                                      <p:cBhvr>
                                        <p:cTn id="146" dur="750"/>
                                        <p:tgtEl>
                                          <p:spTgt spid="19"/>
                                        </p:tgtEl>
                                        <p:attrNameLst>
                                          <p:attrName>ppt_h</p:attrName>
                                        </p:attrNameLst>
                                      </p:cBhvr>
                                      <p:tavLst>
                                        <p:tav tm="0">
                                          <p:val>
                                            <p:strVal val="ppt_h"/>
                                          </p:val>
                                        </p:tav>
                                        <p:tav tm="100000">
                                          <p:val>
                                            <p:strVal val="4*ppt_h"/>
                                          </p:val>
                                        </p:tav>
                                      </p:tavLst>
                                    </p:anim>
                                    <p:set>
                                      <p:cBhvr>
                                        <p:cTn id="147" dur="1" fill="hold">
                                          <p:stCondLst>
                                            <p:cond delay="749"/>
                                          </p:stCondLst>
                                        </p:cTn>
                                        <p:tgtEl>
                                          <p:spTgt spid="1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42" presetClass="exit" presetSubtype="0" fill="hold" grpId="1" nodeType="clickEffect">
                                  <p:stCondLst>
                                    <p:cond delay="0"/>
                                  </p:stCondLst>
                                  <p:childTnLst>
                                    <p:animEffect transition="out" filter="fade">
                                      <p:cBhvr>
                                        <p:cTn id="151" dur="1000"/>
                                        <p:tgtEl>
                                          <p:spTgt spid="20"/>
                                        </p:tgtEl>
                                      </p:cBhvr>
                                    </p:animEffect>
                                    <p:anim calcmode="lin" valueType="num">
                                      <p:cBhvr>
                                        <p:cTn id="152" dur="1000"/>
                                        <p:tgtEl>
                                          <p:spTgt spid="20"/>
                                        </p:tgtEl>
                                        <p:attrNameLst>
                                          <p:attrName>ppt_x</p:attrName>
                                        </p:attrNameLst>
                                      </p:cBhvr>
                                      <p:tavLst>
                                        <p:tav tm="0">
                                          <p:val>
                                            <p:strVal val="ppt_x"/>
                                          </p:val>
                                        </p:tav>
                                        <p:tav tm="100000">
                                          <p:val>
                                            <p:strVal val="ppt_x"/>
                                          </p:val>
                                        </p:tav>
                                      </p:tavLst>
                                    </p:anim>
                                    <p:anim calcmode="lin" valueType="num">
                                      <p:cBhvr>
                                        <p:cTn id="153" dur="1000"/>
                                        <p:tgtEl>
                                          <p:spTgt spid="20"/>
                                        </p:tgtEl>
                                        <p:attrNameLst>
                                          <p:attrName>ppt_y</p:attrName>
                                        </p:attrNameLst>
                                      </p:cBhvr>
                                      <p:tavLst>
                                        <p:tav tm="0">
                                          <p:val>
                                            <p:strVal val="ppt_y"/>
                                          </p:val>
                                        </p:tav>
                                        <p:tav tm="100000">
                                          <p:val>
                                            <p:strVal val="ppt_y+.1"/>
                                          </p:val>
                                        </p:tav>
                                      </p:tavLst>
                                    </p:anim>
                                    <p:set>
                                      <p:cBhvr>
                                        <p:cTn id="154" dur="1" fill="hold">
                                          <p:stCondLst>
                                            <p:cond delay="999"/>
                                          </p:stCondLst>
                                        </p:cTn>
                                        <p:tgtEl>
                                          <p:spTgt spid="20"/>
                                        </p:tgtEl>
                                        <p:attrNameLst>
                                          <p:attrName>style.visibility</p:attrName>
                                        </p:attrNameLst>
                                      </p:cBhvr>
                                      <p:to>
                                        <p:strVal val="hidden"/>
                                      </p:to>
                                    </p:set>
                                  </p:childTnLst>
                                </p:cTn>
                              </p:par>
                              <p:par>
                                <p:cTn id="155" presetID="50" presetClass="exit" presetSubtype="0" accel="100000" fill="hold" grpId="1" nodeType="withEffect">
                                  <p:stCondLst>
                                    <p:cond delay="0"/>
                                  </p:stCondLst>
                                  <p:childTnLst>
                                    <p:anim calcmode="lin" valueType="num">
                                      <p:cBhvr>
                                        <p:cTn id="156" dur="1000"/>
                                        <p:tgtEl>
                                          <p:spTgt spid="21"/>
                                        </p:tgtEl>
                                        <p:attrNameLst>
                                          <p:attrName>ppt_w</p:attrName>
                                        </p:attrNameLst>
                                      </p:cBhvr>
                                      <p:tavLst>
                                        <p:tav tm="0">
                                          <p:val>
                                            <p:strVal val="ppt_w"/>
                                          </p:val>
                                        </p:tav>
                                        <p:tav tm="100000">
                                          <p:val>
                                            <p:strVal val="ppt_w+.3"/>
                                          </p:val>
                                        </p:tav>
                                      </p:tavLst>
                                    </p:anim>
                                    <p:anim calcmode="lin" valueType="num">
                                      <p:cBhvr>
                                        <p:cTn id="157" dur="1000"/>
                                        <p:tgtEl>
                                          <p:spTgt spid="21"/>
                                        </p:tgtEl>
                                        <p:attrNameLst>
                                          <p:attrName>ppt_h</p:attrName>
                                        </p:attrNameLst>
                                      </p:cBhvr>
                                      <p:tavLst>
                                        <p:tav tm="0">
                                          <p:val>
                                            <p:strVal val="ppt_h"/>
                                          </p:val>
                                        </p:tav>
                                        <p:tav tm="100000">
                                          <p:val>
                                            <p:strVal val="ppt_h"/>
                                          </p:val>
                                        </p:tav>
                                      </p:tavLst>
                                    </p:anim>
                                    <p:animEffect transition="out" filter="fade">
                                      <p:cBhvr>
                                        <p:cTn id="158" dur="1000"/>
                                        <p:tgtEl>
                                          <p:spTgt spid="21"/>
                                        </p:tgtEl>
                                      </p:cBhvr>
                                    </p:animEffect>
                                    <p:set>
                                      <p:cBhvr>
                                        <p:cTn id="159" dur="1" fill="hold">
                                          <p:stCondLst>
                                            <p:cond delay="999"/>
                                          </p:stCondLst>
                                        </p:cTn>
                                        <p:tgtEl>
                                          <p:spTgt spid="21"/>
                                        </p:tgtEl>
                                        <p:attrNameLst>
                                          <p:attrName>style.visibility</p:attrName>
                                        </p:attrNameLst>
                                      </p:cBhvr>
                                      <p:to>
                                        <p:strVal val="hidden"/>
                                      </p:to>
                                    </p:set>
                                  </p:childTnLst>
                                </p:cTn>
                              </p:par>
                              <p:par>
                                <p:cTn id="160" presetID="47" presetClass="exit" presetSubtype="0" fill="hold" grpId="1" nodeType="withEffect">
                                  <p:stCondLst>
                                    <p:cond delay="0"/>
                                  </p:stCondLst>
                                  <p:childTnLst>
                                    <p:animEffect transition="out" filter="fade">
                                      <p:cBhvr>
                                        <p:cTn id="161" dur="1000"/>
                                        <p:tgtEl>
                                          <p:spTgt spid="22"/>
                                        </p:tgtEl>
                                      </p:cBhvr>
                                    </p:animEffect>
                                    <p:anim calcmode="lin" valueType="num">
                                      <p:cBhvr>
                                        <p:cTn id="162" dur="1000"/>
                                        <p:tgtEl>
                                          <p:spTgt spid="22"/>
                                        </p:tgtEl>
                                        <p:attrNameLst>
                                          <p:attrName>ppt_x</p:attrName>
                                        </p:attrNameLst>
                                      </p:cBhvr>
                                      <p:tavLst>
                                        <p:tav tm="0">
                                          <p:val>
                                            <p:strVal val="ppt_x"/>
                                          </p:val>
                                        </p:tav>
                                        <p:tav tm="100000">
                                          <p:val>
                                            <p:strVal val="ppt_x"/>
                                          </p:val>
                                        </p:tav>
                                      </p:tavLst>
                                    </p:anim>
                                    <p:anim calcmode="lin" valueType="num">
                                      <p:cBhvr>
                                        <p:cTn id="163" dur="1000"/>
                                        <p:tgtEl>
                                          <p:spTgt spid="22"/>
                                        </p:tgtEl>
                                        <p:attrNameLst>
                                          <p:attrName>ppt_y</p:attrName>
                                        </p:attrNameLst>
                                      </p:cBhvr>
                                      <p:tavLst>
                                        <p:tav tm="0">
                                          <p:val>
                                            <p:strVal val="ppt_y"/>
                                          </p:val>
                                        </p:tav>
                                        <p:tav tm="100000">
                                          <p:val>
                                            <p:strVal val="ppt_y-.1"/>
                                          </p:val>
                                        </p:tav>
                                      </p:tavLst>
                                    </p:anim>
                                    <p:set>
                                      <p:cBhvr>
                                        <p:cTn id="164"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3074" grpId="0"/>
      <p:bldP spid="3074" grpId="1"/>
      <p:bldP spid="5" grpId="1"/>
      <p:bldP spid="6" grpId="0"/>
      <p:bldP spid="6" grpId="1"/>
      <p:bldP spid="6" grpId="2"/>
      <p:bldP spid="6" grpId="3"/>
      <p:bldP spid="7" grpId="1"/>
      <p:bldP spid="7" grpId="2"/>
      <p:bldP spid="7" grpId="3"/>
      <p:bldP spid="9" grpId="0"/>
      <p:bldP spid="9" grpId="1"/>
      <p:bldP spid="9" grpId="2"/>
      <p:bldP spid="9" grpId="3"/>
      <p:bldP spid="10" grpId="1"/>
      <p:bldP spid="10" grpId="2"/>
      <p:bldP spid="10" grpId="3"/>
      <p:bldP spid="18" grpId="0"/>
      <p:bldP spid="18" grpId="1"/>
      <p:bldP spid="19" grpId="1"/>
      <p:bldP spid="19" grpId="2"/>
      <p:bldP spid="19" grpId="3"/>
      <p:bldP spid="19" grpId="4"/>
      <p:bldP spid="19" grpId="5"/>
      <p:bldP spid="20" grpId="0"/>
      <p:bldP spid="20" grpId="1"/>
      <p:bldP spid="20" grpId="3"/>
      <p:bldP spid="20" grpId="4"/>
      <p:bldP spid="21" grpId="0"/>
      <p:bldP spid="21" grpId="1"/>
      <p:bldP spid="21" grpId="2"/>
      <p:bldP spid="21" grpId="3"/>
      <p:bldP spid="22" grpId="0"/>
      <p:bldP spid="22" grpId="1"/>
      <p:bldP spid="22" grpId="2"/>
      <p:bldP spid="22" grpId="3"/>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D428AD-21F9-433C-87A3-2F8A09BDC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Title 1">
            <a:extLst>
              <a:ext uri="{FF2B5EF4-FFF2-40B4-BE49-F238E27FC236}">
                <a16:creationId xmlns:a16="http://schemas.microsoft.com/office/drawing/2014/main" id="{D48F44FD-4978-434D-9489-B23AFA32199C}"/>
              </a:ext>
            </a:extLst>
          </p:cNvPr>
          <p:cNvSpPr txBox="1">
            <a:spLocks/>
          </p:cNvSpPr>
          <p:nvPr/>
        </p:nvSpPr>
        <p:spPr>
          <a:xfrm>
            <a:off x="5572895" y="5152767"/>
            <a:ext cx="1520923" cy="8230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keep</a:t>
            </a:r>
          </a:p>
        </p:txBody>
      </p:sp>
      <p:sp>
        <p:nvSpPr>
          <p:cNvPr id="7" name="Title 1">
            <a:extLst>
              <a:ext uri="{FF2B5EF4-FFF2-40B4-BE49-F238E27FC236}">
                <a16:creationId xmlns:a16="http://schemas.microsoft.com/office/drawing/2014/main" id="{662FBBFE-845B-438A-89B2-B529655741C9}"/>
              </a:ext>
            </a:extLst>
          </p:cNvPr>
          <p:cNvSpPr txBox="1">
            <a:spLocks/>
          </p:cNvSpPr>
          <p:nvPr/>
        </p:nvSpPr>
        <p:spPr>
          <a:xfrm>
            <a:off x="923476" y="3322873"/>
            <a:ext cx="5424616" cy="8230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propitiation for our sins</a:t>
            </a:r>
          </a:p>
        </p:txBody>
      </p:sp>
      <p:sp>
        <p:nvSpPr>
          <p:cNvPr id="9" name="Title 1">
            <a:extLst>
              <a:ext uri="{FF2B5EF4-FFF2-40B4-BE49-F238E27FC236}">
                <a16:creationId xmlns:a16="http://schemas.microsoft.com/office/drawing/2014/main" id="{EBD0571E-3959-4C71-BAAD-4CB4AC511426}"/>
              </a:ext>
            </a:extLst>
          </p:cNvPr>
          <p:cNvSpPr txBox="1">
            <a:spLocks/>
          </p:cNvSpPr>
          <p:nvPr/>
        </p:nvSpPr>
        <p:spPr>
          <a:xfrm>
            <a:off x="7209046" y="270301"/>
            <a:ext cx="1520923" cy="8230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20" b="1" dirty="0">
                <a:ln w="3175" cmpd="sng">
                  <a:solidFill>
                    <a:srgbClr val="FFFF00"/>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write</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My little children, these things I write to you, so that you may not sin. And  if anyone sins, we have an Advocate with the Father, Jesus Christ the righteous. And He Himself is the propitiation for our sins, and not                for ours only but also for the whole world. Now by this we know that         we know Him, if we keep His commandments.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John 2:1-3 </a:t>
            </a:r>
          </a:p>
        </p:txBody>
      </p:sp>
      <p:sp>
        <p:nvSpPr>
          <p:cNvPr id="5" name="Rectangle 2">
            <a:extLst>
              <a:ext uri="{FF2B5EF4-FFF2-40B4-BE49-F238E27FC236}">
                <a16:creationId xmlns:a16="http://schemas.microsoft.com/office/drawing/2014/main" id="{24712A0F-444D-4533-965A-979B502EA3EA}"/>
              </a:ext>
            </a:extLst>
          </p:cNvPr>
          <p:cNvSpPr txBox="1">
            <a:spLocks noChangeArrowheads="1"/>
          </p:cNvSpPr>
          <p:nvPr/>
        </p:nvSpPr>
        <p:spPr bwMode="auto">
          <a:xfrm>
            <a:off x="4487027" y="2099907"/>
            <a:ext cx="285549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Jesus Christ</a:t>
            </a:r>
            <a:endPar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004D59B6-3371-4CB6-9BE1-3637A453D67D}"/>
              </a:ext>
            </a:extLst>
          </p:cNvPr>
          <p:cNvSpPr txBox="1">
            <a:spLocks noChangeArrowheads="1"/>
          </p:cNvSpPr>
          <p:nvPr/>
        </p:nvSpPr>
        <p:spPr bwMode="auto">
          <a:xfrm>
            <a:off x="5673132" y="5149979"/>
            <a:ext cx="131603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chemeClr val="bg1"/>
                </a:solidFill>
                <a:effectLst>
                  <a:outerShdw blurRad="50800" algn="tl" rotWithShape="0">
                    <a:srgbClr val="000000"/>
                  </a:outerShdw>
                </a:effectLst>
                <a:latin typeface="Calibri" panose="020F0502020204030204" pitchFamily="34" charset="0"/>
              </a:rPr>
              <a:t>keep</a:t>
            </a:r>
            <a:endParaRPr lang="en-US" altLang="en-US" sz="4000" b="1" i="1" kern="0" dirty="0">
              <a:ln w="17780" cmpd="sng">
                <a:solidFill>
                  <a:srgbClr val="FFFFFF"/>
                </a:solidFill>
                <a:prstDash val="solid"/>
                <a:miter lim="800000"/>
              </a:ln>
              <a:solidFill>
                <a:schemeClr val="bg1"/>
              </a:solidFill>
              <a:effectLst>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CCFC70E6-CF72-488F-8C8B-C13305738391}"/>
              </a:ext>
            </a:extLst>
          </p:cNvPr>
          <p:cNvSpPr txBox="1">
            <a:spLocks noChangeArrowheads="1"/>
          </p:cNvSpPr>
          <p:nvPr/>
        </p:nvSpPr>
        <p:spPr bwMode="auto">
          <a:xfrm>
            <a:off x="2113545" y="884461"/>
            <a:ext cx="5414211"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so that you may not sin</a:t>
            </a:r>
            <a:endParaRPr lang="en-US" altLang="en-US" sz="40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86B8B2A9-DE8E-41ED-8EAE-5DED9B942123}"/>
              </a:ext>
            </a:extLst>
          </p:cNvPr>
          <p:cNvSpPr txBox="1">
            <a:spLocks noChangeArrowheads="1"/>
          </p:cNvSpPr>
          <p:nvPr/>
        </p:nvSpPr>
        <p:spPr bwMode="auto">
          <a:xfrm>
            <a:off x="7038473" y="275613"/>
            <a:ext cx="1620252"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I write</a:t>
            </a:r>
            <a:endParaRPr lang="en-US" altLang="en-US" sz="40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6DF4E6B0-39AA-459B-99DA-5F7797E3AB6C}"/>
              </a:ext>
            </a:extLst>
          </p:cNvPr>
          <p:cNvSpPr txBox="1">
            <a:spLocks noChangeArrowheads="1"/>
          </p:cNvSpPr>
          <p:nvPr/>
        </p:nvSpPr>
        <p:spPr bwMode="auto">
          <a:xfrm>
            <a:off x="924300" y="3326120"/>
            <a:ext cx="5414211"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propitiation for our sins</a:t>
            </a:r>
            <a:endParaRPr lang="en-US" altLang="en-US" sz="40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12" name="Rectangle 2" hidden="1">
            <a:extLst>
              <a:ext uri="{FF2B5EF4-FFF2-40B4-BE49-F238E27FC236}">
                <a16:creationId xmlns:a16="http://schemas.microsoft.com/office/drawing/2014/main" id="{C7375902-4E9B-43FB-90CC-118D868FE9EB}"/>
              </a:ext>
            </a:extLst>
          </p:cNvPr>
          <p:cNvSpPr txBox="1">
            <a:spLocks noChangeArrowheads="1"/>
          </p:cNvSpPr>
          <p:nvPr/>
        </p:nvSpPr>
        <p:spPr bwMode="auto">
          <a:xfrm rot="16200000">
            <a:off x="1155031" y="3015553"/>
            <a:ext cx="727910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I write so that you may not sin</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0" name="Rectangle 2" hidden="1">
            <a:extLst>
              <a:ext uri="{FF2B5EF4-FFF2-40B4-BE49-F238E27FC236}">
                <a16:creationId xmlns:a16="http://schemas.microsoft.com/office/drawing/2014/main" id="{3016977D-C231-455C-8AEA-E0EFC4930F92}"/>
              </a:ext>
            </a:extLst>
          </p:cNvPr>
          <p:cNvSpPr txBox="1">
            <a:spLocks noChangeArrowheads="1"/>
          </p:cNvSpPr>
          <p:nvPr/>
        </p:nvSpPr>
        <p:spPr bwMode="auto">
          <a:xfrm rot="20539257">
            <a:off x="2093495" y="1210818"/>
            <a:ext cx="5582651"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propitiation for our sins</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44814293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1000"/>
                                        <p:tgtEl>
                                          <p:spTgt spid="3074"/>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250"/>
                                        <p:tgtEl>
                                          <p:spTgt spid="5"/>
                                        </p:tgtEl>
                                      </p:cBhvr>
                                    </p:animEffect>
                                    <p:set>
                                      <p:cBhvr>
                                        <p:cTn id="11" dur="1" fill="hold">
                                          <p:stCondLst>
                                            <p:cond delay="24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18" presetClass="emph" presetSubtype="0" fill="hold" grpId="1" nodeType="withEffect">
                                  <p:stCondLst>
                                    <p:cond delay="0"/>
                                  </p:stCondLst>
                                  <p:childTnLst>
                                    <p:set>
                                      <p:cBhvr override="childStyle">
                                        <p:cTn id="18" dur="500" fill="hold"/>
                                        <p:tgtEl>
                                          <p:spTgt spid="9"/>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xit" presetSubtype="16" fill="hold" grpId="1" nodeType="withEffect">
                                  <p:stCondLst>
                                    <p:cond delay="500"/>
                                  </p:stCondLst>
                                  <p:childTnLst>
                                    <p:anim calcmode="lin" valueType="num">
                                      <p:cBhvr>
                                        <p:cTn id="26" dur="500"/>
                                        <p:tgtEl>
                                          <p:spTgt spid="8"/>
                                        </p:tgtEl>
                                        <p:attrNameLst>
                                          <p:attrName>ppt_w</p:attrName>
                                        </p:attrNameLst>
                                      </p:cBhvr>
                                      <p:tavLst>
                                        <p:tav tm="0">
                                          <p:val>
                                            <p:strVal val="ppt_w"/>
                                          </p:val>
                                        </p:tav>
                                        <p:tav tm="100000">
                                          <p:val>
                                            <p:strVal val="4*ppt_w"/>
                                          </p:val>
                                        </p:tav>
                                      </p:tavLst>
                                    </p:anim>
                                    <p:anim calcmode="lin" valueType="num">
                                      <p:cBhvr>
                                        <p:cTn id="27" dur="500"/>
                                        <p:tgtEl>
                                          <p:spTgt spid="8"/>
                                        </p:tgtEl>
                                        <p:attrNameLst>
                                          <p:attrName>ppt_h</p:attrName>
                                        </p:attrNameLst>
                                      </p:cBhvr>
                                      <p:tavLst>
                                        <p:tav tm="0">
                                          <p:val>
                                            <p:strVal val="ppt_h"/>
                                          </p:val>
                                        </p:tav>
                                        <p:tav tm="100000">
                                          <p:val>
                                            <p:strVal val="4*ppt_h"/>
                                          </p:val>
                                        </p:tav>
                                      </p:tavLst>
                                    </p:anim>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grpId="2" nodeType="withEffect">
                                  <p:stCondLst>
                                    <p:cond delay="50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2" presetClass="entr" presetSubtype="8" fill="hold" grpId="0" nodeType="withEffect">
                                  <p:stCondLst>
                                    <p:cond delay="25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18" presetClass="emph" presetSubtype="0" fill="hold" grpId="1" nodeType="withEffect">
                                  <p:stCondLst>
                                    <p:cond delay="250"/>
                                  </p:stCondLst>
                                  <p:childTnLst>
                                    <p:set>
                                      <p:cBhvr override="childStyle">
                                        <p:cTn id="36" dur="500" fill="hold"/>
                                        <p:tgtEl>
                                          <p:spTgt spid="6"/>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18" presetClass="emph" presetSubtype="0" fill="hold" grpId="1" nodeType="withEffect">
                                  <p:stCondLst>
                                    <p:cond delay="0"/>
                                  </p:stCondLst>
                                  <p:childTnLst>
                                    <p:set>
                                      <p:cBhvr override="childStyle">
                                        <p:cTn id="43" dur="500" fill="hold"/>
                                        <p:tgtEl>
                                          <p:spTgt spid="7"/>
                                        </p:tgtEl>
                                        <p:attrNameLst>
                                          <p:attrName>style.textDecorationUnderline</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5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50"/>
                                        <p:tgtEl>
                                          <p:spTgt spid="14"/>
                                        </p:tgtEl>
                                      </p:cBhvr>
                                    </p:animEffect>
                                  </p:childTnLst>
                                </p:cTn>
                              </p:par>
                              <p:par>
                                <p:cTn id="55" presetID="8" presetClass="emph" presetSubtype="0" fill="hold" grpId="2" nodeType="withEffect">
                                  <p:stCondLst>
                                    <p:cond delay="0"/>
                                  </p:stCondLst>
                                  <p:childTnLst>
                                    <p:animRot by="-1080000">
                                      <p:cBhvr>
                                        <p:cTn id="56" dur="2000" fill="hold"/>
                                        <p:tgtEl>
                                          <p:spTgt spid="11"/>
                                        </p:tgtEl>
                                        <p:attrNameLst>
                                          <p:attrName>r</p:attrName>
                                        </p:attrNameLst>
                                      </p:cBhvr>
                                    </p:animRot>
                                  </p:childTnLst>
                                </p:cTn>
                              </p:par>
                              <p:par>
                                <p:cTn id="57" presetID="8" presetClass="emph" presetSubtype="0" fill="hold" grpId="2" nodeType="withEffect">
                                  <p:stCondLst>
                                    <p:cond delay="0"/>
                                  </p:stCondLst>
                                  <p:childTnLst>
                                    <p:animRot by="-5400000">
                                      <p:cBhvr>
                                        <p:cTn id="58" dur="2000" fill="hold"/>
                                        <p:tgtEl>
                                          <p:spTgt spid="13"/>
                                        </p:tgtEl>
                                        <p:attrNameLst>
                                          <p:attrName>r</p:attrName>
                                        </p:attrNameLst>
                                      </p:cBhvr>
                                    </p:animRot>
                                  </p:childTnLst>
                                </p:cTn>
                              </p:par>
                              <p:par>
                                <p:cTn id="59" presetID="8" presetClass="emph" presetSubtype="0" fill="hold" grpId="2" nodeType="withEffect">
                                  <p:stCondLst>
                                    <p:cond delay="0"/>
                                  </p:stCondLst>
                                  <p:childTnLst>
                                    <p:animRot by="-5400000">
                                      <p:cBhvr>
                                        <p:cTn id="60" dur="2000" fill="hold"/>
                                        <p:tgtEl>
                                          <p:spTgt spid="14"/>
                                        </p:tgtEl>
                                        <p:attrNameLst>
                                          <p:attrName>r</p:attrName>
                                        </p:attrNameLst>
                                      </p:cBhvr>
                                    </p:animRot>
                                  </p:childTnLst>
                                </p:cTn>
                              </p:par>
                              <p:par>
                                <p:cTn id="61" presetID="42" presetClass="path" presetSubtype="0" accel="50000" decel="50000" fill="hold" grpId="1" nodeType="withEffect">
                                  <p:stCondLst>
                                    <p:cond delay="0"/>
                                  </p:stCondLst>
                                  <p:childTnLst>
                                    <p:animMotion origin="layout" path="M 1.38889E-6 -1.11111E-6 L 0.13785 -0.30833 " pathEditMode="relative" rAng="0" ptsTypes="AA">
                                      <p:cBhvr>
                                        <p:cTn id="62" dur="2000" fill="hold"/>
                                        <p:tgtEl>
                                          <p:spTgt spid="11"/>
                                        </p:tgtEl>
                                        <p:attrNameLst>
                                          <p:attrName>ppt_x</p:attrName>
                                          <p:attrName>ppt_y</p:attrName>
                                        </p:attrNameLst>
                                      </p:cBhvr>
                                      <p:rCtr x="6892" y="-15417"/>
                                    </p:animMotion>
                                  </p:childTnLst>
                                </p:cTn>
                              </p:par>
                              <p:par>
                                <p:cTn id="63" presetID="42" presetClass="path" presetSubtype="0" accel="50000" decel="50000" fill="hold" grpId="1" nodeType="withEffect">
                                  <p:stCondLst>
                                    <p:cond delay="0"/>
                                  </p:stCondLst>
                                  <p:childTnLst>
                                    <p:animMotion origin="layout" path="M -3.33333E-6 -3.7037E-6 L -0.3342 0.76806 " pathEditMode="relative" rAng="0" ptsTypes="AA">
                                      <p:cBhvr>
                                        <p:cTn id="64" dur="2000" fill="hold"/>
                                        <p:tgtEl>
                                          <p:spTgt spid="13"/>
                                        </p:tgtEl>
                                        <p:attrNameLst>
                                          <p:attrName>ppt_x</p:attrName>
                                          <p:attrName>ppt_y</p:attrName>
                                        </p:attrNameLst>
                                      </p:cBhvr>
                                      <p:rCtr x="-16719" y="38403"/>
                                    </p:animMotion>
                                  </p:childTnLst>
                                </p:cTn>
                              </p:par>
                              <p:par>
                                <p:cTn id="65" presetID="42" presetClass="path" presetSubtype="0" accel="50000" decel="50000" fill="hold" grpId="1" nodeType="withEffect">
                                  <p:stCondLst>
                                    <p:cond delay="0"/>
                                  </p:stCondLst>
                                  <p:childTnLst>
                                    <p:animMotion origin="layout" path="M -3.33333E-6 -2.59259E-6 L -0.00347 0.20371 " pathEditMode="relative" rAng="0" ptsTypes="AA">
                                      <p:cBhvr>
                                        <p:cTn id="66" dur="2000" fill="hold"/>
                                        <p:tgtEl>
                                          <p:spTgt spid="14"/>
                                        </p:tgtEl>
                                        <p:attrNameLst>
                                          <p:attrName>ppt_x</p:attrName>
                                          <p:attrName>ppt_y</p:attrName>
                                        </p:attrNameLst>
                                      </p:cBhvr>
                                      <p:rCtr x="-174" y="10185"/>
                                    </p:animMotion>
                                  </p:childTnLst>
                                </p:cTn>
                              </p:par>
                              <p:par>
                                <p:cTn id="67" presetID="10" presetClass="exit" presetSubtype="0" fill="hold" grpId="1" nodeType="withEffect">
                                  <p:stCondLst>
                                    <p:cond delay="0"/>
                                  </p:stCondLst>
                                  <p:childTnLst>
                                    <p:animEffect transition="out" filter="fade">
                                      <p:cBhvr>
                                        <p:cTn id="68" dur="1250"/>
                                        <p:tgtEl>
                                          <p:spTgt spid="3074"/>
                                        </p:tgtEl>
                                      </p:cBhvr>
                                    </p:animEffect>
                                    <p:set>
                                      <p:cBhvr>
                                        <p:cTn id="69" dur="1" fill="hold">
                                          <p:stCondLst>
                                            <p:cond delay="1249"/>
                                          </p:stCondLst>
                                        </p:cTn>
                                        <p:tgtEl>
                                          <p:spTgt spid="3074"/>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7" grpId="0"/>
      <p:bldP spid="7" grpId="1"/>
      <p:bldP spid="7" grpId="2"/>
      <p:bldP spid="9" grpId="0"/>
      <p:bldP spid="9" grpId="1"/>
      <p:bldP spid="9" grpId="2"/>
      <p:bldP spid="3074" grpId="0"/>
      <p:bldP spid="3074" grpId="1"/>
      <p:bldP spid="5" grpId="0"/>
      <p:bldP spid="8" grpId="0"/>
      <p:bldP spid="8" grpId="1"/>
      <p:bldP spid="8" grpId="2"/>
      <p:bldP spid="14" grpId="0"/>
      <p:bldP spid="14" grpId="1"/>
      <p:bldP spid="14" grpId="2"/>
      <p:bldP spid="13" grpId="0"/>
      <p:bldP spid="13" grpId="1"/>
      <p:bldP spid="13" grpId="2"/>
      <p:bldP spid="11" grpId="0"/>
      <p:bldP spid="11" grpId="1"/>
      <p:bldP spid="11"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C4F11-79B2-4363-A331-C5EB2C76B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38583569-308A-48E0-8ACA-7496AD78B30F}"/>
              </a:ext>
            </a:extLst>
          </p:cNvPr>
          <p:cNvSpPr txBox="1">
            <a:spLocks/>
          </p:cNvSpPr>
          <p:nvPr/>
        </p:nvSpPr>
        <p:spPr>
          <a:xfrm>
            <a:off x="6157661" y="3087770"/>
            <a:ext cx="1477999" cy="7294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dark</a:t>
            </a:r>
          </a:p>
        </p:txBody>
      </p:sp>
      <p:sp>
        <p:nvSpPr>
          <p:cNvPr id="5" name="Title 1">
            <a:extLst>
              <a:ext uri="{FF2B5EF4-FFF2-40B4-BE49-F238E27FC236}">
                <a16:creationId xmlns:a16="http://schemas.microsoft.com/office/drawing/2014/main" id="{BD1E16D5-CCCA-4D6E-8A9C-D90E71F16BAF}"/>
              </a:ext>
            </a:extLst>
          </p:cNvPr>
          <p:cNvSpPr txBox="1">
            <a:spLocks/>
          </p:cNvSpPr>
          <p:nvPr/>
        </p:nvSpPr>
        <p:spPr>
          <a:xfrm>
            <a:off x="1551948" y="4336800"/>
            <a:ext cx="294585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wickedness</a:t>
            </a:r>
          </a:p>
        </p:txBody>
      </p:sp>
      <p:sp>
        <p:nvSpPr>
          <p:cNvPr id="3074" name="Rectangle 2"/>
          <p:cNvSpPr>
            <a:spLocks noGrp="1" noChangeArrowheads="1"/>
          </p:cNvSpPr>
          <p:nvPr>
            <p:ph type="title"/>
          </p:nvPr>
        </p:nvSpPr>
        <p:spPr>
          <a:xfrm>
            <a:off x="457200" y="975519"/>
            <a:ext cx="8229600" cy="4906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we do not wrestle against flesh and blood, but against principalities, against powers, against the rulers of the darkness of this age, against spiritual hosts of wickedness in the heavenly places.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Ephesians 6:12 </a:t>
            </a:r>
          </a:p>
        </p:txBody>
      </p:sp>
    </p:spTree>
    <p:extLst>
      <p:ext uri="{BB962C8B-B14F-4D97-AF65-F5344CB8AC3E}">
        <p14:creationId xmlns:p14="http://schemas.microsoft.com/office/powerpoint/2010/main" val="38500239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8" presetClass="emph" presetSubtype="0" fill="hold" grpId="1" nodeType="withEffect">
                                  <p:stCondLst>
                                    <p:cond delay="0"/>
                                  </p:stCondLst>
                                  <p:childTnLst>
                                    <p:set>
                                      <p:cBhvr override="childStyle">
                                        <p:cTn id="16" dur="500" fill="hold"/>
                                        <p:tgtEl>
                                          <p:spTgt spid="4"/>
                                        </p:tgtEl>
                                        <p:attrNameLst>
                                          <p:attrName>style.textDecorationUnderline</p:attrName>
                                        </p:attrNameLst>
                                      </p:cBhvr>
                                      <p:to>
                                        <p:strVal val="true"/>
                                      </p:to>
                                    </p:set>
                                  </p:childTnLst>
                                </p:cTn>
                              </p:par>
                              <p:par>
                                <p:cTn id="17" presetID="22" presetClass="entr" presetSubtype="8"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400"/>
                                  </p:stCondLst>
                                  <p:childTnLst>
                                    <p:set>
                                      <p:cBhvr override="childStyle">
                                        <p:cTn id="21"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74036-DF9B-4722-95D3-4CD94D90C723}"/>
              </a:ext>
            </a:extLst>
          </p:cNvPr>
          <p:cNvPicPr>
            <a:picLocks noChangeAspect="1"/>
          </p:cNvPicPr>
          <p:nvPr/>
        </p:nvPicPr>
        <p:blipFill rotWithShape="1">
          <a:blip r:embed="rId3">
            <a:extLst>
              <a:ext uri="{28A0092B-C50C-407E-A947-70E740481C1C}">
                <a14:useLocalDpi xmlns:a14="http://schemas.microsoft.com/office/drawing/2010/main" val="0"/>
              </a:ext>
            </a:extLst>
          </a:blip>
          <a:srcRect l="5362" r="14194"/>
          <a:stretch/>
        </p:blipFill>
        <p:spPr>
          <a:xfrm>
            <a:off x="1" y="0"/>
            <a:ext cx="9144000" cy="6858000"/>
          </a:xfrm>
          <a:prstGeom prst="rect">
            <a:avLst/>
          </a:prstGeom>
        </p:spPr>
      </p:pic>
      <p:sp>
        <p:nvSpPr>
          <p:cNvPr id="3074" name="Rectangle 2"/>
          <p:cNvSpPr>
            <a:spLocks noGrp="1" noChangeArrowheads="1"/>
          </p:cNvSpPr>
          <p:nvPr>
            <p:ph type="title"/>
          </p:nvPr>
        </p:nvSpPr>
        <p:spPr>
          <a:xfrm>
            <a:off x="304800" y="274638"/>
            <a:ext cx="85344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the weapons of our warfare                      are not carnal but mighty in God               for pulling down strongholds, casting down arguments and every high thing that exalts itself against the knowledge of God, bringing every thought into captivity to the obedience of Christ, and being ready to punish all disobedience when your obedience               is fulfilled.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10:4-6 </a:t>
            </a:r>
          </a:p>
        </p:txBody>
      </p:sp>
      <p:sp>
        <p:nvSpPr>
          <p:cNvPr id="5" name="Rectangle 2">
            <a:extLst>
              <a:ext uri="{FF2B5EF4-FFF2-40B4-BE49-F238E27FC236}">
                <a16:creationId xmlns:a16="http://schemas.microsoft.com/office/drawing/2014/main" id="{442C3BBF-FD45-41DB-88F2-072D4D3F1E5A}"/>
              </a:ext>
            </a:extLst>
          </p:cNvPr>
          <p:cNvSpPr txBox="1">
            <a:spLocks noChangeArrowheads="1"/>
          </p:cNvSpPr>
          <p:nvPr/>
        </p:nvSpPr>
        <p:spPr bwMode="auto">
          <a:xfrm>
            <a:off x="293078" y="497376"/>
            <a:ext cx="8534400" cy="510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mighty in God: </a:t>
            </a:r>
          </a:p>
          <a:p>
            <a:pPr algn="l"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4000" b="1" kern="0" dirty="0">
                <a:ln w="17780" cmpd="sng">
                  <a:solidFill>
                    <a:srgbClr val="FFFFFF"/>
                  </a:solidFill>
                  <a:prstDash val="solid"/>
                  <a:miter lim="800000"/>
                </a:ln>
                <a:solidFill>
                  <a:srgbClr val="92D050"/>
                </a:solidFill>
                <a:effectLst>
                  <a:glow rad="101600">
                    <a:schemeClr val="tx1"/>
                  </a:glow>
                  <a:outerShdw blurRad="50800" algn="tl" rotWithShape="0">
                    <a:srgbClr val="000000"/>
                  </a:outerShdw>
                </a:effectLst>
                <a:latin typeface="Calibri" panose="020F0502020204030204" pitchFamily="34" charset="0"/>
              </a:rPr>
              <a:t>•</a:t>
            </a:r>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casting down arguments</a:t>
            </a:r>
          </a:p>
          <a:p>
            <a:pPr lvl="1" algn="l"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against the knowledge of God</a:t>
            </a:r>
          </a:p>
          <a:p>
            <a:pPr algn="l"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4000" b="1" kern="0" dirty="0">
                <a:ln w="17780" cmpd="sng">
                  <a:solidFill>
                    <a:srgbClr val="FFFFFF"/>
                  </a:solidFill>
                  <a:prstDash val="solid"/>
                  <a:miter lim="800000"/>
                </a:ln>
                <a:solidFill>
                  <a:srgbClr val="92D050"/>
                </a:solidFill>
                <a:effectLst>
                  <a:glow rad="101600">
                    <a:schemeClr val="tx1"/>
                  </a:glow>
                  <a:outerShdw blurRad="50800" algn="tl" rotWithShape="0">
                    <a:srgbClr val="000000"/>
                  </a:outerShdw>
                </a:effectLst>
                <a:latin typeface="Calibri" panose="020F0502020204030204" pitchFamily="34" charset="0"/>
              </a:rPr>
              <a:t>•</a:t>
            </a:r>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bringing every thought into captivity</a:t>
            </a:r>
          </a:p>
          <a:p>
            <a:pPr algn="l"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to the obedience of Christ</a:t>
            </a:r>
          </a:p>
          <a:p>
            <a:pPr algn="l" eaLnBrk="1" hangingPunct="1"/>
            <a:endPar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a:p>
            <a:pPr algn="l"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4000" b="1" kern="0" dirty="0">
                <a:ln w="17780" cmpd="sng">
                  <a:solidFill>
                    <a:srgbClr val="FFFFFF"/>
                  </a:solidFill>
                  <a:prstDash val="solid"/>
                  <a:miter lim="800000"/>
                </a:ln>
                <a:solidFill>
                  <a:srgbClr val="C00000"/>
                </a:solidFill>
                <a:effectLst>
                  <a:glow rad="101600">
                    <a:schemeClr val="tx1"/>
                  </a:glow>
                  <a:outerShdw blurRad="50800" algn="tl" rotWithShape="0">
                    <a:srgbClr val="000000"/>
                  </a:outerShdw>
                </a:effectLst>
                <a:latin typeface="Calibri" panose="020F0502020204030204" pitchFamily="34" charset="0"/>
              </a:rPr>
              <a:t>•</a:t>
            </a:r>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punish all disobedience</a:t>
            </a:r>
          </a:p>
          <a:p>
            <a:pPr algn="l" eaLnBrk="1" hangingPunct="1"/>
            <a:r>
              <a:rPr lang="en-US" altLang="en-US" sz="4000"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when your obedience is fulfilled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Arrow: Bent-Up 9">
            <a:extLst>
              <a:ext uri="{FF2B5EF4-FFF2-40B4-BE49-F238E27FC236}">
                <a16:creationId xmlns:a16="http://schemas.microsoft.com/office/drawing/2014/main" id="{485C72A9-B30C-444F-8871-418634F30356}"/>
              </a:ext>
            </a:extLst>
          </p:cNvPr>
          <p:cNvSpPr/>
          <p:nvPr/>
        </p:nvSpPr>
        <p:spPr>
          <a:xfrm rot="5400000">
            <a:off x="1427655" y="3176591"/>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Bent-Up 9">
            <a:extLst>
              <a:ext uri="{FF2B5EF4-FFF2-40B4-BE49-F238E27FC236}">
                <a16:creationId xmlns:a16="http://schemas.microsoft.com/office/drawing/2014/main" id="{ECA4748F-AA70-4E2C-943C-A408505E0F67}"/>
              </a:ext>
            </a:extLst>
          </p:cNvPr>
          <p:cNvSpPr/>
          <p:nvPr/>
        </p:nvSpPr>
        <p:spPr>
          <a:xfrm rot="5400000">
            <a:off x="1404209" y="5017114"/>
            <a:ext cx="329068" cy="304800"/>
          </a:xfrm>
          <a:prstGeom prst="bentUpArrow">
            <a:avLst>
              <a:gd name="adj1" fmla="val 25000"/>
              <a:gd name="adj2" fmla="val 32031"/>
              <a:gd name="adj3" fmla="val 35156"/>
            </a:avLst>
          </a:prstGeom>
          <a:solidFill>
            <a:srgbClr val="92D050"/>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1" name="Arrow: Bent-Up 9">
            <a:extLst>
              <a:ext uri="{FF2B5EF4-FFF2-40B4-BE49-F238E27FC236}">
                <a16:creationId xmlns:a16="http://schemas.microsoft.com/office/drawing/2014/main" id="{B0819192-805D-4555-B9F5-FB0BA1FFC02C}"/>
              </a:ext>
            </a:extLst>
          </p:cNvPr>
          <p:cNvSpPr/>
          <p:nvPr/>
        </p:nvSpPr>
        <p:spPr>
          <a:xfrm rot="5400000">
            <a:off x="1453055" y="1944691"/>
            <a:ext cx="329068" cy="304800"/>
          </a:xfrm>
          <a:prstGeom prst="bentUpArrow">
            <a:avLst>
              <a:gd name="adj1" fmla="val 25000"/>
              <a:gd name="adj2" fmla="val 32031"/>
              <a:gd name="adj3" fmla="val 35156"/>
            </a:avLst>
          </a:prstGeom>
          <a:solidFill>
            <a:srgbClr val="2FA6FF"/>
          </a:solidFill>
          <a:ln w="9525">
            <a:solidFill>
              <a:schemeClr val="bg1"/>
            </a:solidFill>
          </a:ln>
          <a:effectLst>
            <a:glow rad="38100">
              <a:schemeClr val="tx1"/>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B5CDE7E3-EB89-43A9-AC47-F9F6021773AD}"/>
              </a:ext>
            </a:extLst>
          </p:cNvPr>
          <p:cNvSpPr txBox="1">
            <a:spLocks noChangeArrowheads="1"/>
          </p:cNvSpPr>
          <p:nvPr/>
        </p:nvSpPr>
        <p:spPr bwMode="auto">
          <a:xfrm>
            <a:off x="4738503" y="884177"/>
            <a:ext cx="355537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mighty in God</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76B71DAD-03C3-462E-B6FD-F976D0F55C80}"/>
              </a:ext>
            </a:extLst>
          </p:cNvPr>
          <p:cNvSpPr txBox="1">
            <a:spLocks noChangeArrowheads="1"/>
          </p:cNvSpPr>
          <p:nvPr/>
        </p:nvSpPr>
        <p:spPr bwMode="auto">
          <a:xfrm>
            <a:off x="6790823" y="1494667"/>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casting</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0" name="Rectangle 2">
            <a:extLst>
              <a:ext uri="{FF2B5EF4-FFF2-40B4-BE49-F238E27FC236}">
                <a16:creationId xmlns:a16="http://schemas.microsoft.com/office/drawing/2014/main" id="{0C4A80C8-B85B-4870-ADCE-D680B44F438A}"/>
              </a:ext>
            </a:extLst>
          </p:cNvPr>
          <p:cNvSpPr txBox="1">
            <a:spLocks noChangeArrowheads="1"/>
          </p:cNvSpPr>
          <p:nvPr/>
        </p:nvSpPr>
        <p:spPr bwMode="auto">
          <a:xfrm>
            <a:off x="312494" y="2106832"/>
            <a:ext cx="4094635"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down arguments</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01279B82-0C0D-4229-A361-D6C0BCD84DE6}"/>
              </a:ext>
            </a:extLst>
          </p:cNvPr>
          <p:cNvSpPr txBox="1">
            <a:spLocks noChangeArrowheads="1"/>
          </p:cNvSpPr>
          <p:nvPr/>
        </p:nvSpPr>
        <p:spPr bwMode="auto">
          <a:xfrm>
            <a:off x="3613089" y="2711486"/>
            <a:ext cx="543106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against the knowledge</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99E43B10-0D74-4243-AECE-38A9D732C5B3}"/>
              </a:ext>
            </a:extLst>
          </p:cNvPr>
          <p:cNvSpPr txBox="1">
            <a:spLocks noChangeArrowheads="1"/>
          </p:cNvSpPr>
          <p:nvPr/>
        </p:nvSpPr>
        <p:spPr bwMode="auto">
          <a:xfrm>
            <a:off x="605984" y="3328230"/>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of God</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3" name="Rectangle 2">
            <a:extLst>
              <a:ext uri="{FF2B5EF4-FFF2-40B4-BE49-F238E27FC236}">
                <a16:creationId xmlns:a16="http://schemas.microsoft.com/office/drawing/2014/main" id="{223C047A-495E-4842-B9E4-252214A3835E}"/>
              </a:ext>
            </a:extLst>
          </p:cNvPr>
          <p:cNvSpPr txBox="1">
            <a:spLocks noChangeArrowheads="1"/>
          </p:cNvSpPr>
          <p:nvPr/>
        </p:nvSpPr>
        <p:spPr bwMode="auto">
          <a:xfrm>
            <a:off x="2180309" y="3321086"/>
            <a:ext cx="645097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bringing every thought into</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4" name="Rectangle 2">
            <a:extLst>
              <a:ext uri="{FF2B5EF4-FFF2-40B4-BE49-F238E27FC236}">
                <a16:creationId xmlns:a16="http://schemas.microsoft.com/office/drawing/2014/main" id="{5E46FE46-24F2-4B2F-934D-B5251067C3B5}"/>
              </a:ext>
            </a:extLst>
          </p:cNvPr>
          <p:cNvSpPr txBox="1">
            <a:spLocks noChangeArrowheads="1"/>
          </p:cNvSpPr>
          <p:nvPr/>
        </p:nvSpPr>
        <p:spPr bwMode="auto">
          <a:xfrm>
            <a:off x="527722" y="3935448"/>
            <a:ext cx="2371343"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captivity</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5" name="Rectangle 2">
            <a:extLst>
              <a:ext uri="{FF2B5EF4-FFF2-40B4-BE49-F238E27FC236}">
                <a16:creationId xmlns:a16="http://schemas.microsoft.com/office/drawing/2014/main" id="{B8346F21-69BD-4EE0-A650-09D1DBF126D8}"/>
              </a:ext>
            </a:extLst>
          </p:cNvPr>
          <p:cNvSpPr txBox="1">
            <a:spLocks noChangeArrowheads="1"/>
          </p:cNvSpPr>
          <p:nvPr/>
        </p:nvSpPr>
        <p:spPr bwMode="auto">
          <a:xfrm>
            <a:off x="2529987" y="3935449"/>
            <a:ext cx="588498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to the obedience of Christ</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3C1B0313-8BBB-4A1B-8E49-CA2F6819468A}"/>
              </a:ext>
            </a:extLst>
          </p:cNvPr>
          <p:cNvSpPr txBox="1">
            <a:spLocks noChangeArrowheads="1"/>
          </p:cNvSpPr>
          <p:nvPr/>
        </p:nvSpPr>
        <p:spPr bwMode="auto">
          <a:xfrm>
            <a:off x="5360010" y="4547247"/>
            <a:ext cx="2500297"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punish all</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77324C3B-92E2-4C35-BE53-125CFF112E0F}"/>
              </a:ext>
            </a:extLst>
          </p:cNvPr>
          <p:cNvSpPr txBox="1">
            <a:spLocks noChangeArrowheads="1"/>
          </p:cNvSpPr>
          <p:nvPr/>
        </p:nvSpPr>
        <p:spPr bwMode="auto">
          <a:xfrm>
            <a:off x="680121" y="5159411"/>
            <a:ext cx="309817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disobedience</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9F858F97-8150-4BEF-8E71-5562983CCC2A}"/>
              </a:ext>
            </a:extLst>
          </p:cNvPr>
          <p:cNvSpPr txBox="1">
            <a:spLocks noChangeArrowheads="1"/>
          </p:cNvSpPr>
          <p:nvPr/>
        </p:nvSpPr>
        <p:spPr bwMode="auto">
          <a:xfrm>
            <a:off x="3636351" y="5156847"/>
            <a:ext cx="4786297"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when your obedience</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19" name="Rectangle 2">
            <a:extLst>
              <a:ext uri="{FF2B5EF4-FFF2-40B4-BE49-F238E27FC236}">
                <a16:creationId xmlns:a16="http://schemas.microsoft.com/office/drawing/2014/main" id="{8C7015CB-D964-4BF4-B5EB-0999CB92152F}"/>
              </a:ext>
            </a:extLst>
          </p:cNvPr>
          <p:cNvSpPr txBox="1">
            <a:spLocks noChangeArrowheads="1"/>
          </p:cNvSpPr>
          <p:nvPr/>
        </p:nvSpPr>
        <p:spPr bwMode="auto">
          <a:xfrm>
            <a:off x="1102152" y="5769194"/>
            <a:ext cx="2558912"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is fulfilled</a:t>
            </a:r>
            <a:endParaRPr lang="en-US" altLang="en-US" sz="4000" b="1" i="1" kern="0"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endParaRPr>
          </a:p>
        </p:txBody>
      </p:sp>
      <p:sp>
        <p:nvSpPr>
          <p:cNvPr id="20" name="Rectangle 19">
            <a:extLst>
              <a:ext uri="{FF2B5EF4-FFF2-40B4-BE49-F238E27FC236}">
                <a16:creationId xmlns:a16="http://schemas.microsoft.com/office/drawing/2014/main" id="{CE664956-6D6E-4BFF-91A9-C89B622F38F4}"/>
              </a:ext>
            </a:extLst>
          </p:cNvPr>
          <p:cNvSpPr>
            <a:spLocks noChangeArrowheads="1"/>
          </p:cNvSpPr>
          <p:nvPr/>
        </p:nvSpPr>
        <p:spPr bwMode="auto">
          <a:xfrm>
            <a:off x="1768050" y="435038"/>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257046236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4.81481E-6 L -0.28698 -0.17917 " pathEditMode="relative" rAng="0" ptsTypes="AA">
                                      <p:cBhvr>
                                        <p:cTn id="10" dur="1000" spd="-100000" fill="hold"/>
                                        <p:tgtEl>
                                          <p:spTgt spid="3074"/>
                                        </p:tgtEl>
                                        <p:attrNameLst>
                                          <p:attrName>ppt_x</p:attrName>
                                          <p:attrName>ppt_y</p:attrName>
                                        </p:attrNameLst>
                                      </p:cBhvr>
                                      <p:rCtr x="-14358" y="-8958"/>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5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5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5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5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50"/>
                                        <p:tgtEl>
                                          <p:spTgt spid="19"/>
                                        </p:tgtEl>
                                      </p:cBhvr>
                                    </p:animEffect>
                                  </p:childTnLst>
                                </p:cTn>
                              </p:par>
                              <p:par>
                                <p:cTn id="49" presetID="42" presetClass="path" presetSubtype="0" accel="50000" decel="50000" fill="hold" grpId="1" nodeType="withEffect">
                                  <p:stCondLst>
                                    <p:cond delay="0"/>
                                  </p:stCondLst>
                                  <p:childTnLst>
                                    <p:animMotion origin="layout" path="M 0 -1.11111E-6 L -0.50781 -0.05278 " pathEditMode="relative" rAng="0" ptsTypes="AA">
                                      <p:cBhvr>
                                        <p:cTn id="50" dur="2000" fill="hold"/>
                                        <p:tgtEl>
                                          <p:spTgt spid="8"/>
                                        </p:tgtEl>
                                        <p:attrNameLst>
                                          <p:attrName>ppt_x</p:attrName>
                                          <p:attrName>ppt_y</p:attrName>
                                        </p:attrNameLst>
                                      </p:cBhvr>
                                      <p:rCtr x="-25399" y="-2639"/>
                                    </p:animMotion>
                                  </p:childTnLst>
                                </p:cTn>
                              </p:par>
                              <p:par>
                                <p:cTn id="51" presetID="42" presetClass="path" presetSubtype="0" accel="50000" decel="50000" fill="hold" grpId="1" nodeType="withEffect">
                                  <p:stCondLst>
                                    <p:cond delay="0"/>
                                  </p:stCondLst>
                                  <p:childTnLst>
                                    <p:animMotion origin="layout" path="M 2.22222E-6 -1.48148E-6 L -0.65851 -0.05231 " pathEditMode="relative" rAng="0" ptsTypes="AA">
                                      <p:cBhvr>
                                        <p:cTn id="52" dur="2000" fill="hold"/>
                                        <p:tgtEl>
                                          <p:spTgt spid="9"/>
                                        </p:tgtEl>
                                        <p:attrNameLst>
                                          <p:attrName>ppt_x</p:attrName>
                                          <p:attrName>ppt_y</p:attrName>
                                        </p:attrNameLst>
                                      </p:cBhvr>
                                      <p:rCtr x="-32934" y="-2616"/>
                                    </p:animMotion>
                                  </p:childTnLst>
                                </p:cTn>
                              </p:par>
                              <p:par>
                                <p:cTn id="53" presetID="42" presetClass="path" presetSubtype="0" accel="50000" decel="50000" fill="hold" grpId="1" nodeType="withEffect">
                                  <p:stCondLst>
                                    <p:cond delay="0"/>
                                  </p:stCondLst>
                                  <p:childTnLst>
                                    <p:animMotion origin="layout" path="M 3.88889E-6 -3.33333E-6 L 0.21927 -0.14166 " pathEditMode="relative" rAng="0" ptsTypes="AA">
                                      <p:cBhvr>
                                        <p:cTn id="54" dur="2000" fill="hold"/>
                                        <p:tgtEl>
                                          <p:spTgt spid="10"/>
                                        </p:tgtEl>
                                        <p:attrNameLst>
                                          <p:attrName>ppt_x</p:attrName>
                                          <p:attrName>ppt_y</p:attrName>
                                        </p:attrNameLst>
                                      </p:cBhvr>
                                      <p:rCtr x="10955" y="-7083"/>
                                    </p:animMotion>
                                  </p:childTnLst>
                                </p:cTn>
                              </p:par>
                              <p:par>
                                <p:cTn id="55" presetID="42" presetClass="path" presetSubtype="0" accel="50000" decel="50000" fill="hold" grpId="1" nodeType="withEffect">
                                  <p:stCondLst>
                                    <p:cond delay="0"/>
                                  </p:stCondLst>
                                  <p:childTnLst>
                                    <p:animMotion origin="layout" path="M -3.88889E-6 3.7037E-6 L -0.22691 -0.14121 " pathEditMode="relative" rAng="0" ptsTypes="AA">
                                      <p:cBhvr>
                                        <p:cTn id="56" dur="2000" fill="hold"/>
                                        <p:tgtEl>
                                          <p:spTgt spid="11"/>
                                        </p:tgtEl>
                                        <p:attrNameLst>
                                          <p:attrName>ppt_x</p:attrName>
                                          <p:attrName>ppt_y</p:attrName>
                                        </p:attrNameLst>
                                      </p:cBhvr>
                                      <p:rCtr x="-11354" y="-7060"/>
                                    </p:animMotion>
                                  </p:childTnLst>
                                </p:cTn>
                              </p:par>
                              <p:par>
                                <p:cTn id="57" presetID="42" presetClass="path" presetSubtype="0" accel="50000" decel="50000" fill="hold" grpId="1" nodeType="withEffect">
                                  <p:stCondLst>
                                    <p:cond delay="0"/>
                                  </p:stCondLst>
                                  <p:childTnLst>
                                    <p:animMotion origin="layout" path="M 1.11111E-6 -2.59259E-6 L 0.6467 -0.23125 " pathEditMode="relative" rAng="0" ptsTypes="AA">
                                      <p:cBhvr>
                                        <p:cTn id="58" dur="2000" fill="hold"/>
                                        <p:tgtEl>
                                          <p:spTgt spid="12"/>
                                        </p:tgtEl>
                                        <p:attrNameLst>
                                          <p:attrName>ppt_x</p:attrName>
                                          <p:attrName>ppt_y</p:attrName>
                                        </p:attrNameLst>
                                      </p:cBhvr>
                                      <p:rCtr x="32326" y="-11574"/>
                                    </p:animMotion>
                                  </p:childTnLst>
                                </p:cTn>
                              </p:par>
                              <p:par>
                                <p:cTn id="59" presetID="42" presetClass="path" presetSubtype="0" accel="50000" decel="50000" fill="hold" grpId="1" nodeType="withEffect">
                                  <p:stCondLst>
                                    <p:cond delay="0"/>
                                  </p:stCondLst>
                                  <p:childTnLst>
                                    <p:animMotion origin="layout" path="M 4.16667E-6 4.81481E-6 L -0.16771 -0.14167 " pathEditMode="relative" rAng="0" ptsTypes="AA">
                                      <p:cBhvr>
                                        <p:cTn id="60" dur="2000" fill="hold"/>
                                        <p:tgtEl>
                                          <p:spTgt spid="13"/>
                                        </p:tgtEl>
                                        <p:attrNameLst>
                                          <p:attrName>ppt_x</p:attrName>
                                          <p:attrName>ppt_y</p:attrName>
                                        </p:attrNameLst>
                                      </p:cBhvr>
                                      <p:rCtr x="-8385" y="-7083"/>
                                    </p:animMotion>
                                  </p:childTnLst>
                                </p:cTn>
                              </p:par>
                              <p:par>
                                <p:cTn id="61" presetID="42" presetClass="path" presetSubtype="0" accel="50000" decel="50000" fill="hold" grpId="1" nodeType="withEffect">
                                  <p:stCondLst>
                                    <p:cond delay="0"/>
                                  </p:stCondLst>
                                  <p:childTnLst>
                                    <p:animMotion origin="layout" path="M 3.61111E-6 1.48148E-6 L 0.66423 -0.23079 " pathEditMode="relative" rAng="0" ptsTypes="AA">
                                      <p:cBhvr>
                                        <p:cTn id="62" dur="2000" fill="hold"/>
                                        <p:tgtEl>
                                          <p:spTgt spid="14"/>
                                        </p:tgtEl>
                                        <p:attrNameLst>
                                          <p:attrName>ppt_x</p:attrName>
                                          <p:attrName>ppt_y</p:attrName>
                                        </p:attrNameLst>
                                      </p:cBhvr>
                                      <p:rCtr x="33212" y="-11551"/>
                                    </p:animMotion>
                                  </p:childTnLst>
                                </p:cTn>
                              </p:par>
                              <p:par>
                                <p:cTn id="63" presetID="42" presetClass="path" presetSubtype="0" accel="50000" decel="50000" fill="hold" grpId="1" nodeType="withEffect">
                                  <p:stCondLst>
                                    <p:cond delay="0"/>
                                  </p:stCondLst>
                                  <p:childTnLst>
                                    <p:animMotion origin="layout" path="M 2.5E-6 1.48148E-6 L -0.09445 -0.14144 " pathEditMode="relative" rAng="0" ptsTypes="AA">
                                      <p:cBhvr>
                                        <p:cTn id="64" dur="2000" fill="hold"/>
                                        <p:tgtEl>
                                          <p:spTgt spid="15"/>
                                        </p:tgtEl>
                                        <p:attrNameLst>
                                          <p:attrName>ppt_x</p:attrName>
                                          <p:attrName>ppt_y</p:attrName>
                                        </p:attrNameLst>
                                      </p:cBhvr>
                                      <p:rCtr x="-4722" y="-7083"/>
                                    </p:animMotion>
                                  </p:childTnLst>
                                </p:cTn>
                              </p:par>
                              <p:par>
                                <p:cTn id="65" presetID="42" presetClass="path" presetSubtype="0" accel="50000" decel="50000" fill="hold" grpId="1" nodeType="withEffect">
                                  <p:stCondLst>
                                    <p:cond delay="0"/>
                                  </p:stCondLst>
                                  <p:childTnLst>
                                    <p:animMotion origin="layout" path="M -3.05556E-6 -3.7037E-7 L -0.50416 -0.0537 " pathEditMode="relative" rAng="0" ptsTypes="AA">
                                      <p:cBhvr>
                                        <p:cTn id="66" dur="2000" fill="hold"/>
                                        <p:tgtEl>
                                          <p:spTgt spid="16"/>
                                        </p:tgtEl>
                                        <p:attrNameLst>
                                          <p:attrName>ppt_x</p:attrName>
                                          <p:attrName>ppt_y</p:attrName>
                                        </p:attrNameLst>
                                      </p:cBhvr>
                                      <p:rCtr x="-25208" y="-2685"/>
                                    </p:animMotion>
                                  </p:childTnLst>
                                </p:cTn>
                              </p:par>
                              <p:par>
                                <p:cTn id="67" presetID="42" presetClass="path" presetSubtype="0" accel="50000" decel="50000" fill="hold" grpId="1" nodeType="withEffect">
                                  <p:stCondLst>
                                    <p:cond delay="0"/>
                                  </p:stCondLst>
                                  <p:childTnLst>
                                    <p:animMotion origin="layout" path="M 0 -7.40741E-7 L 0.25191 -0.14213 " pathEditMode="relative" rAng="0" ptsTypes="AA">
                                      <p:cBhvr>
                                        <p:cTn id="68" dur="2000" fill="hold"/>
                                        <p:tgtEl>
                                          <p:spTgt spid="17"/>
                                        </p:tgtEl>
                                        <p:attrNameLst>
                                          <p:attrName>ppt_x</p:attrName>
                                          <p:attrName>ppt_y</p:attrName>
                                        </p:attrNameLst>
                                      </p:cBhvr>
                                      <p:rCtr x="12587" y="-7106"/>
                                    </p:animMotion>
                                  </p:childTnLst>
                                </p:cTn>
                              </p:par>
                              <p:par>
                                <p:cTn id="69" presetID="42" presetClass="path" presetSubtype="0" accel="50000" decel="50000" fill="hold" grpId="1" nodeType="withEffect">
                                  <p:stCondLst>
                                    <p:cond delay="0"/>
                                  </p:stCondLst>
                                  <p:childTnLst>
                                    <p:animMotion origin="layout" path="M 5E-6 7.40741E-7 L -0.20504 -0.05301 " pathEditMode="relative" rAng="0" ptsTypes="AA">
                                      <p:cBhvr>
                                        <p:cTn id="70" dur="2000" fill="hold"/>
                                        <p:tgtEl>
                                          <p:spTgt spid="18"/>
                                        </p:tgtEl>
                                        <p:attrNameLst>
                                          <p:attrName>ppt_x</p:attrName>
                                          <p:attrName>ppt_y</p:attrName>
                                        </p:attrNameLst>
                                      </p:cBhvr>
                                      <p:rCtr x="-10260" y="-2662"/>
                                    </p:animMotion>
                                  </p:childTnLst>
                                </p:cTn>
                              </p:par>
                              <p:par>
                                <p:cTn id="71" presetID="42" presetClass="path" presetSubtype="0" accel="50000" decel="50000" fill="hold" grpId="1" nodeType="withEffect">
                                  <p:stCondLst>
                                    <p:cond delay="0"/>
                                  </p:stCondLst>
                                  <p:childTnLst>
                                    <p:animMotion origin="layout" path="M 3.33333E-6 -1.11111E-6 L 0.56979 -0.14236 " pathEditMode="relative" rAng="0" ptsTypes="AA">
                                      <p:cBhvr>
                                        <p:cTn id="72" dur="2000" fill="hold"/>
                                        <p:tgtEl>
                                          <p:spTgt spid="19"/>
                                        </p:tgtEl>
                                        <p:attrNameLst>
                                          <p:attrName>ppt_x</p:attrName>
                                          <p:attrName>ppt_y</p:attrName>
                                        </p:attrNameLst>
                                      </p:cBhvr>
                                      <p:rCtr x="28490" y="-7130"/>
                                    </p:animMotion>
                                  </p:childTnLst>
                                </p:cTn>
                              </p:par>
                              <p:par>
                                <p:cTn id="73" presetID="10" presetClass="exit" presetSubtype="0" fill="hold" grpId="1" nodeType="withEffect">
                                  <p:stCondLst>
                                    <p:cond delay="0"/>
                                  </p:stCondLst>
                                  <p:childTnLst>
                                    <p:animEffect transition="out" filter="fade">
                                      <p:cBhvr>
                                        <p:cTn id="74" dur="1250"/>
                                        <p:tgtEl>
                                          <p:spTgt spid="3074"/>
                                        </p:tgtEl>
                                      </p:cBhvr>
                                    </p:animEffect>
                                    <p:set>
                                      <p:cBhvr>
                                        <p:cTn id="75" dur="1" fill="hold">
                                          <p:stCondLst>
                                            <p:cond delay="1249"/>
                                          </p:stCondLst>
                                        </p:cTn>
                                        <p:tgtEl>
                                          <p:spTgt spid="3074"/>
                                        </p:tgtEl>
                                        <p:attrNameLst>
                                          <p:attrName>style.visibility</p:attrName>
                                        </p:attrNameLst>
                                      </p:cBhvr>
                                      <p:to>
                                        <p:strVal val="hidden"/>
                                      </p:to>
                                    </p:se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250"/>
                                        <p:tgtEl>
                                          <p:spTgt spid="5"/>
                                        </p:tgtEl>
                                      </p:cBhvr>
                                    </p:animEffect>
                                  </p:childTnLst>
                                </p:cTn>
                              </p:par>
                              <p:par>
                                <p:cTn id="80" presetID="10" presetClass="exit" presetSubtype="0" fill="hold" grpId="2"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9"/>
                                        </p:tgtEl>
                                      </p:cBhvr>
                                    </p:animEffect>
                                    <p:set>
                                      <p:cBhvr>
                                        <p:cTn id="85" dur="1" fill="hold">
                                          <p:stCondLst>
                                            <p:cond delay="499"/>
                                          </p:stCondLst>
                                        </p:cTn>
                                        <p:tgtEl>
                                          <p:spTgt spid="9"/>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15"/>
                                        </p:tgtEl>
                                      </p:cBhvr>
                                    </p:animEffect>
                                    <p:set>
                                      <p:cBhvr>
                                        <p:cTn id="100" dur="1" fill="hold">
                                          <p:stCondLst>
                                            <p:cond delay="499"/>
                                          </p:stCondLst>
                                        </p:cTn>
                                        <p:tgtEl>
                                          <p:spTgt spid="15"/>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17"/>
                                        </p:tgtEl>
                                      </p:cBhvr>
                                    </p:animEffect>
                                    <p:set>
                                      <p:cBhvr>
                                        <p:cTn id="109" dur="1" fill="hold">
                                          <p:stCondLst>
                                            <p:cond delay="499"/>
                                          </p:stCondLst>
                                        </p:cTn>
                                        <p:tgtEl>
                                          <p:spTgt spid="17"/>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18"/>
                                        </p:tgtEl>
                                      </p:cBhvr>
                                    </p:animEffect>
                                    <p:set>
                                      <p:cBhvr>
                                        <p:cTn id="112" dur="1" fill="hold">
                                          <p:stCondLst>
                                            <p:cond delay="499"/>
                                          </p:stCondLst>
                                        </p:cTn>
                                        <p:tgtEl>
                                          <p:spTgt spid="18"/>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9"/>
                                        </p:tgtEl>
                                      </p:cBhvr>
                                    </p:animEffect>
                                    <p:set>
                                      <p:cBhvr>
                                        <p:cTn id="115" dur="1" fill="hold">
                                          <p:stCondLst>
                                            <p:cond delay="499"/>
                                          </p:stCondLst>
                                        </p:cTn>
                                        <p:tgtEl>
                                          <p:spTgt spid="19"/>
                                        </p:tgtEl>
                                        <p:attrNameLst>
                                          <p:attrName>style.visibility</p:attrName>
                                        </p:attrNameLst>
                                      </p:cBhvr>
                                      <p:to>
                                        <p:strVal val="hidden"/>
                                      </p:to>
                                    </p:set>
                                  </p:childTnLst>
                                </p:cTn>
                              </p:par>
                              <p:par>
                                <p:cTn id="116" presetID="22" presetClass="entr" presetSubtype="8" fill="hold" grpId="0" nodeType="withEffect">
                                  <p:stCondLst>
                                    <p:cond delay="250"/>
                                  </p:stCondLst>
                                  <p:childTnLst>
                                    <p:set>
                                      <p:cBhvr>
                                        <p:cTn id="117" dur="1" fill="hold">
                                          <p:stCondLst>
                                            <p:cond delay="0"/>
                                          </p:stCondLst>
                                        </p:cTn>
                                        <p:tgtEl>
                                          <p:spTgt spid="6"/>
                                        </p:tgtEl>
                                        <p:attrNameLst>
                                          <p:attrName>style.visibility</p:attrName>
                                        </p:attrNameLst>
                                      </p:cBhvr>
                                      <p:to>
                                        <p:strVal val="visible"/>
                                      </p:to>
                                    </p:set>
                                    <p:animEffect transition="in" filter="wipe(left)">
                                      <p:cBhvr>
                                        <p:cTn id="118" dur="500"/>
                                        <p:tgtEl>
                                          <p:spTgt spid="6"/>
                                        </p:tgtEl>
                                      </p:cBhvr>
                                    </p:animEffect>
                                  </p:childTnLst>
                                </p:cTn>
                              </p:par>
                              <p:par>
                                <p:cTn id="119" presetID="22" presetClass="entr" presetSubtype="8" fill="hold" grpId="0" nodeType="withEffect">
                                  <p:stCondLst>
                                    <p:cond delay="250"/>
                                  </p:stCondLst>
                                  <p:childTnLst>
                                    <p:set>
                                      <p:cBhvr>
                                        <p:cTn id="120" dur="1" fill="hold">
                                          <p:stCondLst>
                                            <p:cond delay="0"/>
                                          </p:stCondLst>
                                        </p:cTn>
                                        <p:tgtEl>
                                          <p:spTgt spid="7"/>
                                        </p:tgtEl>
                                        <p:attrNameLst>
                                          <p:attrName>style.visibility</p:attrName>
                                        </p:attrNameLst>
                                      </p:cBhvr>
                                      <p:to>
                                        <p:strVal val="visible"/>
                                      </p:to>
                                    </p:set>
                                    <p:animEffect transition="in" filter="wipe(left)">
                                      <p:cBhvr>
                                        <p:cTn id="121" dur="500"/>
                                        <p:tgtEl>
                                          <p:spTgt spid="7"/>
                                        </p:tgtEl>
                                      </p:cBhvr>
                                    </p:animEffect>
                                  </p:childTnLst>
                                </p:cTn>
                              </p:par>
                              <p:par>
                                <p:cTn id="122" presetID="22" presetClass="entr" presetSubtype="8" fill="hold" grpId="0" nodeType="withEffect">
                                  <p:stCondLst>
                                    <p:cond delay="25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500"/>
                                        <p:tgtEl>
                                          <p:spTgt spid="21"/>
                                        </p:tgtEl>
                                      </p:cBhvr>
                                    </p:animEffect>
                                  </p:childTnLst>
                                </p:cTn>
                              </p:par>
                            </p:childTnLst>
                          </p:cTn>
                        </p:par>
                        <p:par>
                          <p:cTn id="125" fill="hold">
                            <p:stCondLst>
                              <p:cond delay="2750"/>
                            </p:stCondLst>
                            <p:childTnLst>
                              <p:par>
                                <p:cTn id="126" presetID="0" presetClass="entr" presetSubtype="0" fill="hold" grpId="0"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dissolve">
                                      <p:cBhvr>
                                        <p:cTn id="128" dur="500">
                                          <p:stCondLst>
                                            <p:cond delay="0"/>
                                          </p:stCondLst>
                                        </p:cTn>
                                        <p:tgtEl>
                                          <p:spTgt spid="20"/>
                                        </p:tgtEl>
                                      </p:cBhvr>
                                    </p:animEffect>
                                    <p:anim to="" calcmode="lin" valueType="num">
                                      <p:cBhvr>
                                        <p:cTn id="129" dur="500" fill="hold">
                                          <p:stCondLst>
                                            <p:cond delay="0"/>
                                          </p:stCondLst>
                                        </p:cTn>
                                        <p:tgtEl>
                                          <p:spTgt spid="20"/>
                                        </p:tgtEl>
                                        <p:attrNameLst>
                                          <p:attrName>ppt_w</p:attrName>
                                        </p:attrNameLst>
                                      </p:cBhvr>
                                      <p:tavLst>
                                        <p:tav tm="0">
                                          <p:val>
                                            <p:strVal val="#ppt_w*4"/>
                                          </p:val>
                                        </p:tav>
                                        <p:tav tm="100000">
                                          <p:val>
                                            <p:strVal val="#ppt_w"/>
                                          </p:val>
                                        </p:tav>
                                      </p:tavLst>
                                    </p:anim>
                                    <p:anim to="" calcmode="lin" valueType="num">
                                      <p:cBhvr>
                                        <p:cTn id="130" dur="500" fill="hold">
                                          <p:stCondLst>
                                            <p:cond delay="0"/>
                                          </p:stCondLst>
                                        </p:cTn>
                                        <p:tgtEl>
                                          <p:spTgt spid="20"/>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P spid="5" grpId="0"/>
      <p:bldP spid="6" grpId="0" animBg="1"/>
      <p:bldP spid="7" grpId="0" animBg="1"/>
      <p:bldP spid="21" grpId="0" animBg="1"/>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F8564-504A-408B-B6A7-4127CEAA8297}"/>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9091" r="12500"/>
          <a:stretch/>
        </p:blipFill>
        <p:spPr>
          <a:xfrm>
            <a:off x="0" y="0"/>
            <a:ext cx="9144000" cy="6858000"/>
          </a:xfrm>
          <a:prstGeom prst="rect">
            <a:avLst/>
          </a:prstGeom>
        </p:spPr>
      </p:pic>
      <p:sp>
        <p:nvSpPr>
          <p:cNvPr id="5" name="Title 1">
            <a:extLst>
              <a:ext uri="{FF2B5EF4-FFF2-40B4-BE49-F238E27FC236}">
                <a16:creationId xmlns:a16="http://schemas.microsoft.com/office/drawing/2014/main" id="{927EB151-3F17-4E3A-AD1D-3B3EB443B308}"/>
              </a:ext>
            </a:extLst>
          </p:cNvPr>
          <p:cNvSpPr txBox="1">
            <a:spLocks/>
          </p:cNvSpPr>
          <p:nvPr/>
        </p:nvSpPr>
        <p:spPr>
          <a:xfrm>
            <a:off x="2325916" y="1338787"/>
            <a:ext cx="18736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sword</a:t>
            </a:r>
          </a:p>
        </p:txBody>
      </p:sp>
      <p:sp>
        <p:nvSpPr>
          <p:cNvPr id="6" name="Title 1">
            <a:extLst>
              <a:ext uri="{FF2B5EF4-FFF2-40B4-BE49-F238E27FC236}">
                <a16:creationId xmlns:a16="http://schemas.microsoft.com/office/drawing/2014/main" id="{1A51A0C3-D55E-4040-85D0-722B2D53884E}"/>
              </a:ext>
            </a:extLst>
          </p:cNvPr>
          <p:cNvSpPr txBox="1">
            <a:spLocks/>
          </p:cNvSpPr>
          <p:nvPr/>
        </p:nvSpPr>
        <p:spPr>
          <a:xfrm>
            <a:off x="1675296" y="2007596"/>
            <a:ext cx="3444608"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word of God</a:t>
            </a:r>
          </a:p>
        </p:txBody>
      </p:sp>
      <p:sp>
        <p:nvSpPr>
          <p:cNvPr id="3074" name="Rectangle 2"/>
          <p:cNvSpPr>
            <a:spLocks noGrp="1" noChangeArrowheads="1"/>
          </p:cNvSpPr>
          <p:nvPr>
            <p:ph type="title"/>
          </p:nvPr>
        </p:nvSpPr>
        <p:spPr>
          <a:xfrm>
            <a:off x="457200" y="670719"/>
            <a:ext cx="8229600" cy="5516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take the helmet of salvation, and the sword of the Spirit, which is the word of God; praying always with all prayer and supplication in the Spirit, being watchful to this end with all perseverance and supplication for all the saints --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Ephesians 6:17-18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8" name="Rectangle 2">
            <a:extLst>
              <a:ext uri="{FF2B5EF4-FFF2-40B4-BE49-F238E27FC236}">
                <a16:creationId xmlns:a16="http://schemas.microsoft.com/office/drawing/2014/main" id="{85720CF4-F541-45DF-849A-6CA582994FC1}"/>
              </a:ext>
            </a:extLst>
          </p:cNvPr>
          <p:cNvSpPr txBox="1">
            <a:spLocks noChangeArrowheads="1"/>
          </p:cNvSpPr>
          <p:nvPr/>
        </p:nvSpPr>
        <p:spPr bwMode="auto">
          <a:xfrm>
            <a:off x="2314227" y="1389012"/>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0FE4B09A-F7B3-4AFF-9CEB-2176BE6A360D}"/>
              </a:ext>
            </a:extLst>
          </p:cNvPr>
          <p:cNvSpPr txBox="1">
            <a:spLocks noChangeArrowheads="1"/>
          </p:cNvSpPr>
          <p:nvPr/>
        </p:nvSpPr>
        <p:spPr bwMode="auto">
          <a:xfrm>
            <a:off x="3957577" y="3042490"/>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sword</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8515770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8" presetClass="emph" presetSubtype="0" fill="hold" grpId="1" nodeType="withEffect">
                                  <p:stCondLst>
                                    <p:cond delay="0"/>
                                  </p:stCondLst>
                                  <p:childTnLst>
                                    <p:set>
                                      <p:cBhvr override="childStyle">
                                        <p:cTn id="14" dur="500" fill="hold"/>
                                        <p:tgtEl>
                                          <p:spTgt spid="5"/>
                                        </p:tgtEl>
                                        <p:attrNameLst>
                                          <p:attrName>style.textDecorationUnderline</p:attrName>
                                        </p:attrNameLst>
                                      </p:cBhvr>
                                      <p:to>
                                        <p:strVal val="true"/>
                                      </p:to>
                                    </p:set>
                                  </p:childTnLst>
                                </p:cTn>
                              </p:par>
                              <p:par>
                                <p:cTn id="15" presetID="22" presetClass="entr" presetSubtype="8" fill="hold" grpId="0"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8" presetClass="emph" presetSubtype="0" fill="hold" grpId="1" nodeType="withEffect">
                                  <p:stCondLst>
                                    <p:cond delay="400"/>
                                  </p:stCondLst>
                                  <p:childTnLst>
                                    <p:set>
                                      <p:cBhvr override="childStyle">
                                        <p:cTn id="19" dur="500" fill="hold"/>
                                        <p:tgtEl>
                                          <p:spTgt spid="6"/>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childTnLst>
                                </p:cTn>
                              </p:par>
                              <p:par>
                                <p:cTn id="25" presetID="42" presetClass="path" presetSubtype="0" accel="50000" decel="50000" fill="hold" grpId="1" nodeType="withEffect">
                                  <p:stCondLst>
                                    <p:cond delay="0"/>
                                  </p:stCondLst>
                                  <p:childTnLst>
                                    <p:animMotion origin="layout" path="M 1.94444E-6 -2.22222E-6 L 0.17969 0.24144 " pathEditMode="relative" rAng="0" ptsTypes="AA">
                                      <p:cBhvr>
                                        <p:cTn id="26" dur="2000" fill="hold"/>
                                        <p:tgtEl>
                                          <p:spTgt spid="8"/>
                                        </p:tgtEl>
                                        <p:attrNameLst>
                                          <p:attrName>ppt_x</p:attrName>
                                          <p:attrName>ppt_y</p:attrName>
                                        </p:attrNameLst>
                                      </p:cBhvr>
                                      <p:rCtr x="8976" y="12060"/>
                                    </p:animMotion>
                                  </p:childTnLst>
                                </p:cTn>
                              </p:par>
                              <p:par>
                                <p:cTn id="27" presetID="10" presetClass="exit" presetSubtype="0" fill="hold" grpId="1" nodeType="withEffect">
                                  <p:stCondLst>
                                    <p:cond delay="0"/>
                                  </p:stCondLst>
                                  <p:childTnLst>
                                    <p:animEffect transition="out" filter="fade">
                                      <p:cBhvr>
                                        <p:cTn id="28" dur="1250"/>
                                        <p:tgtEl>
                                          <p:spTgt spid="3074"/>
                                        </p:tgtEl>
                                      </p:cBhvr>
                                    </p:animEffect>
                                    <p:set>
                                      <p:cBhvr>
                                        <p:cTn id="29" dur="1" fill="hold">
                                          <p:stCondLst>
                                            <p:cond delay="1249"/>
                                          </p:stCondLst>
                                        </p:cTn>
                                        <p:tgtEl>
                                          <p:spTgt spid="3074"/>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250"/>
                                        <p:tgtEl>
                                          <p:spTgt spid="6"/>
                                        </p:tgtEl>
                                      </p:cBhvr>
                                    </p:animEffect>
                                    <p:set>
                                      <p:cBhvr>
                                        <p:cTn id="32" dur="1" fill="hold">
                                          <p:stCondLst>
                                            <p:cond delay="24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250"/>
                                        <p:tgtEl>
                                          <p:spTgt spid="5"/>
                                        </p:tgtEl>
                                      </p:cBhvr>
                                    </p:animEffect>
                                    <p:set>
                                      <p:cBhvr>
                                        <p:cTn id="35" dur="1" fill="hold">
                                          <p:stCondLst>
                                            <p:cond delay="2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3074" grpId="0"/>
      <p:bldP spid="3074"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22805-021A-414E-9AEF-14619FD69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 y="0"/>
            <a:ext cx="9141488" cy="6858000"/>
          </a:xfrm>
          <a:prstGeom prst="rect">
            <a:avLst/>
          </a:prstGeom>
        </p:spPr>
      </p:pic>
      <p:sp>
        <p:nvSpPr>
          <p:cNvPr id="3074" name="Rectangle 2"/>
          <p:cNvSpPr>
            <a:spLocks noGrp="1" noChangeArrowheads="1"/>
          </p:cNvSpPr>
          <p:nvPr>
            <p:ph type="title"/>
          </p:nvPr>
        </p:nvSpPr>
        <p:spPr>
          <a:xfrm>
            <a:off x="457200" y="1676400"/>
            <a:ext cx="8229600" cy="2849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Jesus said to him, "Put           your sword in its place, for all    who take the sword will perish        by the sword."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Matthew 26:52 </a:t>
            </a:r>
          </a:p>
        </p:txBody>
      </p:sp>
      <p:sp>
        <p:nvSpPr>
          <p:cNvPr id="5" name="Rectangle 2">
            <a:extLst>
              <a:ext uri="{FF2B5EF4-FFF2-40B4-BE49-F238E27FC236}">
                <a16:creationId xmlns:a16="http://schemas.microsoft.com/office/drawing/2014/main" id="{BB8AA3DF-E75D-4A25-8E36-2CEC87E54440}"/>
              </a:ext>
            </a:extLst>
          </p:cNvPr>
          <p:cNvSpPr txBox="1">
            <a:spLocks noChangeArrowheads="1"/>
          </p:cNvSpPr>
          <p:nvPr/>
        </p:nvSpPr>
        <p:spPr bwMode="auto">
          <a:xfrm>
            <a:off x="3957577" y="3042490"/>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512C7B1D-4213-4578-969F-F4E77696BEE5}"/>
              </a:ext>
            </a:extLst>
          </p:cNvPr>
          <p:cNvSpPr txBox="1">
            <a:spLocks noChangeArrowheads="1"/>
          </p:cNvSpPr>
          <p:nvPr/>
        </p:nvSpPr>
        <p:spPr bwMode="auto">
          <a:xfrm>
            <a:off x="3957577" y="3042490"/>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39CDD1B3-054F-4941-B410-DDBC73271139}"/>
              </a:ext>
            </a:extLst>
          </p:cNvPr>
          <p:cNvSpPr txBox="1">
            <a:spLocks noChangeArrowheads="1"/>
          </p:cNvSpPr>
          <p:nvPr/>
        </p:nvSpPr>
        <p:spPr bwMode="auto">
          <a:xfrm>
            <a:off x="3957577" y="3042490"/>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3623596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3"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3"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42" presetClass="path" presetSubtype="0" accel="50000" decel="50000" fill="hold" grpId="1" nodeType="withEffect">
                                  <p:stCondLst>
                                    <p:cond delay="0"/>
                                  </p:stCondLst>
                                  <p:childTnLst>
                                    <p:animMotion origin="layout" path="M 4.44444E-6 4.07407E-6 L -0.20243 -0.09815 " pathEditMode="relative" rAng="0" ptsTypes="AA">
                                      <p:cBhvr>
                                        <p:cTn id="18" dur="2000" fill="hold"/>
                                        <p:tgtEl>
                                          <p:spTgt spid="5"/>
                                        </p:tgtEl>
                                        <p:attrNameLst>
                                          <p:attrName>ppt_x</p:attrName>
                                          <p:attrName>ppt_y</p:attrName>
                                        </p:attrNameLst>
                                      </p:cBhvr>
                                      <p:rCtr x="-10122" y="-4907"/>
                                    </p:animMotion>
                                  </p:childTnLst>
                                </p:cTn>
                              </p:par>
                              <p:par>
                                <p:cTn id="19" presetID="42" presetClass="path" presetSubtype="0" accel="50000" decel="50000" fill="hold" grpId="1" nodeType="withEffect">
                                  <p:stCondLst>
                                    <p:cond delay="0"/>
                                  </p:stCondLst>
                                  <p:childTnLst>
                                    <p:animMotion origin="layout" path="M 4.44444E-6 4.07407E-6 L -0.14566 0.09768 " pathEditMode="relative" rAng="0" ptsTypes="AA">
                                      <p:cBhvr>
                                        <p:cTn id="20" dur="2000" fill="hold"/>
                                        <p:tgtEl>
                                          <p:spTgt spid="6"/>
                                        </p:tgtEl>
                                        <p:attrNameLst>
                                          <p:attrName>ppt_x</p:attrName>
                                          <p:attrName>ppt_y</p:attrName>
                                        </p:attrNameLst>
                                      </p:cBhvr>
                                      <p:rCtr x="-7292" y="4884"/>
                                    </p:animMotion>
                                  </p:childTnLst>
                                </p:cTn>
                              </p:par>
                              <p:par>
                                <p:cTn id="21" presetID="17" presetClass="entr" presetSubtype="8" fill="hold" grpId="0" nodeType="withEffect">
                                  <p:stCondLst>
                                    <p:cond delay="1500"/>
                                  </p:stCondLst>
                                  <p:childTnLst>
                                    <p:set>
                                      <p:cBhvr>
                                        <p:cTn id="22" dur="1" fill="hold">
                                          <p:stCondLst>
                                            <p:cond delay="0"/>
                                          </p:stCondLst>
                                        </p:cTn>
                                        <p:tgtEl>
                                          <p:spTgt spid="3074"/>
                                        </p:tgtEl>
                                        <p:attrNameLst>
                                          <p:attrName>style.visibility</p:attrName>
                                        </p:attrNameLst>
                                      </p:cBhvr>
                                      <p:to>
                                        <p:strVal val="visible"/>
                                      </p:to>
                                    </p:set>
                                    <p:anim calcmode="lin" valueType="num">
                                      <p:cBhvr>
                                        <p:cTn id="23" dur="500" fill="hold"/>
                                        <p:tgtEl>
                                          <p:spTgt spid="3074"/>
                                        </p:tgtEl>
                                        <p:attrNameLst>
                                          <p:attrName>ppt_x</p:attrName>
                                        </p:attrNameLst>
                                      </p:cBhvr>
                                      <p:tavLst>
                                        <p:tav tm="0">
                                          <p:val>
                                            <p:strVal val="#ppt_x-#ppt_w/2"/>
                                          </p:val>
                                        </p:tav>
                                        <p:tav tm="100000">
                                          <p:val>
                                            <p:strVal val="#ppt_x"/>
                                          </p:val>
                                        </p:tav>
                                      </p:tavLst>
                                    </p:anim>
                                    <p:anim calcmode="lin" valueType="num">
                                      <p:cBhvr>
                                        <p:cTn id="24" dur="500" fill="hold"/>
                                        <p:tgtEl>
                                          <p:spTgt spid="3074"/>
                                        </p:tgtEl>
                                        <p:attrNameLst>
                                          <p:attrName>ppt_y</p:attrName>
                                        </p:attrNameLst>
                                      </p:cBhvr>
                                      <p:tavLst>
                                        <p:tav tm="0">
                                          <p:val>
                                            <p:strVal val="#ppt_y"/>
                                          </p:val>
                                        </p:tav>
                                        <p:tav tm="100000">
                                          <p:val>
                                            <p:strVal val="#ppt_y"/>
                                          </p:val>
                                        </p:tav>
                                      </p:tavLst>
                                    </p:anim>
                                    <p:anim calcmode="lin" valueType="num">
                                      <p:cBhvr>
                                        <p:cTn id="25" dur="500" fill="hold"/>
                                        <p:tgtEl>
                                          <p:spTgt spid="3074"/>
                                        </p:tgtEl>
                                        <p:attrNameLst>
                                          <p:attrName>ppt_w</p:attrName>
                                        </p:attrNameLst>
                                      </p:cBhvr>
                                      <p:tavLst>
                                        <p:tav tm="0">
                                          <p:val>
                                            <p:fltVal val="0"/>
                                          </p:val>
                                        </p:tav>
                                        <p:tav tm="100000">
                                          <p:val>
                                            <p:strVal val="#ppt_w"/>
                                          </p:val>
                                        </p:tav>
                                      </p:tavLst>
                                    </p:anim>
                                    <p:anim calcmode="lin" valueType="num">
                                      <p:cBhvr>
                                        <p:cTn id="26" dur="500" fill="hold"/>
                                        <p:tgtEl>
                                          <p:spTgt spid="3074"/>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0" presetClass="exit" presetSubtype="0" fill="hold" grpId="0"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50"/>
                                        <p:tgtEl>
                                          <p:spTgt spid="6"/>
                                        </p:tgtEl>
                                      </p:cBhvr>
                                    </p:animEffect>
                                    <p:set>
                                      <p:cBhvr>
                                        <p:cTn id="33" dur="1" fill="hold">
                                          <p:stCondLst>
                                            <p:cond delay="249"/>
                                          </p:stCondLst>
                                        </p:cTn>
                                        <p:tgtEl>
                                          <p:spTgt spid="6"/>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50"/>
                                        <p:tgtEl>
                                          <p:spTgt spid="7"/>
                                        </p:tgtEl>
                                      </p:cBhvr>
                                    </p:animEffect>
                                    <p:set>
                                      <p:cBhvr>
                                        <p:cTn id="36"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P spid="5" grpId="1"/>
      <p:bldP spid="5" grpId="2"/>
      <p:bldP spid="5" grpId="3"/>
      <p:bldP spid="6" grpId="0"/>
      <p:bldP spid="6" grpId="1"/>
      <p:bldP spid="6" grpId="2"/>
      <p:bldP spid="6" grpId="3"/>
      <p:bldP spid="7" grpId="0"/>
      <p:bldP spid="7" grpId="1"/>
      <p:bldP spid="7"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D4699-138C-4348-8571-E4F6FFA7CF90}"/>
              </a:ext>
            </a:extLst>
          </p:cNvPr>
          <p:cNvPicPr>
            <a:picLocks noChangeAspect="1"/>
          </p:cNvPicPr>
          <p:nvPr/>
        </p:nvPicPr>
        <p:blipFill rotWithShape="1">
          <a:blip r:embed="rId3">
            <a:extLst>
              <a:ext uri="{28A0092B-C50C-407E-A947-70E740481C1C}">
                <a14:useLocalDpi xmlns:a14="http://schemas.microsoft.com/office/drawing/2010/main" val="0"/>
              </a:ext>
            </a:extLst>
          </a:blip>
          <a:srcRect l="15000" t="-215" r="18332" b="215"/>
          <a:stretch/>
        </p:blipFill>
        <p:spPr>
          <a:xfrm>
            <a:off x="0" y="-13856"/>
            <a:ext cx="9144000" cy="6871855"/>
          </a:xfrm>
          <a:prstGeom prst="rect">
            <a:avLst/>
          </a:prstGeom>
        </p:spPr>
      </p:pic>
      <p:sp>
        <p:nvSpPr>
          <p:cNvPr id="5" name="Title 1">
            <a:extLst>
              <a:ext uri="{FF2B5EF4-FFF2-40B4-BE49-F238E27FC236}">
                <a16:creationId xmlns:a16="http://schemas.microsoft.com/office/drawing/2014/main" id="{815EEC3B-1C42-47E6-A9B7-2E2291063B6A}"/>
              </a:ext>
            </a:extLst>
          </p:cNvPr>
          <p:cNvSpPr txBox="1">
            <a:spLocks/>
          </p:cNvSpPr>
          <p:nvPr/>
        </p:nvSpPr>
        <p:spPr>
          <a:xfrm>
            <a:off x="2130555" y="2982339"/>
            <a:ext cx="220566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be kind</a:t>
            </a:r>
          </a:p>
        </p:txBody>
      </p:sp>
      <p:sp>
        <p:nvSpPr>
          <p:cNvPr id="6" name="Title 1">
            <a:extLst>
              <a:ext uri="{FF2B5EF4-FFF2-40B4-BE49-F238E27FC236}">
                <a16:creationId xmlns:a16="http://schemas.microsoft.com/office/drawing/2014/main" id="{54D7EFC1-2FEE-45E6-914E-2F09FC70985B}"/>
              </a:ext>
            </a:extLst>
          </p:cNvPr>
          <p:cNvSpPr txBox="1">
            <a:spLocks/>
          </p:cNvSpPr>
          <p:nvPr/>
        </p:nvSpPr>
        <p:spPr>
          <a:xfrm>
            <a:off x="4692622" y="3654516"/>
            <a:ext cx="2423169"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forgiving</a:t>
            </a:r>
          </a:p>
        </p:txBody>
      </p:sp>
      <p:sp>
        <p:nvSpPr>
          <p:cNvPr id="3074" name="Rectangle 2"/>
          <p:cNvSpPr>
            <a:spLocks noGrp="1" noChangeArrowheads="1"/>
          </p:cNvSpPr>
          <p:nvPr>
            <p:ph type="title"/>
          </p:nvPr>
        </p:nvSpPr>
        <p:spPr>
          <a:xfrm>
            <a:off x="457200" y="924128"/>
            <a:ext cx="8229600" cy="50097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Let all bitterness, wrath, anger, clamor, and evil speaking be put away from you, with all malice. And be kind to one another, tenderhearted, forgiving one another, just as God in Christ forgave you.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Ephesians 4:31-32 </a:t>
            </a:r>
          </a:p>
        </p:txBody>
      </p:sp>
    </p:spTree>
    <p:extLst>
      <p:ext uri="{BB962C8B-B14F-4D97-AF65-F5344CB8AC3E}">
        <p14:creationId xmlns:p14="http://schemas.microsoft.com/office/powerpoint/2010/main" val="134525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8" presetClass="emph" presetSubtype="0" fill="hold" grpId="1" nodeType="withEffect">
                                  <p:stCondLst>
                                    <p:cond delay="0"/>
                                  </p:stCondLst>
                                  <p:childTnLst>
                                    <p:set>
                                      <p:cBhvr override="childStyle">
                                        <p:cTn id="19" dur="500" fill="hold"/>
                                        <p:tgtEl>
                                          <p:spTgt spid="5"/>
                                        </p:tgtEl>
                                        <p:attrNameLst>
                                          <p:attrName>style.textDecorationUnderline</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18" presetClass="emph" presetSubtype="0" fill="hold" grpId="1" nodeType="withEffect">
                                  <p:stCondLst>
                                    <p:cond delay="0"/>
                                  </p:stCondLst>
                                  <p:childTnLst>
                                    <p:set>
                                      <p:cBhvr override="childStyle">
                                        <p:cTn id="2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7676B-98F5-4BFB-B24A-EA68909CB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1943100" y="661307"/>
            <a:ext cx="5257800" cy="324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a:glow rad="38100">
                    <a:schemeClr val="tx1"/>
                  </a:glow>
                  <a:outerShdw blurRad="76200" dist="50800" dir="5400000" algn="tl" rotWithShape="0">
                    <a:srgbClr val="000000">
                      <a:alpha val="65000"/>
                    </a:srgbClr>
                  </a:outerShdw>
                </a:effectLst>
                <a:latin typeface="Calibri" panose="020F0502020204030204" pitchFamily="34" charset="0"/>
                <a:ea typeface="+mj-ea"/>
                <a:cs typeface="Calibri" panose="020F0502020204030204" pitchFamily="34" charset="0"/>
              </a:rPr>
              <a:t>Tool or Weapon?</a:t>
            </a:r>
          </a:p>
        </p:txBody>
      </p:sp>
      <p:sp>
        <p:nvSpPr>
          <p:cNvPr id="5" name="Rectangle 12"/>
          <p:cNvSpPr>
            <a:spLocks noChangeArrowheads="1"/>
          </p:cNvSpPr>
          <p:nvPr/>
        </p:nvSpPr>
        <p:spPr bwMode="auto">
          <a:xfrm>
            <a:off x="762000" y="3910693"/>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54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chemeClr val="tx1">
                      <a:alpha val="80000"/>
                    </a:schemeClr>
                  </a:glow>
                  <a:outerShdw blurRad="76200" dist="50800" dir="5400000" algn="tl" rotWithShape="0">
                    <a:srgbClr val="000000">
                      <a:alpha val="65000"/>
                    </a:srgbClr>
                  </a:outerShdw>
                </a:effectLst>
                <a:latin typeface="Calibri" panose="020F0502020204030204" pitchFamily="34" charset="0"/>
              </a:rPr>
              <a:t>Ron Bert</a:t>
            </a: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chemeClr val="tx1">
                      <a:alpha val="80000"/>
                    </a:schemeClr>
                  </a:glow>
                  <a:outerShdw blurRad="76200" dist="50800" dir="5400000" algn="tl" rotWithShape="0">
                    <a:srgbClr val="000000">
                      <a:alpha val="65000"/>
                    </a:srgbClr>
                  </a:outerShdw>
                </a:effectLst>
                <a:latin typeface="Calibri" panose="020F0502020204030204" pitchFamily="34" charset="0"/>
              </a:rPr>
              <a:t>September 29, 2019</a:t>
            </a: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39" presetClass="entr" presetSubtype="0" accel="10000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31" presetID="8" presetClass="emph" presetSubtype="0" fill="hold" grpId="2" nodeType="withEffect">
                                  <p:stCondLst>
                                    <p:cond delay="0"/>
                                  </p:stCondLst>
                                  <p:childTnLst>
                                    <p:animRot by="10800000">
                                      <p:cBhvr>
                                        <p:cTn id="32" dur="1000" fill="hold"/>
                                        <p:tgtEl>
                                          <p:spTgt spid="4"/>
                                        </p:tgtEl>
                                        <p:attrNameLst>
                                          <p:attrName>r</p:attrName>
                                        </p:attrNameLst>
                                      </p:cBhvr>
                                    </p:animRot>
                                  </p:childTnLst>
                                </p:cTn>
                              </p:par>
                              <p:par>
                                <p:cTn id="33" presetID="9" presetClass="exit" presetSubtype="0" fill="hold" grpId="1" nodeType="withEffect">
                                  <p:stCondLst>
                                    <p:cond delay="500"/>
                                  </p:stCondLst>
                                  <p:childTnLst>
                                    <p:animEffect transition="out" filter="dissolve">
                                      <p:cBhvr>
                                        <p:cTn id="34" dur="1500"/>
                                        <p:tgtEl>
                                          <p:spTgt spid="5"/>
                                        </p:tgtEl>
                                      </p:cBhvr>
                                    </p:animEffect>
                                    <p:set>
                                      <p:cBhvr>
                                        <p:cTn id="35" dur="1" fill="hold">
                                          <p:stCondLst>
                                            <p:cond delay="1499"/>
                                          </p:stCondLst>
                                        </p:cTn>
                                        <p:tgtEl>
                                          <p:spTgt spid="5"/>
                                        </p:tgtEl>
                                        <p:attrNameLst>
                                          <p:attrName>style.visibility</p:attrName>
                                        </p:attrNameLst>
                                      </p:cBhvr>
                                      <p:to>
                                        <p:strVal val="hidden"/>
                                      </p:to>
                                    </p:set>
                                  </p:childTnLst>
                                </p:cTn>
                              </p:par>
                              <p:par>
                                <p:cTn id="36" presetID="0" presetClass="path" presetSubtype="0" accel="50000" decel="50000" fill="hold" grpId="2" nodeType="withEffect">
                                  <p:stCondLst>
                                    <p:cond delay="500"/>
                                  </p:stCondLst>
                                  <p:childTnLst>
                                    <p:animMotion origin="layout" path="M 3.33333E-6 3.13599E-6 L 3.33333E-6 0.23034 " pathEditMode="relative" rAng="0" ptsTypes="AA">
                                      <p:cBhvr>
                                        <p:cTn id="37" dur="1500" fill="hold"/>
                                        <p:tgtEl>
                                          <p:spTgt spid="5"/>
                                        </p:tgtEl>
                                        <p:attrNameLst>
                                          <p:attrName>ppt_x</p:attrName>
                                          <p:attrName>ppt_y</p:attrName>
                                        </p:attrNameLst>
                                      </p:cBhvr>
                                      <p:rCtr x="0" y="11517"/>
                                    </p:animMotion>
                                  </p:childTnLst>
                                </p:cTn>
                              </p:par>
                              <p:par>
                                <p:cTn id="38" presetID="31" presetClass="exit" presetSubtype="0" fill="hold" grpId="1" nodeType="withEffect">
                                  <p:stCondLst>
                                    <p:cond delay="1250"/>
                                  </p:stCondLst>
                                  <p:childTnLst>
                                    <p:anim calcmode="lin" valueType="num">
                                      <p:cBhvr>
                                        <p:cTn id="39" dur="1000"/>
                                        <p:tgtEl>
                                          <p:spTgt spid="6"/>
                                        </p:tgtEl>
                                        <p:attrNameLst>
                                          <p:attrName>ppt_w</p:attrName>
                                        </p:attrNameLst>
                                      </p:cBhvr>
                                      <p:tavLst>
                                        <p:tav tm="0">
                                          <p:val>
                                            <p:strVal val="ppt_w"/>
                                          </p:val>
                                        </p:tav>
                                        <p:tav tm="100000">
                                          <p:val>
                                            <p:fltVal val="0"/>
                                          </p:val>
                                        </p:tav>
                                      </p:tavLst>
                                    </p:anim>
                                    <p:anim calcmode="lin" valueType="num">
                                      <p:cBhvr>
                                        <p:cTn id="40" dur="1000"/>
                                        <p:tgtEl>
                                          <p:spTgt spid="6"/>
                                        </p:tgtEl>
                                        <p:attrNameLst>
                                          <p:attrName>ppt_h</p:attrName>
                                        </p:attrNameLst>
                                      </p:cBhvr>
                                      <p:tavLst>
                                        <p:tav tm="0">
                                          <p:val>
                                            <p:strVal val="ppt_h"/>
                                          </p:val>
                                        </p:tav>
                                        <p:tav tm="100000">
                                          <p:val>
                                            <p:fltVal val="0"/>
                                          </p:val>
                                        </p:tav>
                                      </p:tavLst>
                                    </p:anim>
                                    <p:anim calcmode="lin" valueType="num">
                                      <p:cBhvr>
                                        <p:cTn id="41" dur="1000"/>
                                        <p:tgtEl>
                                          <p:spTgt spid="6"/>
                                        </p:tgtEl>
                                        <p:attrNameLst>
                                          <p:attrName>style.rotation</p:attrName>
                                        </p:attrNameLst>
                                      </p:cBhvr>
                                      <p:tavLst>
                                        <p:tav tm="0">
                                          <p:val>
                                            <p:fltVal val="0"/>
                                          </p:val>
                                        </p:tav>
                                        <p:tav tm="100000">
                                          <p:val>
                                            <p:fltVal val="90"/>
                                          </p:val>
                                        </p:tav>
                                      </p:tavLst>
                                    </p:anim>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42" presetClass="path" presetSubtype="0" accel="50000" decel="50000" fill="hold" grpId="2" nodeType="withEffect">
                                  <p:stCondLst>
                                    <p:cond delay="1250"/>
                                  </p:stCondLst>
                                  <p:childTnLst>
                                    <p:animMotion origin="layout" path="M 3.33333E-6 2.22222E-6 L -0.21858 -0.23472 " pathEditMode="relative" rAng="0" ptsTypes="AA">
                                      <p:cBhvr>
                                        <p:cTn id="45" dur="1000" fill="hold"/>
                                        <p:tgtEl>
                                          <p:spTgt spid="6"/>
                                        </p:tgtEl>
                                        <p:attrNameLst>
                                          <p:attrName>ppt_x</p:attrName>
                                          <p:attrName>ppt_y</p:attrName>
                                        </p:attrNameLst>
                                      </p:cBhvr>
                                      <p:rCtr x="-10938"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3137D5-2B73-4390-B42C-876DF87BE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Taking heed to God’s word heals the heart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Desire for His word renders simple understanding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Righteous words bring health rather a sinner’s bite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One sinner causes great havoc among the peaceful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 promises for an age where all souls do not war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breath of God’s truth endures all ages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word is greater than any mortal weapon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word delivers hope to those that endure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His word helps lift us from sin to glory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Battles lie in each heart where soul’s breath the sky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God’s word is the defense which leads to salvation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Aggression will always be defeated by aggression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Qualities of kindness &amp; forgiveness empower a soul</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1139958">
            <a:off x="925968" y="995080"/>
            <a:ext cx="7464649" cy="488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solidFill>
                    <a:srgbClr val="0066FF"/>
                  </a:solidFill>
                </a:ln>
                <a:blipFill>
                  <a:blip r:embed="rId4"/>
                  <a:stretch>
                    <a:fillRect/>
                  </a:stretch>
                </a:blipFill>
                <a:effectLst>
                  <a:glow rad="88900">
                    <a:srgbClr val="C00000"/>
                  </a:glow>
                  <a:outerShdw blurRad="76200" dist="50800" dir="5400000" algn="tl" rotWithShape="0">
                    <a:srgbClr val="000000">
                      <a:alpha val="65000"/>
                    </a:srgbClr>
                  </a:outerShdw>
                </a:effectLst>
                <a:latin typeface="Calibri" panose="020F0502020204030204" pitchFamily="34" charset="0"/>
              </a:rPr>
              <a:t>Without the </a:t>
            </a:r>
            <a:r>
              <a:rPr lang="en-US" sz="8000" b="1" spc="50" dirty="0">
                <a:ln w="11430">
                  <a:solidFill>
                    <a:srgbClr val="0066FF"/>
                  </a:solidFill>
                </a:ln>
                <a:blipFill>
                  <a:blip r:embed="rId4"/>
                  <a:stretch>
                    <a:fillRect/>
                  </a:stretch>
                </a:blipFill>
                <a:effectLst>
                  <a:glow rad="63500">
                    <a:srgbClr val="C00000"/>
                  </a:glow>
                  <a:outerShdw blurRad="76200" dist="50800" dir="5400000" algn="tl" rotWithShape="0">
                    <a:srgbClr val="000000">
                      <a:alpha val="65000"/>
                    </a:srgbClr>
                  </a:outerShdw>
                </a:effectLst>
                <a:latin typeface="Calibri" panose="020F0502020204030204" pitchFamily="34" charset="0"/>
              </a:rPr>
              <a:t>sword of truth there is no good outcome</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2.77778E-6 3.7037E-6 L 0.08733 0.53889 " pathEditMode="relative" rAng="0" ptsTypes="AA">
                                      <p:cBhvr>
                                        <p:cTn id="189" dur="1750" fill="hold"/>
                                        <p:tgtEl>
                                          <p:spTgt spid="4">
                                            <p:txEl>
                                              <p:pRg st="0" end="0"/>
                                            </p:txEl>
                                          </p:spTgt>
                                        </p:tgtEl>
                                        <p:attrNameLst>
                                          <p:attrName>ppt_x</p:attrName>
                                          <p:attrName>ppt_y</p:attrName>
                                        </p:attrNameLst>
                                      </p:cBhvr>
                                      <p:rCtr x="4358" y="26944"/>
                                    </p:animMotion>
                                  </p:childTnLst>
                                </p:cTn>
                              </p:par>
                              <p:par>
                                <p:cTn id="190" presetID="0" presetClass="path" presetSubtype="0" accel="50000" decel="50000" fill="hold" nodeType="withEffect">
                                  <p:stCondLst>
                                    <p:cond delay="0"/>
                                  </p:stCondLst>
                                  <p:childTnLst>
                                    <p:animMotion origin="layout" path="M 4.72222E-6 -2.96296E-6 L 0.02326 0.46621 " pathEditMode="relative" rAng="0" ptsTypes="AA">
                                      <p:cBhvr>
                                        <p:cTn id="191" dur="1750" fill="hold"/>
                                        <p:tgtEl>
                                          <p:spTgt spid="4">
                                            <p:txEl>
                                              <p:pRg st="1" end="1"/>
                                            </p:txEl>
                                          </p:spTgt>
                                        </p:tgtEl>
                                        <p:attrNameLst>
                                          <p:attrName>ppt_x</p:attrName>
                                          <p:attrName>ppt_y</p:attrName>
                                        </p:attrNameLst>
                                      </p:cBhvr>
                                      <p:rCtr x="1163" y="23310"/>
                                    </p:animMotion>
                                  </p:childTnLst>
                                </p:cTn>
                              </p:par>
                              <p:par>
                                <p:cTn id="192" presetID="0" presetClass="path" presetSubtype="0" accel="50000" decel="50000" fill="hold" nodeType="withEffect">
                                  <p:stCondLst>
                                    <p:cond delay="0"/>
                                  </p:stCondLst>
                                  <p:childTnLst>
                                    <p:animMotion origin="layout" path="M 5.55556E-7 0.00023 L 0.01319 0.39885 " pathEditMode="relative" rAng="0" ptsTypes="AA">
                                      <p:cBhvr>
                                        <p:cTn id="193" dur="1750" fill="hold"/>
                                        <p:tgtEl>
                                          <p:spTgt spid="4">
                                            <p:txEl>
                                              <p:pRg st="2" end="2"/>
                                            </p:txEl>
                                          </p:spTgt>
                                        </p:tgtEl>
                                        <p:attrNameLst>
                                          <p:attrName>ppt_x</p:attrName>
                                          <p:attrName>ppt_y</p:attrName>
                                        </p:attrNameLst>
                                      </p:cBhvr>
                                      <p:rCtr x="660" y="19931"/>
                                    </p:animMotion>
                                  </p:childTnLst>
                                </p:cTn>
                              </p:par>
                              <p:par>
                                <p:cTn id="194" presetID="0" presetClass="path" presetSubtype="0" accel="50000" decel="50000" fill="hold" nodeType="withEffect">
                                  <p:stCondLst>
                                    <p:cond delay="0"/>
                                  </p:stCondLst>
                                  <p:childTnLst>
                                    <p:animMotion origin="layout" path="M 2.5E-6 0.00023 L 0.01128 0.32384 " pathEditMode="relative" rAng="0" ptsTypes="AA">
                                      <p:cBhvr>
                                        <p:cTn id="195" dur="1750" fill="hold"/>
                                        <p:tgtEl>
                                          <p:spTgt spid="4">
                                            <p:txEl>
                                              <p:pRg st="3" end="3"/>
                                            </p:txEl>
                                          </p:spTgt>
                                        </p:tgtEl>
                                        <p:attrNameLst>
                                          <p:attrName>ppt_x</p:attrName>
                                          <p:attrName>ppt_y</p:attrName>
                                        </p:attrNameLst>
                                      </p:cBhvr>
                                      <p:rCtr x="556" y="16181"/>
                                    </p:animMotion>
                                  </p:childTnLst>
                                </p:cTn>
                              </p:par>
                              <p:par>
                                <p:cTn id="196" presetID="0" presetClass="path" presetSubtype="0" accel="50000" decel="50000" fill="hold" nodeType="withEffect">
                                  <p:stCondLst>
                                    <p:cond delay="0"/>
                                  </p:stCondLst>
                                  <p:childTnLst>
                                    <p:animMotion origin="layout" path="M 4.16667E-6 0.00069 L 0.00711 0.2463 " pathEditMode="relative" rAng="0" ptsTypes="AA">
                                      <p:cBhvr>
                                        <p:cTn id="197" dur="1750" fill="hold"/>
                                        <p:tgtEl>
                                          <p:spTgt spid="4">
                                            <p:txEl>
                                              <p:pRg st="4" end="4"/>
                                            </p:txEl>
                                          </p:spTgt>
                                        </p:tgtEl>
                                        <p:attrNameLst>
                                          <p:attrName>ppt_x</p:attrName>
                                          <p:attrName>ppt_y</p:attrName>
                                        </p:attrNameLst>
                                      </p:cBhvr>
                                      <p:rCtr x="347" y="12269"/>
                                    </p:animMotion>
                                  </p:childTnLst>
                                </p:cTn>
                              </p:par>
                              <p:par>
                                <p:cTn id="198" presetID="0" presetClass="path" presetSubtype="0" accel="50000" decel="50000" fill="hold" nodeType="withEffect">
                                  <p:stCondLst>
                                    <p:cond delay="0"/>
                                  </p:stCondLst>
                                  <p:childTnLst>
                                    <p:animMotion origin="layout" path="M -3.05556E-6 0.00046 L 0.08802 0.17894 " pathEditMode="relative" rAng="0" ptsTypes="AA">
                                      <p:cBhvr>
                                        <p:cTn id="199" dur="1750" fill="hold"/>
                                        <p:tgtEl>
                                          <p:spTgt spid="4">
                                            <p:txEl>
                                              <p:pRg st="5" end="5"/>
                                            </p:txEl>
                                          </p:spTgt>
                                        </p:tgtEl>
                                        <p:attrNameLst>
                                          <p:attrName>ppt_x</p:attrName>
                                          <p:attrName>ppt_y</p:attrName>
                                        </p:attrNameLst>
                                      </p:cBhvr>
                                      <p:rCtr x="4392" y="8912"/>
                                    </p:animMotion>
                                  </p:childTnLst>
                                </p:cTn>
                              </p:par>
                              <p:par>
                                <p:cTn id="200" presetID="0" presetClass="path" presetSubtype="0" accel="50000" decel="50000" fill="hold" nodeType="withEffect">
                                  <p:stCondLst>
                                    <p:cond delay="0"/>
                                  </p:stCondLst>
                                  <p:childTnLst>
                                    <p:animMotion origin="layout" path="M -4.72222E-6 0.00046 L 0.04844 0.10393 " pathEditMode="relative" rAng="0" ptsTypes="AA">
                                      <p:cBhvr>
                                        <p:cTn id="201" dur="1750" fill="hold"/>
                                        <p:tgtEl>
                                          <p:spTgt spid="4">
                                            <p:txEl>
                                              <p:pRg st="6" end="6"/>
                                            </p:txEl>
                                          </p:spTgt>
                                        </p:tgtEl>
                                        <p:attrNameLst>
                                          <p:attrName>ppt_x</p:attrName>
                                          <p:attrName>ppt_y</p:attrName>
                                        </p:attrNameLst>
                                      </p:cBhvr>
                                      <p:rCtr x="2413" y="5162"/>
                                    </p:animMotion>
                                  </p:childTnLst>
                                </p:cTn>
                              </p:par>
                              <p:par>
                                <p:cTn id="202" presetID="0" presetClass="path" presetSubtype="0" accel="50000" decel="50000" fill="hold" nodeType="withEffect">
                                  <p:stCondLst>
                                    <p:cond delay="0"/>
                                  </p:stCondLst>
                                  <p:childTnLst>
                                    <p:animMotion origin="layout" path="M 2.77778E-6 0.00023 L 0.04791 0.03055 " pathEditMode="relative" rAng="0" ptsTypes="AA">
                                      <p:cBhvr>
                                        <p:cTn id="203" dur="1750" fill="hold"/>
                                        <p:tgtEl>
                                          <p:spTgt spid="4">
                                            <p:txEl>
                                              <p:pRg st="7" end="7"/>
                                            </p:txEl>
                                          </p:spTgt>
                                        </p:tgtEl>
                                        <p:attrNameLst>
                                          <p:attrName>ppt_x</p:attrName>
                                          <p:attrName>ppt_y</p:attrName>
                                        </p:attrNameLst>
                                      </p:cBhvr>
                                      <p:rCtr x="2396" y="1505"/>
                                    </p:animMotion>
                                  </p:childTnLst>
                                </p:cTn>
                              </p:par>
                              <p:par>
                                <p:cTn id="204" presetID="0" presetClass="path" presetSubtype="0" accel="50000" decel="50000" fill="hold" nodeType="withEffect">
                                  <p:stCondLst>
                                    <p:cond delay="0"/>
                                  </p:stCondLst>
                                  <p:childTnLst>
                                    <p:animMotion origin="layout" path="M -4.44444E-6 0.00069 L 0.12396 -0.04398 " pathEditMode="relative" rAng="0" ptsTypes="AA">
                                      <p:cBhvr>
                                        <p:cTn id="205" dur="1750" fill="hold"/>
                                        <p:tgtEl>
                                          <p:spTgt spid="4">
                                            <p:txEl>
                                              <p:pRg st="8" end="8"/>
                                            </p:txEl>
                                          </p:spTgt>
                                        </p:tgtEl>
                                        <p:attrNameLst>
                                          <p:attrName>ppt_x</p:attrName>
                                          <p:attrName>ppt_y</p:attrName>
                                        </p:attrNameLst>
                                      </p:cBhvr>
                                      <p:rCtr x="6198" y="-2245"/>
                                    </p:animMotion>
                                  </p:childTnLst>
                                </p:cTn>
                              </p:par>
                              <p:par>
                                <p:cTn id="206" presetID="0" presetClass="path" presetSubtype="0" accel="50000" decel="50000" fill="hold" nodeType="withEffect">
                                  <p:stCondLst>
                                    <p:cond delay="0"/>
                                  </p:stCondLst>
                                  <p:childTnLst>
                                    <p:animMotion origin="layout" path="M -4.72222E-6 0.00023 L 0.00608 -0.11574 " pathEditMode="relative" rAng="0" ptsTypes="AA">
                                      <p:cBhvr>
                                        <p:cTn id="207" dur="1750" fill="hold"/>
                                        <p:tgtEl>
                                          <p:spTgt spid="4">
                                            <p:txEl>
                                              <p:pRg st="9" end="9"/>
                                            </p:txEl>
                                          </p:spTgt>
                                        </p:tgtEl>
                                        <p:attrNameLst>
                                          <p:attrName>ppt_x</p:attrName>
                                          <p:attrName>ppt_y</p:attrName>
                                        </p:attrNameLst>
                                      </p:cBhvr>
                                      <p:rCtr x="295" y="-5810"/>
                                    </p:animMotion>
                                  </p:childTnLst>
                                </p:cTn>
                              </p:par>
                              <p:par>
                                <p:cTn id="208" presetID="0" presetClass="path" presetSubtype="0" accel="50000" decel="50000" fill="hold" nodeType="withEffect">
                                  <p:stCondLst>
                                    <p:cond delay="0"/>
                                  </p:stCondLst>
                                  <p:childTnLst>
                                    <p:animMotion origin="layout" path="M -8.33333E-7 0.00023 L 0.01024 -0.19699 " pathEditMode="relative" rAng="0" ptsTypes="AA">
                                      <p:cBhvr>
                                        <p:cTn id="209" dur="1750" fill="hold"/>
                                        <p:tgtEl>
                                          <p:spTgt spid="4">
                                            <p:txEl>
                                              <p:pRg st="10" end="10"/>
                                            </p:txEl>
                                          </p:spTgt>
                                        </p:tgtEl>
                                        <p:attrNameLst>
                                          <p:attrName>ppt_x</p:attrName>
                                          <p:attrName>ppt_y</p:attrName>
                                        </p:attrNameLst>
                                      </p:cBhvr>
                                      <p:rCtr x="503" y="-9861"/>
                                    </p:animMotion>
                                  </p:childTnLst>
                                </p:cTn>
                              </p:par>
                              <p:par>
                                <p:cTn id="210" presetID="0" presetClass="path" presetSubtype="0" accel="50000" decel="50000" fill="hold" nodeType="withEffect">
                                  <p:stCondLst>
                                    <p:cond delay="0"/>
                                  </p:stCondLst>
                                  <p:childTnLst>
                                    <p:animMotion origin="layout" path="M 4.16667E-6 0.00069 L 0.02708 -0.25949 " pathEditMode="relative" rAng="0" ptsTypes="AA">
                                      <p:cBhvr>
                                        <p:cTn id="211" dur="1750" fill="hold"/>
                                        <p:tgtEl>
                                          <p:spTgt spid="4">
                                            <p:txEl>
                                              <p:pRg st="11" end="11"/>
                                            </p:txEl>
                                          </p:spTgt>
                                        </p:tgtEl>
                                        <p:attrNameLst>
                                          <p:attrName>ppt_x</p:attrName>
                                          <p:attrName>ppt_y</p:attrName>
                                        </p:attrNameLst>
                                      </p:cBhvr>
                                      <p:rCtr x="1354" y="-13009"/>
                                    </p:animMotion>
                                  </p:childTnLst>
                                </p:cTn>
                              </p:par>
                              <p:par>
                                <p:cTn id="212" presetID="0" presetClass="path" presetSubtype="0" accel="50000" decel="50000" fill="hold" nodeType="withEffect">
                                  <p:stCondLst>
                                    <p:cond delay="0"/>
                                  </p:stCondLst>
                                  <p:childTnLst>
                                    <p:animMotion origin="layout" path="M -8.33333E-7 0.00046 L 0.00399 -0.3375 " pathEditMode="relative" rAng="0" ptsTypes="AA">
                                      <p:cBhvr>
                                        <p:cTn id="213" dur="1750" fill="hold"/>
                                        <p:tgtEl>
                                          <p:spTgt spid="4">
                                            <p:txEl>
                                              <p:pRg st="12" end="12"/>
                                            </p:txEl>
                                          </p:spTgt>
                                        </p:tgtEl>
                                        <p:attrNameLst>
                                          <p:attrName>ppt_x</p:attrName>
                                          <p:attrName>ppt_y</p:attrName>
                                        </p:attrNameLst>
                                      </p:cBhvr>
                                      <p:rCtr x="191" y="-1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2094B-1A91-4A73-AF41-8E7C2D81A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170120" y="2783923"/>
            <a:ext cx="8835656" cy="177744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pen is mightier than the sword” — </a:t>
            </a:r>
            <a:r>
              <a:rPr lang="en-US" altLang="en-US"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Edward Bulwer-Lytton</a:t>
            </a:r>
            <a:endPar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E91E0138-BAAF-4C38-AC43-14559441BF70}"/>
              </a:ext>
            </a:extLst>
          </p:cNvPr>
          <p:cNvSpPr txBox="1">
            <a:spLocks noChangeArrowheads="1"/>
          </p:cNvSpPr>
          <p:nvPr/>
        </p:nvSpPr>
        <p:spPr bwMode="auto">
          <a:xfrm>
            <a:off x="6976195" y="2943567"/>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1ED17160-CC75-460A-87DB-856982717B40}"/>
              </a:ext>
            </a:extLst>
          </p:cNvPr>
          <p:cNvSpPr txBox="1">
            <a:spLocks noChangeArrowheads="1"/>
          </p:cNvSpPr>
          <p:nvPr/>
        </p:nvSpPr>
        <p:spPr bwMode="auto">
          <a:xfrm>
            <a:off x="161881" y="4942703"/>
            <a:ext cx="8835656" cy="110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WHAM = Win Hearts and Minds</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E5027F3-FF56-433F-AFFF-CA1FAB7E78BB}"/>
              </a:ext>
            </a:extLst>
          </p:cNvPr>
          <p:cNvSpPr txBox="1">
            <a:spLocks noChangeArrowheads="1"/>
          </p:cNvSpPr>
          <p:nvPr/>
        </p:nvSpPr>
        <p:spPr bwMode="auto">
          <a:xfrm>
            <a:off x="338995" y="963826"/>
            <a:ext cx="5258616" cy="458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“Whoever said the pen is mightier than the sword obviously never encountered automatic weapons.” </a:t>
            </a:r>
            <a:r>
              <a:rPr lang="en-US" altLang="en-US" sz="40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Douglas MacArthur</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0BE22547-AC3A-4562-8316-A7D79E33976F}"/>
              </a:ext>
            </a:extLst>
          </p:cNvPr>
          <p:cNvSpPr txBox="1">
            <a:spLocks noChangeArrowheads="1"/>
          </p:cNvSpPr>
          <p:nvPr/>
        </p:nvSpPr>
        <p:spPr bwMode="auto">
          <a:xfrm>
            <a:off x="5970422" y="2360501"/>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sword</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078059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par>
                                <p:cTn id="16" presetID="42" presetClass="path" presetSubtype="0" accel="50000" decel="50000" fill="hold" grpId="1" nodeType="withEffect">
                                  <p:stCondLst>
                                    <p:cond delay="0"/>
                                  </p:stCondLst>
                                  <p:childTnLst>
                                    <p:animMotion origin="layout" path="M -2.77778E-7 -4.07407E-6 L -0.11007 -0.08495 " pathEditMode="relative" rAng="0" ptsTypes="AA">
                                      <p:cBhvr>
                                        <p:cTn id="17" dur="2000" fill="hold"/>
                                        <p:tgtEl>
                                          <p:spTgt spid="5"/>
                                        </p:tgtEl>
                                        <p:attrNameLst>
                                          <p:attrName>ppt_x</p:attrName>
                                          <p:attrName>ppt_y</p:attrName>
                                        </p:attrNameLst>
                                      </p:cBhvr>
                                      <p:rCtr x="-5503" y="-4259"/>
                                    </p:animMotion>
                                  </p:childTnLst>
                                </p:cTn>
                              </p:par>
                              <p:par>
                                <p:cTn id="18" presetID="10" presetClass="exit" presetSubtype="0" fill="hold" grpId="1" nodeType="withEffect">
                                  <p:stCondLst>
                                    <p:cond delay="0"/>
                                  </p:stCondLst>
                                  <p:childTnLst>
                                    <p:animEffect transition="out" filter="fade">
                                      <p:cBhvr>
                                        <p:cTn id="19" dur="1250"/>
                                        <p:tgtEl>
                                          <p:spTgt spid="3074"/>
                                        </p:tgtEl>
                                      </p:cBhvr>
                                    </p:animEffect>
                                    <p:set>
                                      <p:cBhvr>
                                        <p:cTn id="20" dur="1" fill="hold">
                                          <p:stCondLst>
                                            <p:cond delay="1249"/>
                                          </p:stCondLst>
                                        </p:cTn>
                                        <p:tgtEl>
                                          <p:spTgt spid="307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xit" presetSubtype="4" fill="hold" grpId="1" nodeType="withEffect">
                                  <p:stCondLst>
                                    <p:cond delay="0"/>
                                  </p:stCondLst>
                                  <p:childTnLst>
                                    <p:anim calcmode="lin" valueType="num">
                                      <p:cBhvr additive="base">
                                        <p:cTn id="34" dur="750"/>
                                        <p:tgtEl>
                                          <p:spTgt spid="8"/>
                                        </p:tgtEl>
                                        <p:attrNameLst>
                                          <p:attrName>ppt_x</p:attrName>
                                        </p:attrNameLst>
                                      </p:cBhvr>
                                      <p:tavLst>
                                        <p:tav tm="0">
                                          <p:val>
                                            <p:strVal val="ppt_x"/>
                                          </p:val>
                                        </p:tav>
                                        <p:tav tm="100000">
                                          <p:val>
                                            <p:strVal val="ppt_x"/>
                                          </p:val>
                                        </p:tav>
                                      </p:tavLst>
                                    </p:anim>
                                    <p:anim calcmode="lin" valueType="num">
                                      <p:cBhvr additive="base">
                                        <p:cTn id="35" dur="750"/>
                                        <p:tgtEl>
                                          <p:spTgt spid="8"/>
                                        </p:tgtEl>
                                        <p:attrNameLst>
                                          <p:attrName>ppt_y</p:attrName>
                                        </p:attrNameLst>
                                      </p:cBhvr>
                                      <p:tavLst>
                                        <p:tav tm="0">
                                          <p:val>
                                            <p:strVal val="ppt_y"/>
                                          </p:val>
                                        </p:tav>
                                        <p:tav tm="100000">
                                          <p:val>
                                            <p:strVal val="1+ppt_h/2"/>
                                          </p:val>
                                        </p:tav>
                                      </p:tavLst>
                                    </p:anim>
                                    <p:set>
                                      <p:cBhvr>
                                        <p:cTn id="36" dur="1" fill="hold">
                                          <p:stCondLst>
                                            <p:cond delay="749"/>
                                          </p:stCondLst>
                                        </p:cTn>
                                        <p:tgtEl>
                                          <p:spTgt spid="8"/>
                                        </p:tgtEl>
                                        <p:attrNameLst>
                                          <p:attrName>style.visibility</p:attrName>
                                        </p:attrNameLst>
                                      </p:cBhvr>
                                      <p:to>
                                        <p:strVal val="hidden"/>
                                      </p:to>
                                    </p:set>
                                  </p:childTnLst>
                                </p:cTn>
                              </p:par>
                              <p:par>
                                <p:cTn id="37" presetID="42" presetClass="path" presetSubtype="0" accel="50000" decel="50000" fill="hold" grpId="2" nodeType="withEffect">
                                  <p:stCondLst>
                                    <p:cond delay="0"/>
                                  </p:stCondLst>
                                  <p:childTnLst>
                                    <p:animMotion origin="layout" path="M -2.77778E-6 1.48148E-6 L 0.19827 0.85139 " pathEditMode="relative" rAng="0" ptsTypes="AA">
                                      <p:cBhvr>
                                        <p:cTn id="38" dur="750" fill="hold"/>
                                        <p:tgtEl>
                                          <p:spTgt spid="8"/>
                                        </p:tgtEl>
                                        <p:attrNameLst>
                                          <p:attrName>ppt_x</p:attrName>
                                          <p:attrName>ppt_y</p:attrName>
                                        </p:attrNameLst>
                                      </p:cBhvr>
                                      <p:rCtr x="9913" y="42569"/>
                                    </p:animMotion>
                                  </p:childTnLst>
                                </p:cTn>
                              </p:par>
                            </p:childTnLst>
                          </p:cTn>
                        </p:par>
                      </p:childTnLst>
                    </p:cTn>
                  </p:par>
                  <p:par>
                    <p:cTn id="39" fill="hold">
                      <p:stCondLst>
                        <p:cond delay="indefinite"/>
                      </p:stCondLst>
                      <p:childTnLst>
                        <p:par>
                          <p:cTn id="40" fill="hold">
                            <p:stCondLst>
                              <p:cond delay="0"/>
                            </p:stCondLst>
                            <p:childTnLst>
                              <p:par>
                                <p:cTn id="41" presetID="50" presetClass="exit" presetSubtype="0" accel="100000" fill="hold" grpId="1" nodeType="clickEffect">
                                  <p:stCondLst>
                                    <p:cond delay="0"/>
                                  </p:stCondLst>
                                  <p:childTnLst>
                                    <p:anim calcmode="lin" valueType="num">
                                      <p:cBhvr>
                                        <p:cTn id="42" dur="1000"/>
                                        <p:tgtEl>
                                          <p:spTgt spid="7"/>
                                        </p:tgtEl>
                                        <p:attrNameLst>
                                          <p:attrName>ppt_w</p:attrName>
                                        </p:attrNameLst>
                                      </p:cBhvr>
                                      <p:tavLst>
                                        <p:tav tm="0">
                                          <p:val>
                                            <p:strVal val="ppt_w"/>
                                          </p:val>
                                        </p:tav>
                                        <p:tav tm="100000">
                                          <p:val>
                                            <p:strVal val="ppt_w+.3"/>
                                          </p:val>
                                        </p:tav>
                                      </p:tavLst>
                                    </p:anim>
                                    <p:anim calcmode="lin" valueType="num">
                                      <p:cBhvr>
                                        <p:cTn id="43" dur="1000"/>
                                        <p:tgtEl>
                                          <p:spTgt spid="7"/>
                                        </p:tgtEl>
                                        <p:attrNameLst>
                                          <p:attrName>ppt_h</p:attrName>
                                        </p:attrNameLst>
                                      </p:cBhvr>
                                      <p:tavLst>
                                        <p:tav tm="0">
                                          <p:val>
                                            <p:strVal val="ppt_h"/>
                                          </p:val>
                                        </p:tav>
                                        <p:tav tm="100000">
                                          <p:val>
                                            <p:strVal val="ppt_h"/>
                                          </p:val>
                                        </p:tav>
                                      </p:tavLst>
                                    </p:anim>
                                    <p:animEffect transition="out" filter="fad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5" grpId="1"/>
      <p:bldP spid="7" grpId="0"/>
      <p:bldP spid="7" grpId="1"/>
      <p:bldP spid="8" grpId="0"/>
      <p:bldP spid="8" grpId="1"/>
      <p:bldP spid="8"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539D4-EAB8-4D79-AD15-D6B02FDD6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457200" y="2232819"/>
            <a:ext cx="8229600" cy="2392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Deliver Me from the sword,               My precious life from the power of the dog.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22:20 </a:t>
            </a:r>
          </a:p>
        </p:txBody>
      </p:sp>
      <p:sp>
        <p:nvSpPr>
          <p:cNvPr id="5" name="Rectangle 2">
            <a:extLst>
              <a:ext uri="{FF2B5EF4-FFF2-40B4-BE49-F238E27FC236}">
                <a16:creationId xmlns:a16="http://schemas.microsoft.com/office/drawing/2014/main" id="{7F91EBD3-968E-4CB1-92FE-875444D631B7}"/>
              </a:ext>
            </a:extLst>
          </p:cNvPr>
          <p:cNvSpPr txBox="1">
            <a:spLocks noChangeArrowheads="1"/>
          </p:cNvSpPr>
          <p:nvPr/>
        </p:nvSpPr>
        <p:spPr bwMode="auto">
          <a:xfrm>
            <a:off x="5970422" y="2360501"/>
            <a:ext cx="1901456"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52E59A40-A8FA-4C0E-A24B-CC38BE34F40E}"/>
              </a:ext>
            </a:extLst>
          </p:cNvPr>
          <p:cNvSpPr txBox="1">
            <a:spLocks noChangeArrowheads="1"/>
          </p:cNvSpPr>
          <p:nvPr/>
        </p:nvSpPr>
        <p:spPr bwMode="auto">
          <a:xfrm>
            <a:off x="6213129" y="2362423"/>
            <a:ext cx="163109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1FF93F98-68C0-424E-8864-C996415EFEE6}"/>
              </a:ext>
            </a:extLst>
          </p:cNvPr>
          <p:cNvSpPr txBox="1">
            <a:spLocks noChangeArrowheads="1"/>
          </p:cNvSpPr>
          <p:nvPr/>
        </p:nvSpPr>
        <p:spPr bwMode="auto">
          <a:xfrm>
            <a:off x="2768771" y="2694970"/>
            <a:ext cx="163109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61550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5"/>
                                        </p:tgtEl>
                                      </p:cBhvr>
                                    </p:animEffect>
                                    <p:set>
                                      <p:cBhvr>
                                        <p:cTn id="12" dur="1" fill="hold">
                                          <p:stCondLst>
                                            <p:cond delay="24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par>
                                <p:cTn id="18" presetID="42" presetClass="path" presetSubtype="0" accel="50000" decel="50000" fill="hold" grpId="1" nodeType="withEffect">
                                  <p:stCondLst>
                                    <p:cond delay="0"/>
                                  </p:stCondLst>
                                  <p:childTnLst>
                                    <p:animMotion origin="layout" path="M 3.61111E-6 -1.85185E-6 L -0.37639 0.04838 " pathEditMode="relative" rAng="0" ptsTypes="AA">
                                      <p:cBhvr>
                                        <p:cTn id="19" dur="2000" fill="hold"/>
                                        <p:tgtEl>
                                          <p:spTgt spid="6"/>
                                        </p:tgtEl>
                                        <p:attrNameLst>
                                          <p:attrName>ppt_x</p:attrName>
                                          <p:attrName>ppt_y</p:attrName>
                                        </p:attrNameLst>
                                      </p:cBhvr>
                                      <p:rCtr x="-18819" y="2407"/>
                                    </p:animMotion>
                                  </p:childTnLst>
                                </p:cTn>
                              </p:par>
                              <p:par>
                                <p:cTn id="20" presetID="10" presetClass="exit" presetSubtype="0" fill="hold" grpId="1" nodeType="withEffect">
                                  <p:stCondLst>
                                    <p:cond delay="0"/>
                                  </p:stCondLst>
                                  <p:childTnLst>
                                    <p:animEffect transition="out" filter="fade">
                                      <p:cBhvr>
                                        <p:cTn id="21" dur="1250"/>
                                        <p:tgtEl>
                                          <p:spTgt spid="3074"/>
                                        </p:tgtEl>
                                      </p:cBhvr>
                                    </p:animEffect>
                                    <p:set>
                                      <p:cBhvr>
                                        <p:cTn id="22" dur="1" fill="hold">
                                          <p:stCondLst>
                                            <p:cond delay="124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5"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27986-B048-4D75-A94D-8F50DA61F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36" y="0"/>
            <a:ext cx="10955272" cy="6863316"/>
          </a:xfrm>
          <a:prstGeom prst="rect">
            <a:avLst/>
          </a:prstGeom>
        </p:spPr>
      </p:pic>
      <p:sp>
        <p:nvSpPr>
          <p:cNvPr id="7" name="Title 1">
            <a:extLst>
              <a:ext uri="{FF2B5EF4-FFF2-40B4-BE49-F238E27FC236}">
                <a16:creationId xmlns:a16="http://schemas.microsoft.com/office/drawing/2014/main" id="{EF1F12D4-9A85-480E-899B-DE1C7DE1D40E}"/>
              </a:ext>
            </a:extLst>
          </p:cNvPr>
          <p:cNvSpPr txBox="1">
            <a:spLocks/>
          </p:cNvSpPr>
          <p:nvPr/>
        </p:nvSpPr>
        <p:spPr>
          <a:xfrm>
            <a:off x="3205551" y="1973651"/>
            <a:ext cx="32045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taking heed</a:t>
            </a:r>
          </a:p>
        </p:txBody>
      </p:sp>
      <p:sp>
        <p:nvSpPr>
          <p:cNvPr id="3074" name="Rectangle 2"/>
          <p:cNvSpPr>
            <a:spLocks noGrp="1" noChangeArrowheads="1"/>
          </p:cNvSpPr>
          <p:nvPr>
            <p:ph type="title"/>
          </p:nvPr>
        </p:nvSpPr>
        <p:spPr>
          <a:xfrm>
            <a:off x="457200" y="1242219"/>
            <a:ext cx="82296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How can a young man cleanse    his way? By taking heed according to Your word. With my whole heart I have sought You; Oh,            let me not wander from Your commandments!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119:9-10 </a:t>
            </a:r>
          </a:p>
        </p:txBody>
      </p:sp>
      <p:sp>
        <p:nvSpPr>
          <p:cNvPr id="5" name="Rectangle 2">
            <a:extLst>
              <a:ext uri="{FF2B5EF4-FFF2-40B4-BE49-F238E27FC236}">
                <a16:creationId xmlns:a16="http://schemas.microsoft.com/office/drawing/2014/main" id="{A787D8B8-2842-496F-832B-C62C3E808DDA}"/>
              </a:ext>
            </a:extLst>
          </p:cNvPr>
          <p:cNvSpPr txBox="1">
            <a:spLocks noChangeArrowheads="1"/>
          </p:cNvSpPr>
          <p:nvPr/>
        </p:nvSpPr>
        <p:spPr bwMode="auto">
          <a:xfrm>
            <a:off x="1594023" y="2696432"/>
            <a:ext cx="273084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Your 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6" name="Rectangle 2" hidden="1">
            <a:extLst>
              <a:ext uri="{FF2B5EF4-FFF2-40B4-BE49-F238E27FC236}">
                <a16:creationId xmlns:a16="http://schemas.microsoft.com/office/drawing/2014/main" id="{691F8E3E-E0F2-4784-994E-8893B4F5B6DE}"/>
              </a:ext>
            </a:extLst>
          </p:cNvPr>
          <p:cNvSpPr txBox="1">
            <a:spLocks noChangeArrowheads="1"/>
          </p:cNvSpPr>
          <p:nvPr/>
        </p:nvSpPr>
        <p:spPr bwMode="auto">
          <a:xfrm>
            <a:off x="4976942" y="1688390"/>
            <a:ext cx="273084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Your word</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9" name="Rectangle 2">
            <a:extLst>
              <a:ext uri="{FF2B5EF4-FFF2-40B4-BE49-F238E27FC236}">
                <a16:creationId xmlns:a16="http://schemas.microsoft.com/office/drawing/2014/main" id="{8D14B949-276D-4723-98A3-D969E6EDEDD5}"/>
              </a:ext>
            </a:extLst>
          </p:cNvPr>
          <p:cNvSpPr txBox="1">
            <a:spLocks noChangeArrowheads="1"/>
          </p:cNvSpPr>
          <p:nvPr/>
        </p:nvSpPr>
        <p:spPr bwMode="auto">
          <a:xfrm>
            <a:off x="2768771" y="2694970"/>
            <a:ext cx="163109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47376074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100000">
                                          <p:val>
                                            <p:strVal val="#ppt_x"/>
                                          </p:val>
                                        </p:tav>
                                      </p:tavLst>
                                    </p:anim>
                                    <p:anim calcmode="lin" valueType="num">
                                      <p:cBhvr>
                                        <p:cTn id="8" dur="500" fill="hold"/>
                                        <p:tgtEl>
                                          <p:spTgt spid="3074"/>
                                        </p:tgtEl>
                                        <p:attrNameLst>
                                          <p:attrName>ppt_y</p:attrName>
                                        </p:attrNameLst>
                                      </p:cBhvr>
                                      <p:tavLst>
                                        <p:tav tm="0">
                                          <p:val>
                                            <p:strVal val="#ppt_y-#ppt_h/2"/>
                                          </p:val>
                                        </p:tav>
                                        <p:tav tm="100000">
                                          <p:val>
                                            <p:strVal val="#ppt_y"/>
                                          </p:val>
                                        </p:tav>
                                      </p:tavLst>
                                    </p:anim>
                                    <p:anim calcmode="lin" valueType="num">
                                      <p:cBhvr>
                                        <p:cTn id="9" dur="500" fill="hold"/>
                                        <p:tgtEl>
                                          <p:spTgt spid="3074"/>
                                        </p:tgtEl>
                                        <p:attrNameLst>
                                          <p:attrName>ppt_w</p:attrName>
                                        </p:attrNameLst>
                                      </p:cBhvr>
                                      <p:tavLst>
                                        <p:tav tm="0">
                                          <p:val>
                                            <p:strVal val="#ppt_w"/>
                                          </p:val>
                                        </p:tav>
                                        <p:tav tm="100000">
                                          <p:val>
                                            <p:strVal val="#ppt_w"/>
                                          </p:val>
                                        </p:tav>
                                      </p:tavLst>
                                    </p:anim>
                                    <p:anim calcmode="lin" valueType="num">
                                      <p:cBhvr>
                                        <p:cTn id="10" dur="500" fill="hold"/>
                                        <p:tgtEl>
                                          <p:spTgt spid="307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250"/>
                                        <p:tgtEl>
                                          <p:spTgt spid="9"/>
                                        </p:tgtEl>
                                      </p:cBhvr>
                                    </p:animEffect>
                                    <p:set>
                                      <p:cBhvr>
                                        <p:cTn id="14" dur="1" fill="hold">
                                          <p:stCondLst>
                                            <p:cond delay="24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18" presetClass="emph" presetSubtype="0" fill="hold" grpId="1" nodeType="withEffect">
                                  <p:stCondLst>
                                    <p:cond delay="0"/>
                                  </p:stCondLst>
                                  <p:childTnLst>
                                    <p:set>
                                      <p:cBhvr override="childStyle">
                                        <p:cTn id="21" dur="500" fill="hold"/>
                                        <p:tgtEl>
                                          <p:spTgt spid="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50"/>
                                        <p:tgtEl>
                                          <p:spTgt spid="5"/>
                                        </p:tgtEl>
                                      </p:cBhvr>
                                    </p:animEffect>
                                  </p:childTnLst>
                                </p:cTn>
                              </p:par>
                              <p:par>
                                <p:cTn id="27" presetID="42" presetClass="path" presetSubtype="0" accel="50000" decel="50000" fill="hold" grpId="1" nodeType="withEffect">
                                  <p:stCondLst>
                                    <p:cond delay="0"/>
                                  </p:stCondLst>
                                  <p:childTnLst>
                                    <p:animMotion origin="layout" path="M -1.11111E-6 -2.96296E-6 L 0.37014 -0.14699 " pathEditMode="relative" rAng="0" ptsTypes="AA">
                                      <p:cBhvr>
                                        <p:cTn id="28" dur="2000" fill="hold"/>
                                        <p:tgtEl>
                                          <p:spTgt spid="5"/>
                                        </p:tgtEl>
                                        <p:attrNameLst>
                                          <p:attrName>ppt_x</p:attrName>
                                          <p:attrName>ppt_y</p:attrName>
                                        </p:attrNameLst>
                                      </p:cBhvr>
                                      <p:rCtr x="18507" y="-7361"/>
                                    </p:animMotion>
                                  </p:childTnLst>
                                </p:cTn>
                              </p:par>
                              <p:par>
                                <p:cTn id="29" presetID="10" presetClass="exit" presetSubtype="0" fill="hold" grpId="1"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250"/>
                                        <p:tgtEl>
                                          <p:spTgt spid="7"/>
                                        </p:tgtEl>
                                      </p:cBhvr>
                                    </p:animEffect>
                                    <p:set>
                                      <p:cBhvr>
                                        <p:cTn id="34"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5" grpId="0"/>
      <p:bldP spid="5" grpId="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4CC8A6-43F6-4F4E-B5B4-7F8474762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a:extLst>
              <a:ext uri="{FF2B5EF4-FFF2-40B4-BE49-F238E27FC236}">
                <a16:creationId xmlns:a16="http://schemas.microsoft.com/office/drawing/2014/main" id="{0D2C4234-1DAE-4010-AEB7-730DDEDA3B1F}"/>
              </a:ext>
            </a:extLst>
          </p:cNvPr>
          <p:cNvSpPr txBox="1">
            <a:spLocks/>
          </p:cNvSpPr>
          <p:nvPr/>
        </p:nvSpPr>
        <p:spPr>
          <a:xfrm>
            <a:off x="4683210" y="3659797"/>
            <a:ext cx="263303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longed for</a:t>
            </a:r>
          </a:p>
        </p:txBody>
      </p:sp>
      <p:sp>
        <p:nvSpPr>
          <p:cNvPr id="3074" name="Rectangle 2"/>
          <p:cNvSpPr>
            <a:spLocks noGrp="1" noChangeArrowheads="1"/>
          </p:cNvSpPr>
          <p:nvPr>
            <p:ph type="title"/>
          </p:nvPr>
        </p:nvSpPr>
        <p:spPr>
          <a:xfrm>
            <a:off x="457200" y="1737519"/>
            <a:ext cx="8229600" cy="3382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 entrance of Your words    gives light; It gives understanding to the simple. I opened my mouth and panted, For I longed for Your commandments.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Psalms 119:130-131 </a:t>
            </a:r>
          </a:p>
        </p:txBody>
      </p:sp>
      <p:sp>
        <p:nvSpPr>
          <p:cNvPr id="5" name="Rectangle 2">
            <a:extLst>
              <a:ext uri="{FF2B5EF4-FFF2-40B4-BE49-F238E27FC236}">
                <a16:creationId xmlns:a16="http://schemas.microsoft.com/office/drawing/2014/main" id="{9A642E12-3B85-49E8-99F3-AB3DAF2478F8}"/>
              </a:ext>
            </a:extLst>
          </p:cNvPr>
          <p:cNvSpPr txBox="1">
            <a:spLocks noChangeArrowheads="1"/>
          </p:cNvSpPr>
          <p:nvPr/>
        </p:nvSpPr>
        <p:spPr bwMode="auto">
          <a:xfrm>
            <a:off x="4976942" y="1688390"/>
            <a:ext cx="273084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Your word</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6" name="Rectangle 2">
            <a:extLst>
              <a:ext uri="{FF2B5EF4-FFF2-40B4-BE49-F238E27FC236}">
                <a16:creationId xmlns:a16="http://schemas.microsoft.com/office/drawing/2014/main" id="{BB67176F-D6F3-4835-9376-8AF74B53C5F6}"/>
              </a:ext>
            </a:extLst>
          </p:cNvPr>
          <p:cNvSpPr txBox="1">
            <a:spLocks noChangeArrowheads="1"/>
          </p:cNvSpPr>
          <p:nvPr/>
        </p:nvSpPr>
        <p:spPr bwMode="auto">
          <a:xfrm>
            <a:off x="6142349" y="1689761"/>
            <a:ext cx="163109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7" name="Rectangle 2" hidden="1">
            <a:extLst>
              <a:ext uri="{FF2B5EF4-FFF2-40B4-BE49-F238E27FC236}">
                <a16:creationId xmlns:a16="http://schemas.microsoft.com/office/drawing/2014/main" id="{109B216A-1D31-4353-82AB-85C1A77A4949}"/>
              </a:ext>
            </a:extLst>
          </p:cNvPr>
          <p:cNvSpPr txBox="1">
            <a:spLocks noChangeArrowheads="1"/>
          </p:cNvSpPr>
          <p:nvPr/>
        </p:nvSpPr>
        <p:spPr bwMode="auto">
          <a:xfrm>
            <a:off x="3086357" y="2055810"/>
            <a:ext cx="163109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word</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798868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18" presetClass="emph" presetSubtype="0" fill="hold" grpId="1" nodeType="withEffect">
                                  <p:stCondLst>
                                    <p:cond delay="0"/>
                                  </p:stCondLst>
                                  <p:childTnLst>
                                    <p:set>
                                      <p:cBhvr override="childStyle">
                                        <p:cTn id="21" dur="500" fill="hold"/>
                                        <p:tgtEl>
                                          <p:spTgt spid="8"/>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42" presetClass="path" presetSubtype="0" accel="50000" decel="50000" fill="hold" grpId="1" nodeType="withEffect">
                                  <p:stCondLst>
                                    <p:cond delay="0"/>
                                  </p:stCondLst>
                                  <p:childTnLst>
                                    <p:animMotion origin="layout" path="M 2.5E-6 -3.7037E-6 L -0.33403 0.05394 " pathEditMode="relative" rAng="0" ptsTypes="AA">
                                      <p:cBhvr>
                                        <p:cTn id="28" dur="2000" fill="hold"/>
                                        <p:tgtEl>
                                          <p:spTgt spid="6"/>
                                        </p:tgtEl>
                                        <p:attrNameLst>
                                          <p:attrName>ppt_x</p:attrName>
                                          <p:attrName>ppt_y</p:attrName>
                                        </p:attrNameLst>
                                      </p:cBhvr>
                                      <p:rCtr x="-16701" y="2685"/>
                                    </p:animMotion>
                                  </p:childTnLst>
                                </p:cTn>
                              </p:par>
                              <p:par>
                                <p:cTn id="29" presetID="10" presetClass="exit" presetSubtype="0" fill="hold" grpId="1" nodeType="withEffect">
                                  <p:stCondLst>
                                    <p:cond delay="0"/>
                                  </p:stCondLst>
                                  <p:childTnLst>
                                    <p:animEffect transition="out" filter="fade">
                                      <p:cBhvr>
                                        <p:cTn id="30" dur="1250"/>
                                        <p:tgtEl>
                                          <p:spTgt spid="3074"/>
                                        </p:tgtEl>
                                      </p:cBhvr>
                                    </p:animEffect>
                                    <p:set>
                                      <p:cBhvr>
                                        <p:cTn id="31" dur="1" fill="hold">
                                          <p:stCondLst>
                                            <p:cond delay="1249"/>
                                          </p:stCondLst>
                                        </p:cTn>
                                        <p:tgtEl>
                                          <p:spTgt spid="3074"/>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250"/>
                                        <p:tgtEl>
                                          <p:spTgt spid="8"/>
                                        </p:tgtEl>
                                      </p:cBhvr>
                                    </p:animEffect>
                                    <p:set>
                                      <p:cBhvr>
                                        <p:cTn id="34"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3074" grpId="0"/>
      <p:bldP spid="3074" grpId="1"/>
      <p:bldP spid="5" grpId="0"/>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CCA92-ABA2-458D-B895-61966EB67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6" name="Title 1">
            <a:extLst>
              <a:ext uri="{FF2B5EF4-FFF2-40B4-BE49-F238E27FC236}">
                <a16:creationId xmlns:a16="http://schemas.microsoft.com/office/drawing/2014/main" id="{CB54C65E-5BA7-4DCF-98BE-06F185299B1D}"/>
              </a:ext>
            </a:extLst>
          </p:cNvPr>
          <p:cNvSpPr txBox="1">
            <a:spLocks/>
          </p:cNvSpPr>
          <p:nvPr/>
        </p:nvSpPr>
        <p:spPr>
          <a:xfrm>
            <a:off x="2281237" y="2008488"/>
            <a:ext cx="234882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My word</a:t>
            </a:r>
          </a:p>
        </p:txBody>
      </p:sp>
      <p:sp>
        <p:nvSpPr>
          <p:cNvPr id="7" name="Title 1">
            <a:extLst>
              <a:ext uri="{FF2B5EF4-FFF2-40B4-BE49-F238E27FC236}">
                <a16:creationId xmlns:a16="http://schemas.microsoft.com/office/drawing/2014/main" id="{A7B0C326-43E3-4F82-8527-0F5637F001B0}"/>
              </a:ext>
            </a:extLst>
          </p:cNvPr>
          <p:cNvSpPr txBox="1">
            <a:spLocks/>
          </p:cNvSpPr>
          <p:nvPr/>
        </p:nvSpPr>
        <p:spPr>
          <a:xfrm>
            <a:off x="1610347" y="3352994"/>
            <a:ext cx="435796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66FF33"/>
                </a:solidFill>
                <a:effectLst>
                  <a:outerShdw blurRad="63500" dir="3600000" algn="tl" rotWithShape="0">
                    <a:srgbClr val="000000">
                      <a:alpha val="70000"/>
                    </a:srgbClr>
                  </a:outerShdw>
                </a:effectLst>
                <a:latin typeface="Calibri" panose="020F0502020204030204" pitchFamily="34" charset="0"/>
              </a:rPr>
              <a:t>breaks the rock</a:t>
            </a:r>
          </a:p>
        </p:txBody>
      </p:sp>
      <p:sp>
        <p:nvSpPr>
          <p:cNvPr id="3074" name="Rectangle 2"/>
          <p:cNvSpPr>
            <a:spLocks noGrp="1" noChangeArrowheads="1"/>
          </p:cNvSpPr>
          <p:nvPr>
            <p:ph type="title"/>
          </p:nvPr>
        </p:nvSpPr>
        <p:spPr>
          <a:xfrm>
            <a:off x="457200" y="2042319"/>
            <a:ext cx="8229600" cy="2773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"Is not My word like a fire?" says the LORD, "And like a hammer that breaks the rock in pieces?"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Jeremiah 23:29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a:extLst>
              <a:ext uri="{FF2B5EF4-FFF2-40B4-BE49-F238E27FC236}">
                <a16:creationId xmlns:a16="http://schemas.microsoft.com/office/drawing/2014/main" id="{D7C35BDC-7E81-45E9-95FF-674E0C074C10}"/>
              </a:ext>
            </a:extLst>
          </p:cNvPr>
          <p:cNvSpPr txBox="1">
            <a:spLocks noChangeArrowheads="1"/>
          </p:cNvSpPr>
          <p:nvPr/>
        </p:nvSpPr>
        <p:spPr bwMode="auto">
          <a:xfrm>
            <a:off x="3086357" y="2055810"/>
            <a:ext cx="1631094"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word</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4169515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22" presetClass="entr" presetSubtype="8" fill="hold" grpId="0" nodeType="withEffect">
                                  <p:stCondLst>
                                    <p:cond delay="40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18" presetClass="emph" presetSubtype="0" fill="hold" grpId="1" nodeType="withEffect">
                                  <p:stCondLst>
                                    <p:cond delay="400"/>
                                  </p:stCondLst>
                                  <p:childTnLst>
                                    <p:set>
                                      <p:cBhvr override="childStyle">
                                        <p:cTn id="2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307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7809C-88D6-405C-9CFD-83CC270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667750" cy="6934200"/>
          </a:xfrm>
          <a:prstGeom prst="rect">
            <a:avLst/>
          </a:prstGeom>
        </p:spPr>
      </p:pic>
      <p:sp>
        <p:nvSpPr>
          <p:cNvPr id="3074" name="Rectangle 2"/>
          <p:cNvSpPr>
            <a:spLocks noGrp="1" noChangeArrowheads="1"/>
          </p:cNvSpPr>
          <p:nvPr>
            <p:ph type="title"/>
          </p:nvPr>
        </p:nvSpPr>
        <p:spPr>
          <a:xfrm>
            <a:off x="457200" y="1356519"/>
            <a:ext cx="82296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He who speaks truth declares righteousness, But a false witness, deceit. There is one who speaks like the piercings of a sword, But the tongue of the wise promotes health.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Proverbs 12:17-18 </a:t>
            </a:r>
          </a:p>
        </p:txBody>
      </p:sp>
      <p:sp>
        <p:nvSpPr>
          <p:cNvPr id="9" name="Rectangle 2">
            <a:extLst>
              <a:ext uri="{FF2B5EF4-FFF2-40B4-BE49-F238E27FC236}">
                <a16:creationId xmlns:a16="http://schemas.microsoft.com/office/drawing/2014/main" id="{CB071C68-D310-4448-A1D1-E9763865101A}"/>
              </a:ext>
            </a:extLst>
          </p:cNvPr>
          <p:cNvSpPr txBox="1">
            <a:spLocks noChangeArrowheads="1"/>
          </p:cNvSpPr>
          <p:nvPr/>
        </p:nvSpPr>
        <p:spPr bwMode="auto">
          <a:xfrm>
            <a:off x="4731321" y="4042736"/>
            <a:ext cx="1470381"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wise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1" name="Rectangle 2">
            <a:extLst>
              <a:ext uri="{FF2B5EF4-FFF2-40B4-BE49-F238E27FC236}">
                <a16:creationId xmlns:a16="http://schemas.microsoft.com/office/drawing/2014/main" id="{44D83A11-73F4-4B43-96AB-1370605BC4F7}"/>
              </a:ext>
            </a:extLst>
          </p:cNvPr>
          <p:cNvSpPr txBox="1">
            <a:spLocks noChangeArrowheads="1"/>
          </p:cNvSpPr>
          <p:nvPr/>
        </p:nvSpPr>
        <p:spPr bwMode="auto">
          <a:xfrm>
            <a:off x="3749163" y="1173893"/>
            <a:ext cx="4992131" cy="454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Good judgment</a:t>
            </a:r>
          </a:p>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comes from</a:t>
            </a:r>
          </a:p>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experience but</a:t>
            </a:r>
          </a:p>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most experience</a:t>
            </a:r>
          </a:p>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comes from bad</a:t>
            </a:r>
          </a:p>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judgment</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
        <p:nvSpPr>
          <p:cNvPr id="12" name="Rectangle 12">
            <a:extLst>
              <a:ext uri="{FF2B5EF4-FFF2-40B4-BE49-F238E27FC236}">
                <a16:creationId xmlns:a16="http://schemas.microsoft.com/office/drawing/2014/main" id="{7A01745C-B5BA-4173-AA77-DE64859F66F9}"/>
              </a:ext>
            </a:extLst>
          </p:cNvPr>
          <p:cNvSpPr>
            <a:spLocks noChangeArrowheads="1"/>
          </p:cNvSpPr>
          <p:nvPr/>
        </p:nvSpPr>
        <p:spPr bwMode="auto">
          <a:xfrm>
            <a:off x="4660900" y="3302000"/>
            <a:ext cx="1210325" cy="952500"/>
          </a:xfrm>
          <a:prstGeom prst="rect">
            <a:avLst/>
          </a:prstGeom>
          <a:noFill/>
          <a:ln>
            <a:noFill/>
          </a:ln>
          <a:effectLst>
            <a:glow rad="762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
            </a:scene3d>
            <a:sp3d extrusionH="57150" prstMaterial="plastic">
              <a:bevelT w="38100" h="38100"/>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effectLst>
                  <a:glow rad="127000">
                    <a:schemeClr val="bg1"/>
                  </a:glow>
                </a:effectLst>
                <a:latin typeface="Calibri" panose="020F0502020204030204" pitchFamily="34" charset="0"/>
              </a:rPr>
              <a:t>Bad</a:t>
            </a:r>
            <a:endParaRPr lang="en-US" altLang="en-US" sz="4400" b="1" i="1" dirty="0">
              <a:effectLst>
                <a:glow rad="127000">
                  <a:schemeClr val="bg1"/>
                </a:glow>
              </a:effectLst>
              <a:latin typeface="Calibri" panose="020F0502020204030204" pitchFamily="34" charset="0"/>
            </a:endParaRPr>
          </a:p>
        </p:txBody>
      </p:sp>
      <p:sp>
        <p:nvSpPr>
          <p:cNvPr id="10" name="Rectangle 2" hidden="1">
            <a:extLst>
              <a:ext uri="{FF2B5EF4-FFF2-40B4-BE49-F238E27FC236}">
                <a16:creationId xmlns:a16="http://schemas.microsoft.com/office/drawing/2014/main" id="{1482B749-8618-4BF7-B56B-69A49E88016F}"/>
              </a:ext>
            </a:extLst>
          </p:cNvPr>
          <p:cNvSpPr txBox="1">
            <a:spLocks noChangeArrowheads="1"/>
          </p:cNvSpPr>
          <p:nvPr/>
        </p:nvSpPr>
        <p:spPr bwMode="auto">
          <a:xfrm>
            <a:off x="1210825" y="2361775"/>
            <a:ext cx="1470381"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wise</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662986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42" presetClass="path" presetSubtype="0" accel="50000" decel="50000" fill="hold" grpId="2" nodeType="withEffect">
                                  <p:stCondLst>
                                    <p:cond delay="0"/>
                                  </p:stCondLst>
                                  <p:childTnLst>
                                    <p:animMotion origin="layout" path="M 0 0 L -0.16128 -0.09491 " pathEditMode="relative" rAng="0" ptsTypes="AA">
                                      <p:cBhvr>
                                        <p:cTn id="10" dur="750" spd="-100000" fill="hold"/>
                                        <p:tgtEl>
                                          <p:spTgt spid="3074"/>
                                        </p:tgtEl>
                                        <p:attrNameLst>
                                          <p:attrName>ppt_x</p:attrName>
                                          <p:attrName>ppt_y</p:attrName>
                                        </p:attrNameLst>
                                      </p:cBhvr>
                                      <p:rCtr x="-8073" y="-4745"/>
                                    </p:animMotion>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par>
                                <p:cTn id="24" presetID="42" presetClass="path" presetSubtype="0" accel="50000" decel="50000" fill="hold" grpId="1" nodeType="withEffect">
                                  <p:stCondLst>
                                    <p:cond delay="0"/>
                                  </p:stCondLst>
                                  <p:childTnLst>
                                    <p:animMotion origin="layout" path="M -3.05556E-6 7.40741E-7 L -0.38472 -0.24537 " pathEditMode="relative" rAng="0" ptsTypes="AA">
                                      <p:cBhvr>
                                        <p:cTn id="25" dur="2000" fill="hold"/>
                                        <p:tgtEl>
                                          <p:spTgt spid="9"/>
                                        </p:tgtEl>
                                        <p:attrNameLst>
                                          <p:attrName>ppt_x</p:attrName>
                                          <p:attrName>ppt_y</p:attrName>
                                        </p:attrNameLst>
                                      </p:cBhvr>
                                      <p:rCtr x="-19236" y="-12269"/>
                                    </p:animMotion>
                                  </p:childTnLst>
                                </p:cTn>
                              </p:par>
                              <p:par>
                                <p:cTn id="26" presetID="50" presetClass="exit" presetSubtype="0" accel="100000" fill="hold" grpId="0" nodeType="withEffect">
                                  <p:stCondLst>
                                    <p:cond delay="0"/>
                                  </p:stCondLst>
                                  <p:childTnLst>
                                    <p:anim calcmode="lin" valueType="num">
                                      <p:cBhvr>
                                        <p:cTn id="27" dur="1000"/>
                                        <p:tgtEl>
                                          <p:spTgt spid="10"/>
                                        </p:tgtEl>
                                        <p:attrNameLst>
                                          <p:attrName>ppt_w</p:attrName>
                                        </p:attrNameLst>
                                      </p:cBhvr>
                                      <p:tavLst>
                                        <p:tav tm="0">
                                          <p:val>
                                            <p:strVal val="ppt_w"/>
                                          </p:val>
                                        </p:tav>
                                        <p:tav tm="100000">
                                          <p:val>
                                            <p:strVal val="ppt_w+.3"/>
                                          </p:val>
                                        </p:tav>
                                      </p:tavLst>
                                    </p:anim>
                                    <p:anim calcmode="lin" valueType="num">
                                      <p:cBhvr>
                                        <p:cTn id="28" dur="1000"/>
                                        <p:tgtEl>
                                          <p:spTgt spid="10"/>
                                        </p:tgtEl>
                                        <p:attrNameLst>
                                          <p:attrName>ppt_h</p:attrName>
                                        </p:attrNameLst>
                                      </p:cBhvr>
                                      <p:tavLst>
                                        <p:tav tm="0">
                                          <p:val>
                                            <p:strVal val="ppt_h"/>
                                          </p:val>
                                        </p:tav>
                                        <p:tav tm="100000">
                                          <p:val>
                                            <p:strVal val="ppt_h"/>
                                          </p:val>
                                        </p:tav>
                                      </p:tavLst>
                                    </p:anim>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par>
                                <p:cTn id="31" presetID="10" presetClass="exit" presetSubtype="0" fill="hold" grpId="3" nodeType="withEffect">
                                  <p:stCondLst>
                                    <p:cond delay="0"/>
                                  </p:stCondLst>
                                  <p:childTnLst>
                                    <p:animEffect transition="out" filter="fade">
                                      <p:cBhvr>
                                        <p:cTn id="32" dur="1250"/>
                                        <p:tgtEl>
                                          <p:spTgt spid="3074"/>
                                        </p:tgtEl>
                                      </p:cBhvr>
                                    </p:animEffect>
                                    <p:set>
                                      <p:cBhvr>
                                        <p:cTn id="33" dur="1" fill="hold">
                                          <p:stCondLst>
                                            <p:cond delay="1249"/>
                                          </p:stCondLst>
                                        </p:cTn>
                                        <p:tgtEl>
                                          <p:spTgt spid="307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3.88889E-6 3.7037E-6 L -0.33299 -0.09908 " pathEditMode="relative" rAng="0" ptsTypes="AA">
                                      <p:cBhvr>
                                        <p:cTn id="46" dur="1000" fill="hold"/>
                                        <p:tgtEl>
                                          <p:spTgt spid="11"/>
                                        </p:tgtEl>
                                        <p:attrNameLst>
                                          <p:attrName>ppt_x</p:attrName>
                                          <p:attrName>ppt_y</p:attrName>
                                        </p:attrNameLst>
                                      </p:cBhvr>
                                      <p:rCtr x="-16649" y="-4954"/>
                                    </p:animMotion>
                                  </p:childTnLst>
                                </p:cTn>
                              </p:par>
                              <p:par>
                                <p:cTn id="47" presetID="53" presetClass="exit" presetSubtype="32" fill="hold" grpId="2" nodeType="withEffect">
                                  <p:stCondLst>
                                    <p:cond delay="0"/>
                                  </p:stCondLst>
                                  <p:childTnLst>
                                    <p:anim calcmode="lin" valueType="num">
                                      <p:cBhvr>
                                        <p:cTn id="48" dur="1000"/>
                                        <p:tgtEl>
                                          <p:spTgt spid="11"/>
                                        </p:tgtEl>
                                        <p:attrNameLst>
                                          <p:attrName>ppt_w</p:attrName>
                                        </p:attrNameLst>
                                      </p:cBhvr>
                                      <p:tavLst>
                                        <p:tav tm="0">
                                          <p:val>
                                            <p:strVal val="ppt_w"/>
                                          </p:val>
                                        </p:tav>
                                        <p:tav tm="100000">
                                          <p:val>
                                            <p:fltVal val="0"/>
                                          </p:val>
                                        </p:tav>
                                      </p:tavLst>
                                    </p:anim>
                                    <p:anim calcmode="lin" valueType="num">
                                      <p:cBhvr>
                                        <p:cTn id="49" dur="1000"/>
                                        <p:tgtEl>
                                          <p:spTgt spid="11"/>
                                        </p:tgtEl>
                                        <p:attrNameLst>
                                          <p:attrName>ppt_h</p:attrName>
                                        </p:attrNameLst>
                                      </p:cBhvr>
                                      <p:tavLst>
                                        <p:tav tm="0">
                                          <p:val>
                                            <p:strVal val="ppt_h"/>
                                          </p:val>
                                        </p:tav>
                                        <p:tav tm="100000">
                                          <p:val>
                                            <p:fltVal val="0"/>
                                          </p:val>
                                        </p:tav>
                                      </p:tavLst>
                                    </p:anim>
                                    <p:animEffect transition="out" filter="fade">
                                      <p:cBhvr>
                                        <p:cTn id="50" dur="1000"/>
                                        <p:tgtEl>
                                          <p:spTgt spid="11"/>
                                        </p:tgtEl>
                                      </p:cBhvr>
                                    </p:animEffect>
                                    <p:set>
                                      <p:cBhvr>
                                        <p:cTn id="5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2"/>
      <p:bldP spid="3074" grpId="3"/>
      <p:bldP spid="9" grpId="0"/>
      <p:bldP spid="9" grpId="1"/>
      <p:bldP spid="11" grpId="0"/>
      <p:bldP spid="11" grpId="1"/>
      <p:bldP spid="11" grpId="2"/>
      <p:bldP spid="12" grpId="0"/>
      <p:bldP spid="12"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51C938-1404-40D2-87EC-62FB53F7A4E5}"/>
              </a:ext>
            </a:extLst>
          </p:cNvPr>
          <p:cNvPicPr>
            <a:picLocks noChangeAspect="1"/>
          </p:cNvPicPr>
          <p:nvPr/>
        </p:nvPicPr>
        <p:blipFill rotWithShape="1">
          <a:blip r:embed="rId3">
            <a:extLst>
              <a:ext uri="{28A0092B-C50C-407E-A947-70E740481C1C}">
                <a14:useLocalDpi xmlns:a14="http://schemas.microsoft.com/office/drawing/2010/main" val="0"/>
              </a:ext>
            </a:extLst>
          </a:blip>
          <a:srcRect l="25212"/>
          <a:stretch/>
        </p:blipFill>
        <p:spPr>
          <a:xfrm>
            <a:off x="0" y="-19494"/>
            <a:ext cx="9144000" cy="6877493"/>
          </a:xfrm>
          <a:prstGeom prst="rect">
            <a:avLst/>
          </a:prstGeom>
        </p:spPr>
      </p:pic>
      <p:sp>
        <p:nvSpPr>
          <p:cNvPr id="5" name="Title 1">
            <a:extLst>
              <a:ext uri="{FF2B5EF4-FFF2-40B4-BE49-F238E27FC236}">
                <a16:creationId xmlns:a16="http://schemas.microsoft.com/office/drawing/2014/main" id="{0067FA0E-738B-460D-B008-684F1F98A6B0}"/>
              </a:ext>
            </a:extLst>
          </p:cNvPr>
          <p:cNvSpPr txBox="1">
            <a:spLocks/>
          </p:cNvSpPr>
          <p:nvPr/>
        </p:nvSpPr>
        <p:spPr>
          <a:xfrm>
            <a:off x="3533408" y="3080971"/>
            <a:ext cx="2679923" cy="722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one sinner</a:t>
            </a:r>
          </a:p>
        </p:txBody>
      </p:sp>
      <p:sp>
        <p:nvSpPr>
          <p:cNvPr id="3074" name="Rectangle 2"/>
          <p:cNvSpPr>
            <a:spLocks noGrp="1" noChangeArrowheads="1"/>
          </p:cNvSpPr>
          <p:nvPr>
            <p:ph type="title"/>
          </p:nvPr>
        </p:nvSpPr>
        <p:spPr>
          <a:xfrm>
            <a:off x="457200" y="2270919"/>
            <a:ext cx="8229600" cy="2316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"Wisdom is better than weapons of war; But one sinner destroys much good." </a:t>
            </a:r>
            <a:r>
              <a:rPr lang="en-US" altLang="en-US" sz="32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Ecclesiastes 9:18 </a:t>
            </a:r>
          </a:p>
        </p:txBody>
      </p:sp>
      <p:sp>
        <p:nvSpPr>
          <p:cNvPr id="6" name="Rectangle 2">
            <a:extLst>
              <a:ext uri="{FF2B5EF4-FFF2-40B4-BE49-F238E27FC236}">
                <a16:creationId xmlns:a16="http://schemas.microsoft.com/office/drawing/2014/main" id="{12F0C776-711F-4CD4-8D88-AE42C7B573A9}"/>
              </a:ext>
            </a:extLst>
          </p:cNvPr>
          <p:cNvSpPr txBox="1">
            <a:spLocks noChangeArrowheads="1"/>
          </p:cNvSpPr>
          <p:nvPr/>
        </p:nvSpPr>
        <p:spPr bwMode="auto">
          <a:xfrm>
            <a:off x="1210825" y="2361775"/>
            <a:ext cx="1470381" cy="7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wise</a:t>
            </a:r>
            <a:endParaRPr lang="en-US" altLang="en-US" sz="3200" b="1" i="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493136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750"/>
                                        <p:tgtEl>
                                          <p:spTgt spid="3074"/>
                                        </p:tgtEl>
                                      </p:cBhvr>
                                    </p:animEffect>
                                  </p:childTnLst>
                                </p:cTn>
                              </p:par>
                              <p:par>
                                <p:cTn id="8" presetID="50" presetClass="exit" presetSubtype="0" accel="100000" fill="hold" grpId="0" nodeType="withEffect">
                                  <p:stCondLst>
                                    <p:cond delay="0"/>
                                  </p:stCondLst>
                                  <p:childTnLst>
                                    <p:anim calcmode="lin" valueType="num">
                                      <p:cBhvr>
                                        <p:cTn id="9" dur="1000"/>
                                        <p:tgtEl>
                                          <p:spTgt spid="6"/>
                                        </p:tgtEl>
                                        <p:attrNameLst>
                                          <p:attrName>ppt_w</p:attrName>
                                        </p:attrNameLst>
                                      </p:cBhvr>
                                      <p:tavLst>
                                        <p:tav tm="0">
                                          <p:val>
                                            <p:strVal val="ppt_w"/>
                                          </p:val>
                                        </p:tav>
                                        <p:tav tm="100000">
                                          <p:val>
                                            <p:strVal val="ppt_w+.3"/>
                                          </p:val>
                                        </p:tav>
                                      </p:tavLst>
                                    </p:anim>
                                    <p:anim calcmode="lin" valueType="num">
                                      <p:cBhvr>
                                        <p:cTn id="10" dur="1000"/>
                                        <p:tgtEl>
                                          <p:spTgt spid="6"/>
                                        </p:tgtEl>
                                        <p:attrNameLst>
                                          <p:attrName>ppt_h</p:attrName>
                                        </p:attrNameLst>
                                      </p:cBhvr>
                                      <p:tavLst>
                                        <p:tav tm="0">
                                          <p:val>
                                            <p:strVal val="ppt_h"/>
                                          </p:val>
                                        </p:tav>
                                        <p:tav tm="100000">
                                          <p:val>
                                            <p:strVal val="ppt_h"/>
                                          </p:val>
                                        </p:tav>
                                      </p:tavLst>
                                    </p:anim>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8" presetClass="emph" presetSubtype="0" fill="hold" grpId="1" nodeType="withEffect">
                                  <p:stCondLst>
                                    <p:cond delay="0"/>
                                  </p:stCondLst>
                                  <p:childTnLst>
                                    <p:set>
                                      <p:cBhvr override="childStyle">
                                        <p:cTn id="19"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074" grpId="0"/>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3098</TotalTime>
  <Words>1464</Words>
  <Application>Microsoft Office PowerPoint</Application>
  <PresentationFormat>On-screen Show (4:3)</PresentationFormat>
  <Paragraphs>184</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Default Design</vt:lpstr>
      <vt:lpstr>PowerPoint Presentation</vt:lpstr>
      <vt:lpstr>PowerPoint Presentation</vt:lpstr>
      <vt:lpstr>“The pen is mightier than the sword” — Edward Bulwer-Lytton</vt:lpstr>
      <vt:lpstr>Deliver Me from the sword,               My precious life from the power of the dog. — Psalms 22:20 </vt:lpstr>
      <vt:lpstr>How can a young man cleanse    his way? By taking heed according to Your word. With my whole heart I have sought You; Oh,            let me not wander from Your commandments! — Psalms 119:9-10 </vt:lpstr>
      <vt:lpstr>The entrance of Your words    gives light; It gives understanding to the simple. I opened my mouth and panted, For I longed for Your commandments. — Psalms 119:130-131 </vt:lpstr>
      <vt:lpstr>"Is not My word like a fire?" says the LORD, "And like a hammer that breaks the rock in pieces?"   — Jeremiah 23:29  </vt:lpstr>
      <vt:lpstr>He who speaks truth declares righteousness, But a false witness, deceit. There is one who speaks like the piercings of a sword, But the tongue of the wise promotes health. — Proverbs 12:17-18 </vt:lpstr>
      <vt:lpstr>"Wisdom is better than weapons of war; But one sinner destroys much good." — Ecclesiastes 9:18 </vt:lpstr>
      <vt:lpstr>He shall judge between the nations, And rebuke many people; They shall beat their swords into plowshares, And their spears into pruning hooks; Nation shall not lift up sword against nation, Neither shall they learn war anymore. — Isaiah 2:4 </vt:lpstr>
      <vt:lpstr>The voice said, "Cry out!" And he said, "What shall I cry?" "All flesh      is grass, And all its loveliness is like the flower of the field. The grass withers, the flower fades, Because the breath of the LORD blows upon it; Surely the people are grass. The grass withers, the flower fades, But the word of our God stands forever." — Isaiah 40:6-8  </vt:lpstr>
      <vt:lpstr>For the word of God is living and powerful, and sharper than any two-edged sword, piercing even to the division of soul and spirit, and of joints and marrow, and is a discerner of the thoughts and intents of the heart. And there is no creature hidden from His sight, but all things are naked and open to the eyes of Him to whom we must give account. — Hebrews 4:12-13 </vt:lpstr>
      <vt:lpstr>For whatever things were written before were written for our learning, that we through the patience and comfort of the Scriptures might have hope. Now may the God of patience and comfort grant you to be like-minded toward one another, according to Christ Jesus, that you may with one mind and one mouth glorify the God and Father of our Lord Jesus Christ.               — Romans 15:4-6</vt:lpstr>
      <vt:lpstr>My little children, these things I write to you, so that you may not sin. And  if anyone sins, we have an Advocate with the Father, Jesus Christ the righteous. And He Himself is the propitiation for our sins, and not                for ours only but also for the whole world. Now by this we know that         we know Him, if we keep His commandments. — 1st John 2:1-3 </vt:lpstr>
      <vt:lpstr>For we do not wrestle against flesh and blood, but against principalities, against powers, against the rulers of the darkness of this age, against spiritual hosts of wickedness in the heavenly places. — Ephesians 6:12 </vt:lpstr>
      <vt:lpstr>For the weapons of our warfare                      are not carnal but mighty in God               for pulling down strongholds, casting down arguments and every high thing that exalts itself against the knowledge of God, bringing every thought into captivity to the obedience of Christ, and being ready to punish all disobedience when your obedience               is fulfilled. — 2nd Corinthians 10:4-6 </vt:lpstr>
      <vt:lpstr>And take the helmet of salvation, and the sword of the Spirit, which is the word of God; praying always with all prayer and supplication in the Spirit, being watchful to this end with all perseverance and supplication for all the saints --     — Ephesians 6:17-18  </vt:lpstr>
      <vt:lpstr>But Jesus said to him, "Put           your sword in its place, for all    who take the sword will perish        by the sword." — Matthew 26:52 </vt:lpstr>
      <vt:lpstr>Let all bitterness, wrath, anger, clamor, and evil speaking be put away from you, with all malice. And be kind to one another, tenderhearted, forgiving one another, just as God in Christ forgave you. — Ephesians 4:31-32 </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260</cp:revision>
  <dcterms:created xsi:type="dcterms:W3CDTF">2014-04-12T23:55:49Z</dcterms:created>
  <dcterms:modified xsi:type="dcterms:W3CDTF">2019-09-30T03:09:35Z</dcterms:modified>
</cp:coreProperties>
</file>