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6" r:id="rId3"/>
    <p:sldId id="638" r:id="rId4"/>
    <p:sldId id="639" r:id="rId5"/>
    <p:sldId id="640" r:id="rId6"/>
    <p:sldId id="641" r:id="rId7"/>
    <p:sldId id="643" r:id="rId8"/>
    <p:sldId id="644" r:id="rId9"/>
    <p:sldId id="646" r:id="rId10"/>
    <p:sldId id="647" r:id="rId11"/>
    <p:sldId id="648" r:id="rId12"/>
    <p:sldId id="649" r:id="rId13"/>
    <p:sldId id="650" r:id="rId14"/>
    <p:sldId id="651" r:id="rId15"/>
    <p:sldId id="654" r:id="rId16"/>
    <p:sldId id="652" r:id="rId17"/>
    <p:sldId id="653" r:id="rId18"/>
    <p:sldId id="655" r:id="rId19"/>
    <p:sldId id="656" r:id="rId20"/>
    <p:sldId id="657" r:id="rId21"/>
    <p:sldId id="658" r:id="rId22"/>
    <p:sldId id="659" r:id="rId23"/>
    <p:sldId id="660" r:id="rId24"/>
    <p:sldId id="661" r:id="rId25"/>
    <p:sldId id="662" r:id="rId26"/>
    <p:sldId id="663" r:id="rId27"/>
    <p:sldId id="664" r:id="rId28"/>
    <p:sldId id="665" r:id="rId29"/>
    <p:sldId id="350" r:id="rId30"/>
    <p:sldId id="283" r:id="rId31"/>
    <p:sldId id="38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33"/>
    <a:srgbClr val="FF9900"/>
    <a:srgbClr val="0099FF"/>
    <a:srgbClr val="2FA6FF"/>
    <a:srgbClr val="0D97FF"/>
    <a:srgbClr val="0083E6"/>
    <a:srgbClr val="CCECFF"/>
    <a:srgbClr val="01010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8462" autoAdjust="0"/>
  </p:normalViewPr>
  <p:slideViewPr>
    <p:cSldViewPr snapToGrid="0">
      <p:cViewPr varScale="1">
        <p:scale>
          <a:sx n="81" d="100"/>
          <a:sy n="81" d="100"/>
        </p:scale>
        <p:origin x="157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3/7/2019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Lord does for us is beyond measure.</a:t>
            </a:r>
          </a:p>
        </p:txBody>
      </p:sp>
      <p:sp>
        <p:nvSpPr>
          <p:cNvPr id="4" name="Slide Number Placeholder 3"/>
          <p:cNvSpPr>
            <a:spLocks noGrp="1"/>
          </p:cNvSpPr>
          <p:nvPr>
            <p:ph type="sldNum" sz="quarter" idx="5"/>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5518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mask wickedness with tolerance.</a:t>
            </a:r>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321533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194182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108046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25</a:t>
            </a:fld>
            <a:endParaRPr lang="en-US"/>
          </a:p>
        </p:txBody>
      </p:sp>
    </p:spTree>
    <p:extLst>
      <p:ext uri="{BB962C8B-B14F-4D97-AF65-F5344CB8AC3E}">
        <p14:creationId xmlns:p14="http://schemas.microsoft.com/office/powerpoint/2010/main" val="428248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sawing of time cuts to the core of being</a:t>
            </a:r>
          </a:p>
        </p:txBody>
      </p:sp>
      <p:sp>
        <p:nvSpPr>
          <p:cNvPr id="4" name="Slide Number Placeholder 3"/>
          <p:cNvSpPr>
            <a:spLocks noGrp="1"/>
          </p:cNvSpPr>
          <p:nvPr>
            <p:ph type="sldNum" sz="quarter" idx="10"/>
          </p:nvPr>
        </p:nvSpPr>
        <p:spPr/>
        <p:txBody>
          <a:bodyPr/>
          <a:lstStyle/>
          <a:p>
            <a:fld id="{934C9568-E3D6-45BA-A626-EF0F78B9350D}" type="slidenum">
              <a:rPr lang="en-US" smtClean="0"/>
              <a:t>29</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31</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B18E3-3872-4AC2-99B9-6BBD3C46D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60958" cy="6858000"/>
          </a:xfrm>
          <a:prstGeom prst="rect">
            <a:avLst/>
          </a:prstGeom>
        </p:spPr>
      </p:pic>
      <p:sp>
        <p:nvSpPr>
          <p:cNvPr id="5" name="Rectangle 2">
            <a:extLst>
              <a:ext uri="{FF2B5EF4-FFF2-40B4-BE49-F238E27FC236}">
                <a16:creationId xmlns:a16="http://schemas.microsoft.com/office/drawing/2014/main" id="{105AA0D5-C274-478C-AF02-B969EAB35103}"/>
              </a:ext>
            </a:extLst>
          </p:cNvPr>
          <p:cNvSpPr txBox="1">
            <a:spLocks noChangeArrowheads="1"/>
          </p:cNvSpPr>
          <p:nvPr/>
        </p:nvSpPr>
        <p:spPr bwMode="auto">
          <a:xfrm>
            <a:off x="3237873" y="3075832"/>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peace</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641826"/>
            <a:ext cx="8229600" cy="35743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I know the thoughts that I think toward you, says the LORD, thoughts of peace and not of evil, to give you a future and a hope.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Jeremiah 29:11</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BED04625-C6FA-4568-897B-138509381B07}"/>
              </a:ext>
            </a:extLst>
          </p:cNvPr>
          <p:cNvSpPr txBox="1">
            <a:spLocks noChangeArrowheads="1"/>
          </p:cNvSpPr>
          <p:nvPr/>
        </p:nvSpPr>
        <p:spPr bwMode="auto">
          <a:xfrm>
            <a:off x="6720630" y="2403591"/>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6388895" y="3727641"/>
            <a:ext cx="189199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 hope</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6863004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21753 -0.26065 " pathEditMode="relative" rAng="0" ptsTypes="AA">
                                      <p:cBhvr>
                                        <p:cTn id="10" dur="1000" spd="-100000" fill="hold"/>
                                        <p:tgtEl>
                                          <p:spTgt spid="3074"/>
                                        </p:tgtEl>
                                        <p:attrNameLst>
                                          <p:attrName>ppt_x</p:attrName>
                                          <p:attrName>ppt_y</p:attrName>
                                        </p:attrNameLst>
                                      </p:cBhvr>
                                      <p:rCtr x="-10885" y="-13032"/>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10" presetClass="exit" presetSubtype="0" fill="hold" grpId="1" nodeType="withEffect">
                                  <p:stCondLst>
                                    <p:cond delay="0"/>
                                  </p:stCondLst>
                                  <p:childTnLst>
                                    <p:animEffect transition="out" filter="fade">
                                      <p:cBhvr>
                                        <p:cTn id="21" dur="1250"/>
                                        <p:tgtEl>
                                          <p:spTgt spid="3074"/>
                                        </p:tgtEl>
                                      </p:cBhvr>
                                    </p:animEffect>
                                    <p:set>
                                      <p:cBhvr>
                                        <p:cTn id="22" dur="1" fill="hold">
                                          <p:stCondLst>
                                            <p:cond delay="1249"/>
                                          </p:stCondLst>
                                        </p:cTn>
                                        <p:tgtEl>
                                          <p:spTgt spid="307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par>
                                <p:cTn id="26" presetID="42" presetClass="path" presetSubtype="0" accel="50000" decel="50000" fill="hold" grpId="2" nodeType="withEffect">
                                  <p:stCondLst>
                                    <p:cond delay="250"/>
                                  </p:stCondLst>
                                  <p:childTnLst>
                                    <p:animMotion origin="layout" path="M -3.33333E-6 -4.81481E-6 L -0.34461 -0.12731 " pathEditMode="relative" rAng="0" ptsTypes="AA">
                                      <p:cBhvr>
                                        <p:cTn id="27" dur="1750" fill="hold"/>
                                        <p:tgtEl>
                                          <p:spTgt spid="7"/>
                                        </p:tgtEl>
                                        <p:attrNameLst>
                                          <p:attrName>ppt_x</p:attrName>
                                          <p:attrName>ppt_y</p:attrName>
                                        </p:attrNameLst>
                                      </p:cBhvr>
                                      <p:rCtr x="-17240" y="-6366"/>
                                    </p:animMotion>
                                  </p:childTnLst>
                                </p:cTn>
                              </p:par>
                              <p:par>
                                <p:cTn id="28" presetID="6" presetClass="emph" presetSubtype="0" fill="hold" grpId="3" nodeType="withEffect">
                                  <p:stCondLst>
                                    <p:cond delay="250"/>
                                  </p:stCondLst>
                                  <p:childTnLst>
                                    <p:animScale>
                                      <p:cBhvr>
                                        <p:cTn id="29" dur="1750" fill="hold"/>
                                        <p:tgtEl>
                                          <p:spTgt spid="7"/>
                                        </p:tgtEl>
                                      </p:cBhvr>
                                      <p:by x="150000" y="150000"/>
                                    </p:animScale>
                                  </p:childTnLst>
                                </p:cTn>
                              </p:par>
                              <p:par>
                                <p:cTn id="30" presetID="3" presetClass="emph" presetSubtype="2" fill="hold" grpId="4" nodeType="withEffect">
                                  <p:stCondLst>
                                    <p:cond delay="250"/>
                                  </p:stCondLst>
                                  <p:childTnLst>
                                    <p:animClr clrSpc="rgb" dir="cw">
                                      <p:cBhvr override="childStyle">
                                        <p:cTn id="31" dur="1750" fill="hold"/>
                                        <p:tgtEl>
                                          <p:spTgt spid="7"/>
                                        </p:tgtEl>
                                        <p:attrNameLst>
                                          <p:attrName>style.color</p:attrName>
                                        </p:attrNameLst>
                                      </p:cBhvr>
                                      <p:to>
                                        <a:schemeClr val="bg1"/>
                                      </p:to>
                                    </p:animClr>
                                  </p:childTnLst>
                                </p:cTn>
                              </p:par>
                              <p:par>
                                <p:cTn id="32" presetID="23" presetClass="exit" presetSubtype="16" fill="hold" grpId="1" nodeType="withEffect">
                                  <p:stCondLst>
                                    <p:cond delay="250"/>
                                  </p:stCondLst>
                                  <p:childTnLst>
                                    <p:anim calcmode="lin" valueType="num">
                                      <p:cBhvr>
                                        <p:cTn id="33" dur="1750"/>
                                        <p:tgtEl>
                                          <p:spTgt spid="7"/>
                                        </p:tgtEl>
                                        <p:attrNameLst>
                                          <p:attrName>ppt_w</p:attrName>
                                        </p:attrNameLst>
                                      </p:cBhvr>
                                      <p:tavLst>
                                        <p:tav tm="0">
                                          <p:val>
                                            <p:strVal val="ppt_w"/>
                                          </p:val>
                                        </p:tav>
                                        <p:tav tm="100000">
                                          <p:val>
                                            <p:strVal val="4*ppt_w"/>
                                          </p:val>
                                        </p:tav>
                                      </p:tavLst>
                                    </p:anim>
                                    <p:anim calcmode="lin" valueType="num">
                                      <p:cBhvr>
                                        <p:cTn id="34" dur="1750"/>
                                        <p:tgtEl>
                                          <p:spTgt spid="7"/>
                                        </p:tgtEl>
                                        <p:attrNameLst>
                                          <p:attrName>ppt_h</p:attrName>
                                        </p:attrNameLst>
                                      </p:cBhvr>
                                      <p:tavLst>
                                        <p:tav tm="0">
                                          <p:val>
                                            <p:strVal val="ppt_h"/>
                                          </p:val>
                                        </p:tav>
                                        <p:tav tm="100000">
                                          <p:val>
                                            <p:strVal val="4*ppt_h"/>
                                          </p:val>
                                        </p:tav>
                                      </p:tavLst>
                                    </p:anim>
                                    <p:set>
                                      <p:cBhvr>
                                        <p:cTn id="35" dur="1" fill="hold">
                                          <p:stCondLst>
                                            <p:cond delay="1749"/>
                                          </p:stCondLst>
                                        </p:cTn>
                                        <p:tgtEl>
                                          <p:spTgt spid="7"/>
                                        </p:tgtEl>
                                        <p:attrNameLst>
                                          <p:attrName>style.visibility</p:attrName>
                                        </p:attrNameLst>
                                      </p:cBhvr>
                                      <p:to>
                                        <p:strVal val="hidden"/>
                                      </p:to>
                                    </p:set>
                                  </p:childTnLst>
                                </p:cTn>
                              </p:par>
                              <p:par>
                                <p:cTn id="36" presetID="10" presetClass="exit" presetSubtype="0" fill="hold" grpId="5" nodeType="withEffect">
                                  <p:stCondLst>
                                    <p:cond delay="250"/>
                                  </p:stCondLst>
                                  <p:childTnLst>
                                    <p:animEffect transition="out" filter="fade">
                                      <p:cBhvr>
                                        <p:cTn id="37" dur="1750"/>
                                        <p:tgtEl>
                                          <p:spTgt spid="7"/>
                                        </p:tgtEl>
                                      </p:cBhvr>
                                    </p:animEffect>
                                    <p:set>
                                      <p:cBhvr>
                                        <p:cTn id="38" dur="1" fill="hold">
                                          <p:stCondLst>
                                            <p:cond delay="1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74" grpId="0"/>
      <p:bldP spid="3074" grpId="1"/>
      <p:bldP spid="3074" grpId="2"/>
      <p:bldP spid="4" grpId="0"/>
      <p:bldP spid="7" grpId="0"/>
      <p:bldP spid="7" grpId="1"/>
      <p:bldP spid="7" grpId="2"/>
      <p:bldP spid="7" grpId="3"/>
      <p:bldP spid="7" grpId="4"/>
      <p:bldP spid="7" grpId="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10068-2279-4322-8585-0D48E52C6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2462" cy="6858000"/>
          </a:xfrm>
          <a:prstGeom prst="rect">
            <a:avLst/>
          </a:prstGeom>
        </p:spPr>
      </p:pic>
      <p:sp>
        <p:nvSpPr>
          <p:cNvPr id="4" name="Title 1">
            <a:extLst>
              <a:ext uri="{FF2B5EF4-FFF2-40B4-BE49-F238E27FC236}">
                <a16:creationId xmlns:a16="http://schemas.microsoft.com/office/drawing/2014/main" id="{61F5FC4B-4A30-4D7D-81B8-F80E9FBDB0FC}"/>
              </a:ext>
            </a:extLst>
          </p:cNvPr>
          <p:cNvSpPr txBox="1">
            <a:spLocks/>
          </p:cNvSpPr>
          <p:nvPr/>
        </p:nvSpPr>
        <p:spPr>
          <a:xfrm>
            <a:off x="2276361" y="962704"/>
            <a:ext cx="35269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word of God</a:t>
            </a:r>
          </a:p>
        </p:txBody>
      </p:sp>
      <p:sp>
        <p:nvSpPr>
          <p:cNvPr id="5" name="Title 1">
            <a:extLst>
              <a:ext uri="{FF2B5EF4-FFF2-40B4-BE49-F238E27FC236}">
                <a16:creationId xmlns:a16="http://schemas.microsoft.com/office/drawing/2014/main" id="{2C5B8E70-EFBC-43F1-98D9-525799EDDDF9}"/>
              </a:ext>
            </a:extLst>
          </p:cNvPr>
          <p:cNvSpPr txBox="1">
            <a:spLocks/>
          </p:cNvSpPr>
          <p:nvPr/>
        </p:nvSpPr>
        <p:spPr>
          <a:xfrm>
            <a:off x="940592" y="4316104"/>
            <a:ext cx="625565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discerner of the thoughts</a:t>
            </a:r>
          </a:p>
        </p:txBody>
      </p:sp>
      <p:sp>
        <p:nvSpPr>
          <p:cNvPr id="3074" name="Rectangle 2"/>
          <p:cNvSpPr>
            <a:spLocks noGrp="1" noChangeArrowheads="1"/>
          </p:cNvSpPr>
          <p:nvPr>
            <p:ph type="title"/>
          </p:nvPr>
        </p:nvSpPr>
        <p:spPr>
          <a:xfrm>
            <a:off x="457200" y="1030454"/>
            <a:ext cx="8229600" cy="479709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the word of God is living and powerful, and sharper than any two-edged sword, piercing even to the division of soul and spirit, and of joints and marrow, and is a discerner of the thoughts and intents of the heart.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Hebrews 4:12 </a:t>
            </a:r>
          </a:p>
        </p:txBody>
      </p:sp>
      <p:sp>
        <p:nvSpPr>
          <p:cNvPr id="6" name="Rectangle 2">
            <a:extLst>
              <a:ext uri="{FF2B5EF4-FFF2-40B4-BE49-F238E27FC236}">
                <a16:creationId xmlns:a16="http://schemas.microsoft.com/office/drawing/2014/main" id="{5C4FE3E3-3FA9-4115-9A3E-476C746A4A09}"/>
              </a:ext>
            </a:extLst>
          </p:cNvPr>
          <p:cNvSpPr txBox="1">
            <a:spLocks noChangeArrowheads="1"/>
          </p:cNvSpPr>
          <p:nvPr/>
        </p:nvSpPr>
        <p:spPr bwMode="auto">
          <a:xfrm>
            <a:off x="3237873" y="3075832"/>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peace</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9FD7BCFC-5498-45C6-AD85-BA40B62227CD}"/>
              </a:ext>
            </a:extLst>
          </p:cNvPr>
          <p:cNvSpPr txBox="1">
            <a:spLocks noChangeArrowheads="1"/>
          </p:cNvSpPr>
          <p:nvPr/>
        </p:nvSpPr>
        <p:spPr bwMode="auto">
          <a:xfrm>
            <a:off x="4395675" y="1019889"/>
            <a:ext cx="123586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7A5BB5FB-8E89-4874-B120-9AE4C29E3FF0}"/>
              </a:ext>
            </a:extLst>
          </p:cNvPr>
          <p:cNvSpPr txBox="1">
            <a:spLocks noChangeArrowheads="1"/>
          </p:cNvSpPr>
          <p:nvPr/>
        </p:nvSpPr>
        <p:spPr bwMode="auto">
          <a:xfrm>
            <a:off x="3931951" y="2110463"/>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8">
            <a:extLst>
              <a:ext uri="{FF2B5EF4-FFF2-40B4-BE49-F238E27FC236}">
                <a16:creationId xmlns:a16="http://schemas.microsoft.com/office/drawing/2014/main" id="{826ACD82-BA9F-4026-BBB9-1B5013DC1412}"/>
              </a:ext>
            </a:extLst>
          </p:cNvPr>
          <p:cNvSpPr>
            <a:spLocks noChangeArrowheads="1"/>
          </p:cNvSpPr>
          <p:nvPr/>
        </p:nvSpPr>
        <p:spPr bwMode="auto">
          <a:xfrm>
            <a:off x="4600745" y="3042387"/>
            <a:ext cx="384923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soul and spirit</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5740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xit" presetSubtype="0" fill="hold" grpId="1" nodeType="withEffect">
                                  <p:stCondLst>
                                    <p:cond delay="0"/>
                                  </p:stCondLst>
                                  <p:childTnLst>
                                    <p:set>
                                      <p:cBhvr>
                                        <p:cTn id="6" dur="1" fill="hold">
                                          <p:stCondLst>
                                            <p:cond delay="999"/>
                                          </p:stCondLst>
                                        </p:cTn>
                                        <p:tgtEl>
                                          <p:spTgt spid="6"/>
                                        </p:tgtEl>
                                        <p:attrNameLst>
                                          <p:attrName>style.visibility</p:attrName>
                                        </p:attrNameLst>
                                      </p:cBhvr>
                                      <p:to>
                                        <p:strVal val="hidden"/>
                                      </p:to>
                                    </p:set>
                                    <p:animEffect transition="out" filter="dissolve">
                                      <p:cBhvr>
                                        <p:cTn id="7" dur="1000">
                                          <p:stCondLst>
                                            <p:cond delay="0"/>
                                          </p:stCondLst>
                                        </p:cTn>
                                        <p:tgtEl>
                                          <p:spTgt spid="6"/>
                                        </p:tgtEl>
                                      </p:cBhvr>
                                    </p:animEffect>
                                    <p:anim to="" calcmode="lin" valueType="num">
                                      <p:cBhvr>
                                        <p:cTn id="8" dur="1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9" dur="1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10" presetID="42" presetClass="path" presetSubtype="0" accel="50000" decel="50000" fill="hold" grpId="2" nodeType="withEffect">
                                  <p:stCondLst>
                                    <p:cond delay="0"/>
                                  </p:stCondLst>
                                  <p:childTnLst>
                                    <p:animMotion origin="layout" path="M -1.94444E-6 -1.11111E-6 L 0.07483 -0.07986 " pathEditMode="relative" rAng="0" ptsTypes="AA">
                                      <p:cBhvr>
                                        <p:cTn id="11" dur="1000" fill="hold"/>
                                        <p:tgtEl>
                                          <p:spTgt spid="6"/>
                                        </p:tgtEl>
                                        <p:attrNameLst>
                                          <p:attrName>ppt_x</p:attrName>
                                          <p:attrName>ppt_y</p:attrName>
                                        </p:attrNameLst>
                                      </p:cBhvr>
                                      <p:rCtr x="3733" y="-4005"/>
                                    </p:animMotion>
                                  </p:childTnLst>
                                </p:cTn>
                              </p:par>
                              <p:par>
                                <p:cTn id="12" presetID="13" presetClass="entr" presetSubtype="32" fill="hold" grpId="0" nodeType="withEffect">
                                  <p:stCondLst>
                                    <p:cond delay="750"/>
                                  </p:stCondLst>
                                  <p:childTnLst>
                                    <p:set>
                                      <p:cBhvr>
                                        <p:cTn id="13" dur="1" fill="hold">
                                          <p:stCondLst>
                                            <p:cond delay="0"/>
                                          </p:stCondLst>
                                        </p:cTn>
                                        <p:tgtEl>
                                          <p:spTgt spid="3074"/>
                                        </p:tgtEl>
                                        <p:attrNameLst>
                                          <p:attrName>style.visibility</p:attrName>
                                        </p:attrNameLst>
                                      </p:cBhvr>
                                      <p:to>
                                        <p:strVal val="visible"/>
                                      </p:to>
                                    </p:set>
                                    <p:animEffect transition="in" filter="plus(out)">
                                      <p:cBhvr>
                                        <p:cTn id="14" dur="1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18" presetClass="emph" presetSubtype="0" fill="hold" grpId="1" nodeType="withEffect">
                                  <p:stCondLst>
                                    <p:cond delay="0"/>
                                  </p:stCondLst>
                                  <p:childTnLst>
                                    <p:set>
                                      <p:cBhvr override="childStyle">
                                        <p:cTn id="28" dur="500" fill="hold"/>
                                        <p:tgtEl>
                                          <p:spTgt spid="5"/>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0"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stCondLst>
                                            <p:cond delay="0"/>
                                          </p:stCondLst>
                                        </p:cTn>
                                        <p:tgtEl>
                                          <p:spTgt spid="9"/>
                                        </p:tgtEl>
                                      </p:cBhvr>
                                    </p:animEffect>
                                    <p:anim to="" calcmode="lin" valueType="num">
                                      <p:cBhvr>
                                        <p:cTn id="34"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36" fill="hold">
                            <p:stCondLst>
                              <p:cond delay="11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9"/>
                                        </p:tgtEl>
                                      </p:cBhvr>
                                    </p:animEffect>
                                    <p:animScale>
                                      <p:cBhvr>
                                        <p:cTn id="39" dur="250" autoRev="1" fill="hold"/>
                                        <p:tgtEl>
                                          <p:spTgt spid="9"/>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50"/>
                                        <p:tgtEl>
                                          <p:spTgt spid="7"/>
                                        </p:tgtEl>
                                      </p:cBhvr>
                                    </p:animEffect>
                                  </p:childTnLst>
                                </p:cTn>
                              </p:par>
                              <p:par>
                                <p:cTn id="45" presetID="6" presetClass="emph" presetSubtype="0" fill="hold" grpId="3" nodeType="withEffect">
                                  <p:stCondLst>
                                    <p:cond delay="0"/>
                                  </p:stCondLst>
                                  <p:childTnLst>
                                    <p:animScale>
                                      <p:cBhvr>
                                        <p:cTn id="46" dur="2000" fill="hold"/>
                                        <p:tgtEl>
                                          <p:spTgt spid="7"/>
                                        </p:tgtEl>
                                      </p:cBhvr>
                                      <p:by x="91000" y="91000"/>
                                    </p:animScale>
                                  </p:childTnLst>
                                </p:cTn>
                              </p:par>
                              <p:par>
                                <p:cTn id="47" presetID="42" presetClass="path" presetSubtype="0" accel="50000" decel="50000" fill="hold" grpId="1" nodeType="withEffect">
                                  <p:stCondLst>
                                    <p:cond delay="0"/>
                                  </p:stCondLst>
                                  <p:childTnLst>
                                    <p:animMotion origin="layout" path="M -3.88889E-6 -1.11111E-6 L -0.05226 0.15903 " pathEditMode="relative" rAng="0" ptsTypes="AA">
                                      <p:cBhvr>
                                        <p:cTn id="48" dur="2000" fill="hold"/>
                                        <p:tgtEl>
                                          <p:spTgt spid="7"/>
                                        </p:tgtEl>
                                        <p:attrNameLst>
                                          <p:attrName>ppt_x</p:attrName>
                                          <p:attrName>ppt_y</p:attrName>
                                        </p:attrNameLst>
                                      </p:cBhvr>
                                      <p:rCtr x="-2413" y="7870"/>
                                    </p:animMotion>
                                  </p:childTnLst>
                                </p:cTn>
                              </p:par>
                              <p:par>
                                <p:cTn id="49" presetID="10" presetClass="exit" presetSubtype="0" fill="hold" grpId="1" nodeType="withEffect">
                                  <p:stCondLst>
                                    <p:cond delay="0"/>
                                  </p:stCondLst>
                                  <p:childTnLst>
                                    <p:animEffect transition="out" filter="fade">
                                      <p:cBhvr>
                                        <p:cTn id="50" dur="1250"/>
                                        <p:tgtEl>
                                          <p:spTgt spid="3074"/>
                                        </p:tgtEl>
                                      </p:cBhvr>
                                    </p:animEffect>
                                    <p:set>
                                      <p:cBhvr>
                                        <p:cTn id="51" dur="1" fill="hold">
                                          <p:stCondLst>
                                            <p:cond delay="1249"/>
                                          </p:stCondLst>
                                        </p:cTn>
                                        <p:tgtEl>
                                          <p:spTgt spid="3074"/>
                                        </p:tgtEl>
                                        <p:attrNameLst>
                                          <p:attrName>style.visibility</p:attrName>
                                        </p:attrNameLst>
                                      </p:cBhvr>
                                      <p:to>
                                        <p:strVal val="hidden"/>
                                      </p:to>
                                    </p:set>
                                  </p:childTnLst>
                                </p:cTn>
                              </p:par>
                              <p:par>
                                <p:cTn id="52" presetID="10" presetClass="exit" presetSubtype="0" fill="hold" grpId="2" nodeType="withEffect">
                                  <p:stCondLst>
                                    <p:cond delay="0"/>
                                  </p:stCondLst>
                                  <p:iterate type="lt">
                                    <p:tmPct val="0"/>
                                  </p:iterate>
                                  <p:childTnLst>
                                    <p:animEffect transition="out" filter="fade">
                                      <p:cBhvr>
                                        <p:cTn id="53" dur="750"/>
                                        <p:tgtEl>
                                          <p:spTgt spid="9"/>
                                        </p:tgtEl>
                                      </p:cBhvr>
                                    </p:animEffect>
                                    <p:set>
                                      <p:cBhvr>
                                        <p:cTn id="54" dur="1" fill="hold">
                                          <p:stCondLst>
                                            <p:cond delay="749"/>
                                          </p:stCondLst>
                                        </p:cTn>
                                        <p:tgtEl>
                                          <p:spTgt spid="9"/>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250"/>
                                        <p:tgtEl>
                                          <p:spTgt spid="4"/>
                                        </p:tgtEl>
                                      </p:cBhvr>
                                    </p:animEffect>
                                    <p:set>
                                      <p:cBhvr>
                                        <p:cTn id="57" dur="1" fill="hold">
                                          <p:stCondLst>
                                            <p:cond delay="249"/>
                                          </p:stCondLst>
                                        </p:cTn>
                                        <p:tgtEl>
                                          <p:spTgt spid="4"/>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1"/>
      <p:bldP spid="6" grpId="1"/>
      <p:bldP spid="6" grpId="2"/>
      <p:bldP spid="7" grpId="0"/>
      <p:bldP spid="7" grpId="1"/>
      <p:bldP spid="7" grpId="3"/>
      <p:bldP spid="9" grpId="0"/>
      <p:bldP spid="9" grpId="1"/>
      <p:bldP spid="9"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F0956-F937-4DCA-A8F3-107D2448C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02CD26C4-7E31-48AC-BEF2-4FD421184CB9}"/>
              </a:ext>
            </a:extLst>
          </p:cNvPr>
          <p:cNvSpPr txBox="1">
            <a:spLocks/>
          </p:cNvSpPr>
          <p:nvPr/>
        </p:nvSpPr>
        <p:spPr>
          <a:xfrm>
            <a:off x="672421" y="2740645"/>
            <a:ext cx="2964255" cy="7478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reasonable</a:t>
            </a:r>
          </a:p>
        </p:txBody>
      </p:sp>
      <p:sp>
        <p:nvSpPr>
          <p:cNvPr id="11" name="Title 1">
            <a:extLst>
              <a:ext uri="{FF2B5EF4-FFF2-40B4-BE49-F238E27FC236}">
                <a16:creationId xmlns:a16="http://schemas.microsoft.com/office/drawing/2014/main" id="{02CD26C4-7E31-48AC-BEF2-4FD421184CB9}"/>
              </a:ext>
            </a:extLst>
          </p:cNvPr>
          <p:cNvSpPr txBox="1">
            <a:spLocks/>
          </p:cNvSpPr>
          <p:nvPr/>
        </p:nvSpPr>
        <p:spPr>
          <a:xfrm>
            <a:off x="4657322" y="3961733"/>
            <a:ext cx="4030958" cy="7478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renewing of your</a:t>
            </a:r>
          </a:p>
        </p:txBody>
      </p:sp>
      <p:sp>
        <p:nvSpPr>
          <p:cNvPr id="14" name="Title 1">
            <a:extLst>
              <a:ext uri="{FF2B5EF4-FFF2-40B4-BE49-F238E27FC236}">
                <a16:creationId xmlns:a16="http://schemas.microsoft.com/office/drawing/2014/main" id="{02CD26C4-7E31-48AC-BEF2-4FD421184CB9}"/>
              </a:ext>
            </a:extLst>
          </p:cNvPr>
          <p:cNvSpPr txBox="1">
            <a:spLocks/>
          </p:cNvSpPr>
          <p:nvPr/>
        </p:nvSpPr>
        <p:spPr>
          <a:xfrm>
            <a:off x="821202" y="4569938"/>
            <a:ext cx="1487310" cy="7478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mind</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12:1-2 </a:t>
            </a:r>
          </a:p>
        </p:txBody>
      </p:sp>
      <p:sp>
        <p:nvSpPr>
          <p:cNvPr id="6" name="Rectangle 2">
            <a:extLst>
              <a:ext uri="{FF2B5EF4-FFF2-40B4-BE49-F238E27FC236}">
                <a16:creationId xmlns:a16="http://schemas.microsoft.com/office/drawing/2014/main" id="{540AB764-0C76-49A2-A380-2C9EC3407BD7}"/>
              </a:ext>
            </a:extLst>
          </p:cNvPr>
          <p:cNvSpPr txBox="1">
            <a:spLocks noChangeArrowheads="1"/>
          </p:cNvSpPr>
          <p:nvPr/>
        </p:nvSpPr>
        <p:spPr bwMode="auto">
          <a:xfrm>
            <a:off x="3931951" y="2110463"/>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DF60FA92-33C7-411D-A5D3-13B286656E9C}"/>
              </a:ext>
            </a:extLst>
          </p:cNvPr>
          <p:cNvSpPr txBox="1">
            <a:spLocks noChangeArrowheads="1"/>
          </p:cNvSpPr>
          <p:nvPr/>
        </p:nvSpPr>
        <p:spPr bwMode="auto">
          <a:xfrm>
            <a:off x="3931951" y="2107855"/>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CBC493C8-2830-4E1A-8F0B-ADDE77912CF5}"/>
              </a:ext>
            </a:extLst>
          </p:cNvPr>
          <p:cNvSpPr txBox="1">
            <a:spLocks noChangeArrowheads="1"/>
          </p:cNvSpPr>
          <p:nvPr/>
        </p:nvSpPr>
        <p:spPr bwMode="auto">
          <a:xfrm>
            <a:off x="3062785" y="5770216"/>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533218F2-2624-4CBD-806E-FB4958B155D0}"/>
              </a:ext>
            </a:extLst>
          </p:cNvPr>
          <p:cNvSpPr txBox="1">
            <a:spLocks noChangeArrowheads="1"/>
          </p:cNvSpPr>
          <p:nvPr/>
        </p:nvSpPr>
        <p:spPr bwMode="auto">
          <a:xfrm>
            <a:off x="3652149" y="891149"/>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76679CFF-E527-4A85-8569-0B769BA00B61}"/>
              </a:ext>
            </a:extLst>
          </p:cNvPr>
          <p:cNvSpPr txBox="1">
            <a:spLocks noChangeArrowheads="1"/>
          </p:cNvSpPr>
          <p:nvPr/>
        </p:nvSpPr>
        <p:spPr bwMode="auto">
          <a:xfrm>
            <a:off x="3931951" y="2105247"/>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9E4468AD-9904-45FB-A690-F6BE3AF36EF1}"/>
              </a:ext>
            </a:extLst>
          </p:cNvPr>
          <p:cNvSpPr txBox="1">
            <a:spLocks noChangeArrowheads="1"/>
          </p:cNvSpPr>
          <p:nvPr/>
        </p:nvSpPr>
        <p:spPr bwMode="auto">
          <a:xfrm>
            <a:off x="3931951" y="2110463"/>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5" name="Title 1"/>
          <p:cNvSpPr txBox="1">
            <a:spLocks/>
          </p:cNvSpPr>
          <p:nvPr/>
        </p:nvSpPr>
        <p:spPr>
          <a:xfrm>
            <a:off x="3423138" y="4689231"/>
            <a:ext cx="2233914" cy="1092843"/>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latin typeface="Calibri" panose="020F0502020204030204" pitchFamily="34" charset="0"/>
              </a:rPr>
              <a:t>seek</a:t>
            </a:r>
          </a:p>
        </p:txBody>
      </p:sp>
    </p:spTree>
    <p:extLst>
      <p:ext uri="{BB962C8B-B14F-4D97-AF65-F5344CB8AC3E}">
        <p14:creationId xmlns:p14="http://schemas.microsoft.com/office/powerpoint/2010/main" val="1318037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3.05556E-6 1.11111E-6 L -0.03038 -0.17708 " pathEditMode="relative" rAng="0" ptsTypes="AA">
                                      <p:cBhvr>
                                        <p:cTn id="18" dur="2000" fill="hold"/>
                                        <p:tgtEl>
                                          <p:spTgt spid="6"/>
                                        </p:tgtEl>
                                        <p:attrNameLst>
                                          <p:attrName>ppt_x</p:attrName>
                                          <p:attrName>ppt_y</p:attrName>
                                        </p:attrNameLst>
                                      </p:cBhvr>
                                      <p:rCtr x="-1528" y="-8866"/>
                                    </p:animMotion>
                                  </p:childTnLst>
                                </p:cTn>
                              </p:par>
                              <p:par>
                                <p:cTn id="19" presetID="42" presetClass="path" presetSubtype="0" accel="50000" decel="50000" fill="hold" grpId="1" nodeType="withEffect">
                                  <p:stCondLst>
                                    <p:cond delay="0"/>
                                  </p:stCondLst>
                                  <p:childTnLst>
                                    <p:animMotion origin="layout" path="M 3.05556E-6 2.59259E-6 L -0.09479 0.53426 " pathEditMode="relative" rAng="0" ptsTypes="AA">
                                      <p:cBhvr>
                                        <p:cTn id="20" dur="2000" fill="hold"/>
                                        <p:tgtEl>
                                          <p:spTgt spid="12"/>
                                        </p:tgtEl>
                                        <p:attrNameLst>
                                          <p:attrName>ppt_x</p:attrName>
                                          <p:attrName>ppt_y</p:attrName>
                                        </p:attrNameLst>
                                      </p:cBhvr>
                                      <p:rCtr x="-4740" y="26713"/>
                                    </p:animMotion>
                                  </p:childTnLst>
                                </p:cTn>
                              </p:par>
                              <p:par>
                                <p:cTn id="21" presetID="23" presetClass="entr" presetSubtype="16" fill="hold" grpId="0" nodeType="withEffect">
                                  <p:stCondLst>
                                    <p:cond delay="150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fltVal val="0"/>
                                          </p:val>
                                        </p:tav>
                                        <p:tav tm="100000">
                                          <p:val>
                                            <p:strVal val="#ppt_w"/>
                                          </p:val>
                                        </p:tav>
                                      </p:tavLst>
                                    </p:anim>
                                    <p:anim calcmode="lin" valueType="num">
                                      <p:cBhvr>
                                        <p:cTn id="24" dur="500" fill="hold"/>
                                        <p:tgtEl>
                                          <p:spTgt spid="3074"/>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10" presetClass="exit" presetSubtype="0" fill="hold" grpId="3" nodeType="afterEffect">
                                  <p:stCondLst>
                                    <p:cond delay="0"/>
                                  </p:stCondLst>
                                  <p:childTnLst>
                                    <p:animEffect transition="out" filter="fade">
                                      <p:cBhvr>
                                        <p:cTn id="27" dur="250"/>
                                        <p:tgtEl>
                                          <p:spTgt spid="6"/>
                                        </p:tgtEl>
                                      </p:cBhvr>
                                    </p:animEffect>
                                    <p:set>
                                      <p:cBhvr>
                                        <p:cTn id="28" dur="1" fill="hold">
                                          <p:stCondLst>
                                            <p:cond delay="249"/>
                                          </p:stCondLst>
                                        </p:cTn>
                                        <p:tgtEl>
                                          <p:spTgt spid="6"/>
                                        </p:tgtEl>
                                        <p:attrNameLst>
                                          <p:attrName>style.visibility</p:attrName>
                                        </p:attrNameLst>
                                      </p:cBhvr>
                                      <p:to>
                                        <p:strVal val="hidden"/>
                                      </p:to>
                                    </p:set>
                                  </p:childTnLst>
                                </p:cTn>
                              </p:par>
                              <p:par>
                                <p:cTn id="29" presetID="10" presetClass="exit" presetSubtype="0" fill="hold" grpId="3" nodeType="withEffect">
                                  <p:stCondLst>
                                    <p:cond delay="0"/>
                                  </p:stCondLst>
                                  <p:childTnLst>
                                    <p:animEffect transition="out" filter="fade">
                                      <p:cBhvr>
                                        <p:cTn id="30" dur="250"/>
                                        <p:tgtEl>
                                          <p:spTgt spid="12"/>
                                        </p:tgtEl>
                                      </p:cBhvr>
                                    </p:animEffect>
                                    <p:set>
                                      <p:cBhvr>
                                        <p:cTn id="31" dur="1" fill="hold">
                                          <p:stCondLst>
                                            <p:cond delay="24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18" presetClass="emph" presetSubtype="0" fill="hold" grpId="1" nodeType="withEffect">
                                  <p:stCondLst>
                                    <p:cond delay="0"/>
                                  </p:stCondLst>
                                  <p:childTnLst>
                                    <p:set>
                                      <p:cBhvr override="childStyle">
                                        <p:cTn id="38" dur="500" fill="hold"/>
                                        <p:tgtEl>
                                          <p:spTgt spid="10"/>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grpId="2" nodeType="clickEffect">
                                  <p:stCondLst>
                                    <p:cond delay="0"/>
                                  </p:stCondLst>
                                  <p:childTnLst>
                                    <p:animEffect transition="out" filter="wipe(left)">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22" presetClass="entr" presetSubtype="8" fill="hold" grpId="0" nodeType="withEffect">
                                  <p:stCondLst>
                                    <p:cond delay="25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8" presetClass="emph" presetSubtype="0" fill="hold" grpId="1" nodeType="withEffect">
                                  <p:stCondLst>
                                    <p:cond delay="250"/>
                                  </p:stCondLst>
                                  <p:childTnLst>
                                    <p:set>
                                      <p:cBhvr override="childStyle">
                                        <p:cTn id="48" dur="500" fill="hold"/>
                                        <p:tgtEl>
                                          <p:spTgt spid="11"/>
                                        </p:tgtEl>
                                        <p:attrNameLst>
                                          <p:attrName>style.textDecorationUnderline</p:attrName>
                                        </p:attrNameLst>
                                      </p:cBhvr>
                                      <p:to>
                                        <p:strVal val="true"/>
                                      </p:to>
                                    </p:set>
                                  </p:childTnLst>
                                </p:cTn>
                              </p:par>
                              <p:par>
                                <p:cTn id="49" presetID="22" presetClass="entr" presetSubtype="8" fill="hold" grpId="0" nodeType="withEffect">
                                  <p:stCondLst>
                                    <p:cond delay="65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18" presetClass="emph" presetSubtype="0" fill="hold" grpId="1" nodeType="withEffect">
                                  <p:stCondLst>
                                    <p:cond delay="650"/>
                                  </p:stCondLst>
                                  <p:childTnLst>
                                    <p:set>
                                      <p:cBhvr override="childStyle">
                                        <p:cTn id="53" dur="500" fill="hold"/>
                                        <p:tgtEl>
                                          <p:spTgt spid="14"/>
                                        </p:tgtEl>
                                        <p:attrNameLst>
                                          <p:attrName>style.textDecorationUnderline</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stCondLst>
                                            <p:cond delay="0"/>
                                          </p:stCondLst>
                                        </p:cTn>
                                        <p:tgtEl>
                                          <p:spTgt spid="15"/>
                                        </p:tgtEl>
                                      </p:cBhvr>
                                    </p:animEffect>
                                    <p:anim to="" calcmode="lin" valueType="num">
                                      <p:cBhvr>
                                        <p:cTn id="59"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60"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250"/>
                                        <p:tgtEl>
                                          <p:spTgt spid="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250"/>
                                        <p:tgtEl>
                                          <p:spTgt spid="5"/>
                                        </p:tgtEl>
                                      </p:cBhvr>
                                    </p:animEffect>
                                  </p:childTnLst>
                                </p:cTn>
                              </p:par>
                              <p:par>
                                <p:cTn id="69" presetID="42" presetClass="path" presetSubtype="0" accel="50000" decel="50000" fill="hold" grpId="1" nodeType="withEffect">
                                  <p:stCondLst>
                                    <p:cond delay="0"/>
                                  </p:stCondLst>
                                  <p:childTnLst>
                                    <p:animMotion origin="layout" path="M 1.94444E-6 4.81481E-6 L 0.09514 -0.53379 " pathEditMode="relative" rAng="0" ptsTypes="AA">
                                      <p:cBhvr>
                                        <p:cTn id="70" dur="2000" fill="hold"/>
                                        <p:tgtEl>
                                          <p:spTgt spid="5"/>
                                        </p:tgtEl>
                                        <p:attrNameLst>
                                          <p:attrName>ppt_x</p:attrName>
                                          <p:attrName>ppt_y</p:attrName>
                                        </p:attrNameLst>
                                      </p:cBhvr>
                                      <p:rCtr x="4948" y="-26806"/>
                                    </p:animMotion>
                                  </p:childTnLst>
                                </p:cTn>
                              </p:par>
                              <p:par>
                                <p:cTn id="71" presetID="42" presetClass="path" presetSubtype="0" accel="50000" decel="50000" fill="hold" grpId="1" nodeType="withEffect">
                                  <p:stCondLst>
                                    <p:cond delay="0"/>
                                  </p:stCondLst>
                                  <p:childTnLst>
                                    <p:animMotion origin="layout" path="M -1.38889E-6 -1.11111E-6 L 0.03056 0.17778 " pathEditMode="relative" rAng="0" ptsTypes="AA">
                                      <p:cBhvr>
                                        <p:cTn id="72" dur="2000" fill="hold"/>
                                        <p:tgtEl>
                                          <p:spTgt spid="4"/>
                                        </p:tgtEl>
                                        <p:attrNameLst>
                                          <p:attrName>ppt_x</p:attrName>
                                          <p:attrName>ppt_y</p:attrName>
                                        </p:attrNameLst>
                                      </p:cBhvr>
                                      <p:rCtr x="1719" y="8681"/>
                                    </p:animMotion>
                                  </p:childTnLst>
                                </p:cTn>
                              </p:par>
                              <p:par>
                                <p:cTn id="73" presetID="6" presetClass="emph" presetSubtype="0" fill="hold" grpId="3" nodeType="withEffect">
                                  <p:stCondLst>
                                    <p:cond delay="0"/>
                                  </p:stCondLst>
                                  <p:childTnLst>
                                    <p:animScale>
                                      <p:cBhvr>
                                        <p:cTn id="74" dur="2000" fill="hold"/>
                                        <p:tgtEl>
                                          <p:spTgt spid="13"/>
                                        </p:tgtEl>
                                      </p:cBhvr>
                                      <p:by x="108000" y="108000"/>
                                    </p:animScale>
                                  </p:childTnLst>
                                </p:cTn>
                              </p:par>
                              <p:par>
                                <p:cTn id="75" presetID="10" presetClass="exit" presetSubtype="0" fill="hold" grpId="1" nodeType="withEffect">
                                  <p:stCondLst>
                                    <p:cond delay="0"/>
                                  </p:stCondLst>
                                  <p:childTnLst>
                                    <p:animEffect transition="out" filter="fade">
                                      <p:cBhvr>
                                        <p:cTn id="76" dur="1250"/>
                                        <p:tgtEl>
                                          <p:spTgt spid="3074"/>
                                        </p:tgtEl>
                                      </p:cBhvr>
                                    </p:animEffect>
                                    <p:set>
                                      <p:cBhvr>
                                        <p:cTn id="77" dur="1" fill="hold">
                                          <p:stCondLst>
                                            <p:cond delay="1249"/>
                                          </p:stCondLst>
                                        </p:cTn>
                                        <p:tgtEl>
                                          <p:spTgt spid="3074"/>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50"/>
                                        <p:tgtEl>
                                          <p:spTgt spid="11"/>
                                        </p:tgtEl>
                                      </p:cBhvr>
                                    </p:animEffect>
                                    <p:set>
                                      <p:cBhvr>
                                        <p:cTn id="80" dur="1" fill="hold">
                                          <p:stCondLst>
                                            <p:cond delay="249"/>
                                          </p:stCondLst>
                                        </p:cTn>
                                        <p:tgtEl>
                                          <p:spTgt spid="11"/>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50"/>
                                        <p:tgtEl>
                                          <p:spTgt spid="14"/>
                                        </p:tgtEl>
                                      </p:cBhvr>
                                    </p:animEffect>
                                    <p:set>
                                      <p:cBhvr>
                                        <p:cTn id="83" dur="1" fill="hold">
                                          <p:stCondLst>
                                            <p:cond delay="249"/>
                                          </p:stCondLst>
                                        </p:cTn>
                                        <p:tgtEl>
                                          <p:spTgt spid="14"/>
                                        </p:tgtEl>
                                        <p:attrNameLst>
                                          <p:attrName>style.visibility</p:attrName>
                                        </p:attrNameLst>
                                      </p:cBhvr>
                                      <p:to>
                                        <p:strVal val="hidden"/>
                                      </p:to>
                                    </p:set>
                                  </p:childTnLst>
                                </p:cTn>
                              </p:par>
                              <p:par>
                                <p:cTn id="84" presetID="0" presetClass="exit" presetSubtype="0" fill="hold" grpId="1" nodeType="withEffect">
                                  <p:stCondLst>
                                    <p:cond delay="0"/>
                                  </p:stCondLst>
                                  <p:childTnLst>
                                    <p:set>
                                      <p:cBhvr>
                                        <p:cTn id="85" dur="1" fill="hold">
                                          <p:stCondLst>
                                            <p:cond delay="999"/>
                                          </p:stCondLst>
                                        </p:cTn>
                                        <p:tgtEl>
                                          <p:spTgt spid="15"/>
                                        </p:tgtEl>
                                        <p:attrNameLst>
                                          <p:attrName>style.visibility</p:attrName>
                                        </p:attrNameLst>
                                      </p:cBhvr>
                                      <p:to>
                                        <p:strVal val="hidden"/>
                                      </p:to>
                                    </p:set>
                                    <p:animEffect transition="out" filter="dissolve">
                                      <p:cBhvr>
                                        <p:cTn id="86" dur="1000">
                                          <p:stCondLst>
                                            <p:cond delay="0"/>
                                          </p:stCondLst>
                                        </p:cTn>
                                        <p:tgtEl>
                                          <p:spTgt spid="15"/>
                                        </p:tgtEl>
                                      </p:cBhvr>
                                    </p:animEffect>
                                    <p:anim to="" calcmode="lin" valueType="num">
                                      <p:cBhvr>
                                        <p:cTn id="87" dur="100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88" dur="1000" fill="hold">
                                          <p:stCondLst>
                                            <p:cond delay="0"/>
                                          </p:stCondLst>
                                        </p:cTn>
                                        <p:tgtEl>
                                          <p:spTgt spid="15"/>
                                        </p:tgtEl>
                                        <p:attrNameLst>
                                          <p:attrName>ppt_h</p:attrName>
                                        </p:attrNameLst>
                                      </p:cBhvr>
                                      <p:tavLst>
                                        <p:tav tm="0">
                                          <p:val>
                                            <p:strVal val="#ppt_h"/>
                                          </p:val>
                                        </p:tav>
                                        <p:tav tm="100000">
                                          <p:val>
                                            <p:strVal val="#ppt_h*4"/>
                                          </p:val>
                                        </p:tav>
                                      </p:tavLst>
                                    </p:anim>
                                  </p:childTnLst>
                                </p:cTn>
                              </p:par>
                              <p:par>
                                <p:cTn id="89" presetID="42" presetClass="path" presetSubtype="0" accel="50000" decel="50000" fill="hold" grpId="2" nodeType="withEffect">
                                  <p:stCondLst>
                                    <p:cond delay="0"/>
                                  </p:stCondLst>
                                  <p:childTnLst>
                                    <p:animMotion origin="layout" path="M -4.16667E-6 4.07407E-6 L -0.00017 -0.29838 " pathEditMode="relative" rAng="0" ptsTypes="AA">
                                      <p:cBhvr>
                                        <p:cTn id="90" dur="1000" fill="hold"/>
                                        <p:tgtEl>
                                          <p:spTgt spid="15"/>
                                        </p:tgtEl>
                                        <p:attrNameLst>
                                          <p:attrName>ppt_x</p:attrName>
                                          <p:attrName>ppt_y</p:attrName>
                                        </p:attrNameLst>
                                      </p:cBhvr>
                                      <p:rCtr x="-17" y="-14931"/>
                                    </p:animMotion>
                                  </p:childTnLst>
                                </p:cTn>
                              </p:par>
                              <p:par>
                                <p:cTn id="91" presetID="10" presetClass="exit" presetSubtype="0" fill="hold" grpId="2" nodeType="withEffect">
                                  <p:stCondLst>
                                    <p:cond delay="1750"/>
                                  </p:stCondLst>
                                  <p:childTnLst>
                                    <p:animEffect transition="out" filter="fade">
                                      <p:cBhvr>
                                        <p:cTn id="92" dur="500"/>
                                        <p:tgtEl>
                                          <p:spTgt spid="4"/>
                                        </p:tgtEl>
                                      </p:cBhvr>
                                    </p:animEffect>
                                    <p:set>
                                      <p:cBhvr>
                                        <p:cTn id="93" dur="1" fill="hold">
                                          <p:stCondLst>
                                            <p:cond delay="499"/>
                                          </p:stCondLst>
                                        </p:cTn>
                                        <p:tgtEl>
                                          <p:spTgt spid="4"/>
                                        </p:tgtEl>
                                        <p:attrNameLst>
                                          <p:attrName>style.visibility</p:attrName>
                                        </p:attrNameLst>
                                      </p:cBhvr>
                                      <p:to>
                                        <p:strVal val="hidden"/>
                                      </p:to>
                                    </p:set>
                                  </p:childTnLst>
                                </p:cTn>
                              </p:par>
                              <p:par>
                                <p:cTn id="94" presetID="10" presetClass="exit" presetSubtype="0" fill="hold" grpId="2" nodeType="withEffect">
                                  <p:stCondLst>
                                    <p:cond delay="1750"/>
                                  </p:stCondLst>
                                  <p:childTnLst>
                                    <p:animEffect transition="out" filter="fade">
                                      <p:cBhvr>
                                        <p:cTn id="95" dur="500"/>
                                        <p:tgtEl>
                                          <p:spTgt spid="5"/>
                                        </p:tgtEl>
                                      </p:cBhvr>
                                    </p:animEffect>
                                    <p:set>
                                      <p:cBhvr>
                                        <p:cTn id="96" dur="1" fill="hold">
                                          <p:stCondLst>
                                            <p:cond delay="499"/>
                                          </p:stCondLst>
                                        </p:cTn>
                                        <p:tgtEl>
                                          <p:spTgt spid="5"/>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250"/>
                                        <p:tgtEl>
                                          <p:spTgt spid="8"/>
                                        </p:tgtEl>
                                      </p:cBhvr>
                                    </p:animEffect>
                                  </p:childTnLst>
                                </p:cTn>
                              </p:par>
                              <p:par>
                                <p:cTn id="100" presetID="42" presetClass="path" presetSubtype="0" accel="50000" decel="50000" fill="hold" grpId="1" nodeType="withEffect">
                                  <p:stCondLst>
                                    <p:cond delay="0"/>
                                  </p:stCondLst>
                                  <p:childTnLst>
                                    <p:animMotion origin="layout" path="M 3.05556E-6 1.11111E-6 L -0.00243 -0.0875 " pathEditMode="relative" rAng="0" ptsTypes="AA">
                                      <p:cBhvr>
                                        <p:cTn id="101" dur="2000" fill="hold"/>
                                        <p:tgtEl>
                                          <p:spTgt spid="8"/>
                                        </p:tgtEl>
                                        <p:attrNameLst>
                                          <p:attrName>ppt_x</p:attrName>
                                          <p:attrName>ppt_y</p:attrName>
                                        </p:attrNameLst>
                                      </p:cBhvr>
                                      <p:rCtr x="-122" y="-4375"/>
                                    </p:animMotion>
                                  </p:childTnLst>
                                </p:cTn>
                              </p:par>
                              <p:par>
                                <p:cTn id="102" presetID="10" presetClass="exit" presetSubtype="0" fill="hold" grpId="2" nodeType="withEffect">
                                  <p:stCondLst>
                                    <p:cond delay="0"/>
                                  </p:stCondLst>
                                  <p:childTnLst>
                                    <p:animEffect transition="out" filter="fade">
                                      <p:cBhvr>
                                        <p:cTn id="103" dur="250"/>
                                        <p:tgtEl>
                                          <p:spTgt spid="8"/>
                                        </p:tgtEl>
                                      </p:cBhvr>
                                    </p:animEffect>
                                    <p:set>
                                      <p:cBhvr>
                                        <p:cTn id="104"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P spid="11" grpId="2"/>
      <p:bldP spid="14" grpId="0"/>
      <p:bldP spid="14" grpId="1"/>
      <p:bldP spid="14" grpId="2"/>
      <p:bldP spid="3074" grpId="0"/>
      <p:bldP spid="3074" grpId="1"/>
      <p:bldP spid="6" grpId="0"/>
      <p:bldP spid="6" grpId="1"/>
      <p:bldP spid="6" grpId="2"/>
      <p:bldP spid="6" grpId="3"/>
      <p:bldP spid="12" grpId="0"/>
      <p:bldP spid="12" grpId="1"/>
      <p:bldP spid="12" grpId="2"/>
      <p:bldP spid="12" grpId="3"/>
      <p:bldP spid="5" grpId="0"/>
      <p:bldP spid="5" grpId="1"/>
      <p:bldP spid="5" grpId="2"/>
      <p:bldP spid="4" grpId="0"/>
      <p:bldP spid="4" grpId="1"/>
      <p:bldP spid="4" grpId="2"/>
      <p:bldP spid="13" grpId="0"/>
      <p:bldP spid="13" grpId="2"/>
      <p:bldP spid="13" grpId="3"/>
      <p:bldP spid="8" grpId="0"/>
      <p:bldP spid="8" grpId="1"/>
      <p:bldP spid="8" grpId="2"/>
      <p:bldP spid="15" grpId="0"/>
      <p:bldP spid="15" grpId="1"/>
      <p:bldP spid="15"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5A60E-5345-41BF-ABFD-17CB929DE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700D7267-3596-40D7-8936-6D2A5C3CF59C}"/>
              </a:ext>
            </a:extLst>
          </p:cNvPr>
          <p:cNvSpPr txBox="1">
            <a:spLocks/>
          </p:cNvSpPr>
          <p:nvPr/>
        </p:nvSpPr>
        <p:spPr>
          <a:xfrm>
            <a:off x="1816669" y="3341235"/>
            <a:ext cx="2844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is in none</a:t>
            </a:r>
          </a:p>
        </p:txBody>
      </p:sp>
      <p:sp>
        <p:nvSpPr>
          <p:cNvPr id="3074" name="Rectangle 2"/>
          <p:cNvSpPr>
            <a:spLocks noGrp="1" noChangeArrowheads="1"/>
          </p:cNvSpPr>
          <p:nvPr>
            <p:ph type="title"/>
          </p:nvPr>
        </p:nvSpPr>
        <p:spPr>
          <a:xfrm>
            <a:off x="457200" y="2035230"/>
            <a:ext cx="8229600" cy="278753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wicked in his proud countenance does not seek God; God is in none of his thoughts.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10:4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E059A261-E95D-4577-89F8-C6A956791D3E}"/>
              </a:ext>
            </a:extLst>
          </p:cNvPr>
          <p:cNvSpPr txBox="1">
            <a:spLocks noChangeArrowheads="1"/>
          </p:cNvSpPr>
          <p:nvPr/>
        </p:nvSpPr>
        <p:spPr bwMode="auto">
          <a:xfrm>
            <a:off x="2559278" y="2064030"/>
            <a:ext cx="21336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wicked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4" name="Rectangle 2">
            <a:extLst>
              <a:ext uri="{FF2B5EF4-FFF2-40B4-BE49-F238E27FC236}">
                <a16:creationId xmlns:a16="http://schemas.microsoft.com/office/drawing/2014/main" id="{E95AEEA4-4CB0-4106-96A1-BCCFB32EC5EB}"/>
              </a:ext>
            </a:extLst>
          </p:cNvPr>
          <p:cNvSpPr txBox="1">
            <a:spLocks noChangeArrowheads="1"/>
          </p:cNvSpPr>
          <p:nvPr/>
        </p:nvSpPr>
        <p:spPr bwMode="auto">
          <a:xfrm>
            <a:off x="3931951" y="2110463"/>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60DCCA4B-2048-41EC-A512-F4D1F8F25F8A}"/>
              </a:ext>
            </a:extLst>
          </p:cNvPr>
          <p:cNvSpPr txBox="1">
            <a:spLocks noChangeArrowheads="1"/>
          </p:cNvSpPr>
          <p:nvPr/>
        </p:nvSpPr>
        <p:spPr bwMode="auto">
          <a:xfrm>
            <a:off x="3931951" y="2110463"/>
            <a:ext cx="12077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9" name="Rectangle 8">
            <a:extLst>
              <a:ext uri="{FF2B5EF4-FFF2-40B4-BE49-F238E27FC236}">
                <a16:creationId xmlns:a16="http://schemas.microsoft.com/office/drawing/2014/main" id="{7AFA49E9-9381-43CA-9AD5-E9AC799705F7}"/>
              </a:ext>
            </a:extLst>
          </p:cNvPr>
          <p:cNvSpPr>
            <a:spLocks noChangeArrowheads="1"/>
          </p:cNvSpPr>
          <p:nvPr/>
        </p:nvSpPr>
        <p:spPr bwMode="auto">
          <a:xfrm>
            <a:off x="2434207" y="3316150"/>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6" name="Rectangle 2" hidden="1">
            <a:extLst>
              <a:ext uri="{FF2B5EF4-FFF2-40B4-BE49-F238E27FC236}">
                <a16:creationId xmlns:a16="http://schemas.microsoft.com/office/drawing/2014/main" id="{63B5B3D5-E6AE-4F05-8366-C0272F2B05C1}"/>
              </a:ext>
            </a:extLst>
          </p:cNvPr>
          <p:cNvSpPr txBox="1">
            <a:spLocks noChangeArrowheads="1"/>
          </p:cNvSpPr>
          <p:nvPr/>
        </p:nvSpPr>
        <p:spPr bwMode="auto">
          <a:xfrm>
            <a:off x="5065487" y="2060215"/>
            <a:ext cx="211908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wicked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9501556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3"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42" presetClass="path" presetSubtype="0" accel="50000" decel="50000" fill="hold" grpId="1" nodeType="withEffect">
                                  <p:stCondLst>
                                    <p:cond delay="0"/>
                                  </p:stCondLst>
                                  <p:childTnLst>
                                    <p:animMotion origin="layout" path="M 3.05556E-6 1.11111E-6 L -0.32969 0.18958 " pathEditMode="relative" rAng="0" ptsTypes="AA">
                                      <p:cBhvr>
                                        <p:cTn id="14" dur="2000" fill="hold"/>
                                        <p:tgtEl>
                                          <p:spTgt spid="4"/>
                                        </p:tgtEl>
                                        <p:attrNameLst>
                                          <p:attrName>ppt_x</p:attrName>
                                          <p:attrName>ppt_y</p:attrName>
                                        </p:attrNameLst>
                                      </p:cBhvr>
                                      <p:rCtr x="-16493" y="9468"/>
                                    </p:animMotion>
                                  </p:childTnLst>
                                </p:cTn>
                              </p:par>
                              <p:par>
                                <p:cTn id="15" presetID="42" presetClass="path" presetSubtype="0" accel="50000" decel="50000" fill="hold" grpId="1" nodeType="withEffect">
                                  <p:stCondLst>
                                    <p:cond delay="0"/>
                                  </p:stCondLst>
                                  <p:childTnLst>
                                    <p:animMotion origin="layout" path="M 3.05556E-6 1.11111E-6 L 0.34861 0.09167 " pathEditMode="relative" rAng="0" ptsTypes="AA">
                                      <p:cBhvr>
                                        <p:cTn id="16" dur="2000" fill="hold"/>
                                        <p:tgtEl>
                                          <p:spTgt spid="7"/>
                                        </p:tgtEl>
                                        <p:attrNameLst>
                                          <p:attrName>ppt_x</p:attrName>
                                          <p:attrName>ppt_y</p:attrName>
                                        </p:attrNameLst>
                                      </p:cBhvr>
                                      <p:rCtr x="17431" y="4583"/>
                                    </p:animMotion>
                                  </p:childTnLst>
                                </p:cTn>
                              </p:par>
                              <p:par>
                                <p:cTn id="17" presetID="17" presetClass="entr" presetSubtype="10" fill="hold" grpId="0" nodeType="withEffect">
                                  <p:stCondLst>
                                    <p:cond delay="125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 fill="hold"/>
                                        <p:tgtEl>
                                          <p:spTgt spid="3074"/>
                                        </p:tgtEl>
                                        <p:attrNameLst>
                                          <p:attrName>ppt_w</p:attrName>
                                        </p:attrNameLst>
                                      </p:cBhvr>
                                      <p:tavLst>
                                        <p:tav tm="0">
                                          <p:val>
                                            <p:fltVal val="0"/>
                                          </p:val>
                                        </p:tav>
                                        <p:tav tm="100000">
                                          <p:val>
                                            <p:strVal val="#ppt_w"/>
                                          </p:val>
                                        </p:tav>
                                      </p:tavLst>
                                    </p:anim>
                                    <p:anim calcmode="lin" valueType="num">
                                      <p:cBhvr>
                                        <p:cTn id="20" dur="500" fill="hold"/>
                                        <p:tgtEl>
                                          <p:spTgt spid="3074"/>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10" presetClass="exit" presetSubtype="0" fill="hold" grpId="2" nodeType="afterEffect">
                                  <p:stCondLst>
                                    <p:cond delay="0"/>
                                  </p:stCondLst>
                                  <p:childTnLst>
                                    <p:animEffect transition="out" filter="fade">
                                      <p:cBhvr>
                                        <p:cTn id="23" dur="250"/>
                                        <p:tgtEl>
                                          <p:spTgt spid="4"/>
                                        </p:tgtEl>
                                      </p:cBhvr>
                                    </p:animEffect>
                                    <p:set>
                                      <p:cBhvr>
                                        <p:cTn id="24" dur="1" fill="hold">
                                          <p:stCondLst>
                                            <p:cond delay="249"/>
                                          </p:stCondLst>
                                        </p:cTn>
                                        <p:tgtEl>
                                          <p:spTgt spid="4"/>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250"/>
                                        <p:tgtEl>
                                          <p:spTgt spid="7"/>
                                        </p:tgtEl>
                                      </p:cBhvr>
                                    </p:animEffect>
                                    <p:set>
                                      <p:cBhvr>
                                        <p:cTn id="27" dur="1" fill="hold">
                                          <p:stCondLst>
                                            <p:cond delay="24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8" presetClass="emph" presetSubtype="0" fill="hold" grpId="1" nodeType="withEffect">
                                  <p:stCondLst>
                                    <p:cond delay="0"/>
                                  </p:stCondLst>
                                  <p:childTnLst>
                                    <p:set>
                                      <p:cBhvr override="childStyle">
                                        <p:cTn id="34" dur="500" fill="hold"/>
                                        <p:tgtEl>
                                          <p:spTgt spid="8"/>
                                        </p:tgtEl>
                                        <p:attrNameLst>
                                          <p:attrName>style.textDecorationUnderline</p:attrName>
                                        </p:attrNameLst>
                                      </p:cBhvr>
                                      <p:to>
                                        <p:strVal val="true"/>
                                      </p:to>
                                    </p:set>
                                  </p:childTnLst>
                                </p:cTn>
                              </p:par>
                            </p:childTnLst>
                          </p:cTn>
                        </p:par>
                        <p:par>
                          <p:cTn id="35" fill="hold">
                            <p:stCondLst>
                              <p:cond delay="500"/>
                            </p:stCondLst>
                            <p:childTnLst>
                              <p:par>
                                <p:cTn id="36" presetID="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stCondLst>
                                            <p:cond delay="0"/>
                                          </p:stCondLst>
                                        </p:cTn>
                                        <p:tgtEl>
                                          <p:spTgt spid="9"/>
                                        </p:tgtEl>
                                      </p:cBhvr>
                                    </p:animEffect>
                                    <p:anim to="" calcmode="lin" valueType="num">
                                      <p:cBhvr>
                                        <p:cTn id="39"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50"/>
                                        <p:tgtEl>
                                          <p:spTgt spid="5"/>
                                        </p:tgtEl>
                                      </p:cBhvr>
                                    </p:animEffect>
                                  </p:childTnLst>
                                </p:cTn>
                              </p:par>
                              <p:par>
                                <p:cTn id="46" presetID="42" presetClass="path" presetSubtype="0" accel="50000" decel="50000" fill="hold" grpId="1" nodeType="withEffect">
                                  <p:stCondLst>
                                    <p:cond delay="0"/>
                                  </p:stCondLst>
                                  <p:childTnLst>
                                    <p:animMotion origin="layout" path="M 2.22222E-6 4.07407E-6 L 0.27344 -0.00024 " pathEditMode="relative" rAng="0" ptsTypes="AA">
                                      <p:cBhvr>
                                        <p:cTn id="47" dur="2000" fill="hold"/>
                                        <p:tgtEl>
                                          <p:spTgt spid="5"/>
                                        </p:tgtEl>
                                        <p:attrNameLst>
                                          <p:attrName>ppt_x</p:attrName>
                                          <p:attrName>ppt_y</p:attrName>
                                        </p:attrNameLst>
                                      </p:cBhvr>
                                      <p:rCtr x="13663" y="-23"/>
                                    </p:animMotion>
                                  </p:childTnLst>
                                </p:cTn>
                              </p:par>
                              <p:par>
                                <p:cTn id="48" presetID="10" presetClass="exit" presetSubtype="0" fill="hold" grpId="1" nodeType="withEffect">
                                  <p:stCondLst>
                                    <p:cond delay="0"/>
                                  </p:stCondLst>
                                  <p:childTnLst>
                                    <p:animEffect transition="out" filter="fade">
                                      <p:cBhvr>
                                        <p:cTn id="49" dur="1250"/>
                                        <p:tgtEl>
                                          <p:spTgt spid="3074"/>
                                        </p:tgtEl>
                                      </p:cBhvr>
                                    </p:animEffect>
                                    <p:set>
                                      <p:cBhvr>
                                        <p:cTn id="50" dur="1" fill="hold">
                                          <p:stCondLst>
                                            <p:cond delay="1249"/>
                                          </p:stCondLst>
                                        </p:cTn>
                                        <p:tgtEl>
                                          <p:spTgt spid="307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250"/>
                                        <p:tgtEl>
                                          <p:spTgt spid="8"/>
                                        </p:tgtEl>
                                      </p:cBhvr>
                                    </p:animEffect>
                                    <p:set>
                                      <p:cBhvr>
                                        <p:cTn id="56"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5" grpId="0"/>
      <p:bldP spid="5" grpId="1"/>
      <p:bldP spid="4" grpId="0"/>
      <p:bldP spid="4" grpId="1"/>
      <p:bldP spid="4" grpId="2"/>
      <p:bldP spid="4" grpId="3"/>
      <p:bldP spid="7" grpId="0"/>
      <p:bldP spid="7" grpId="1"/>
      <p:bldP spid="7" grpId="2"/>
      <p:bldP spid="7" grpId="3"/>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A4B8A-BD50-4374-A787-460467BF7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019282"/>
            <a:ext cx="8229600" cy="281943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27000">
                    <a:schemeClr val="tx1"/>
                  </a:glow>
                  <a:outerShdw blurRad="50800" algn="tl" rotWithShape="0">
                    <a:srgbClr val="000000"/>
                  </a:outerShdw>
                </a:effectLst>
                <a:latin typeface="Calibri" panose="020F0502020204030204" pitchFamily="34" charset="0"/>
              </a:rPr>
              <a:t>The thoughts of the wicked are an abomination to the LORD, But the words of the pure are pleasant.     </a:t>
            </a:r>
            <a:r>
              <a:rPr lang="en-US" altLang="en-US" sz="3200" b="1" i="1" dirty="0">
                <a:ln w="17780" cmpd="sng">
                  <a:solidFill>
                    <a:srgbClr val="FFFFFF"/>
                  </a:solidFill>
                  <a:prstDash val="solid"/>
                  <a:miter lim="800000"/>
                </a:ln>
                <a:solidFill>
                  <a:srgbClr val="0066FF"/>
                </a:solidFill>
                <a:effectLst>
                  <a:glow rad="127000">
                    <a:schemeClr val="tx1"/>
                  </a:glow>
                  <a:outerShdw blurRad="50800" algn="tl" rotWithShape="0">
                    <a:srgbClr val="000000"/>
                  </a:outerShdw>
                </a:effectLst>
                <a:latin typeface="Calibri" panose="020F0502020204030204" pitchFamily="34" charset="0"/>
              </a:rPr>
              <a:t>— Proverbs 15:26 </a:t>
            </a:r>
            <a:r>
              <a:rPr lang="en-US" altLang="en-US" sz="4000" b="1" i="1" dirty="0">
                <a:ln w="17780" cmpd="sng">
                  <a:solidFill>
                    <a:srgbClr val="FFFFFF"/>
                  </a:solidFill>
                  <a:prstDash val="solid"/>
                  <a:miter lim="800000"/>
                </a:ln>
                <a:solidFill>
                  <a:srgbClr val="0066FF"/>
                </a:solidFill>
                <a:effectLst>
                  <a:glow rad="127000">
                    <a:schemeClr val="tx1"/>
                  </a:glow>
                  <a:outerShdw blurRad="50800" algn="tl" rotWithShape="0">
                    <a:srgbClr val="000000"/>
                  </a:outerShdw>
                </a:effectLst>
                <a:latin typeface="Calibri" panose="020F0502020204030204" pitchFamily="34" charset="0"/>
              </a:rPr>
              <a:t> </a:t>
            </a:r>
          </a:p>
        </p:txBody>
      </p:sp>
      <p:sp>
        <p:nvSpPr>
          <p:cNvPr id="4" name="Rectangle 2">
            <a:extLst>
              <a:ext uri="{FF2B5EF4-FFF2-40B4-BE49-F238E27FC236}">
                <a16:creationId xmlns:a16="http://schemas.microsoft.com/office/drawing/2014/main" id="{8C77200C-6212-42DC-B56F-23D972F436E1}"/>
              </a:ext>
            </a:extLst>
          </p:cNvPr>
          <p:cNvSpPr txBox="1">
            <a:spLocks noChangeArrowheads="1"/>
          </p:cNvSpPr>
          <p:nvPr/>
        </p:nvSpPr>
        <p:spPr bwMode="auto">
          <a:xfrm>
            <a:off x="5065487" y="2060215"/>
            <a:ext cx="211908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wicked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Title 1"/>
          <p:cNvSpPr txBox="1">
            <a:spLocks/>
          </p:cNvSpPr>
          <p:nvPr/>
        </p:nvSpPr>
        <p:spPr>
          <a:xfrm>
            <a:off x="4771292" y="2098431"/>
            <a:ext cx="2848708" cy="659089"/>
          </a:xfrm>
          <a:prstGeom prst="rect">
            <a:avLst/>
          </a:prstGeom>
        </p:spPr>
        <p:txBody>
          <a:bodyPr vert="horz" lIns="91440" tIns="45720" rIns="91440" bIns="45720" rtlCol="0" anchor="ctr">
            <a:prstTxWarp prst="textStop">
              <a:avLst/>
            </a:prstTxWarp>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chemeClr val="bg1">
                    <a:lumMod val="50000"/>
                  </a:schemeClr>
                </a:solidFill>
                <a:effectLst>
                  <a:glow rad="63500">
                    <a:srgbClr val="9966FF"/>
                  </a:glow>
                  <a:outerShdw blurRad="50800" algn="tl" rotWithShape="0">
                    <a:srgbClr val="000000"/>
                  </a:outerShdw>
                </a:effectLst>
                <a:latin typeface="Calibri" panose="020F0502020204030204" pitchFamily="34" charset="0"/>
              </a:rPr>
              <a:t>forsake</a:t>
            </a:r>
          </a:p>
        </p:txBody>
      </p:sp>
      <p:sp>
        <p:nvSpPr>
          <p:cNvPr id="6" name="Title 1"/>
          <p:cNvSpPr txBox="1">
            <a:spLocks/>
          </p:cNvSpPr>
          <p:nvPr/>
        </p:nvSpPr>
        <p:spPr>
          <a:xfrm>
            <a:off x="3751385" y="3458308"/>
            <a:ext cx="1624314" cy="659089"/>
          </a:xfrm>
          <a:prstGeom prst="rect">
            <a:avLst/>
          </a:prstGeom>
        </p:spPr>
        <p:txBody>
          <a:bodyPr vert="horz" lIns="91440" tIns="45720" rIns="91440" bIns="45720" rtlCol="0" anchor="ctr">
            <a:prstTxWarp prst="textStop">
              <a:avLst/>
            </a:prstTxWarp>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FFC000"/>
                </a:solidFill>
                <a:effectLst>
                  <a:glow rad="63500">
                    <a:srgbClr val="9966FF"/>
                  </a:glow>
                  <a:outerShdw blurRad="50800" algn="tl" rotWithShape="0">
                    <a:srgbClr val="000000"/>
                  </a:outerShdw>
                </a:effectLst>
                <a:latin typeface="Calibri" panose="020F0502020204030204" pitchFamily="34" charset="0"/>
              </a:rPr>
              <a:t>seek</a:t>
            </a:r>
          </a:p>
        </p:txBody>
      </p:sp>
      <p:sp>
        <p:nvSpPr>
          <p:cNvPr id="5" name="Rectangle 2" hidden="1">
            <a:extLst>
              <a:ext uri="{FF2B5EF4-FFF2-40B4-BE49-F238E27FC236}">
                <a16:creationId xmlns:a16="http://schemas.microsoft.com/office/drawing/2014/main" id="{1155E53D-74A9-4968-AB3A-11807CE80F05}"/>
              </a:ext>
            </a:extLst>
          </p:cNvPr>
          <p:cNvSpPr txBox="1">
            <a:spLocks noChangeArrowheads="1"/>
          </p:cNvSpPr>
          <p:nvPr/>
        </p:nvSpPr>
        <p:spPr bwMode="auto">
          <a:xfrm>
            <a:off x="2450533" y="1358792"/>
            <a:ext cx="211908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wicked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77163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par>
                          <p:cTn id="8" fill="hold">
                            <p:stCondLst>
                              <p:cond delay="500"/>
                            </p:stCondLst>
                            <p:childTnLst>
                              <p:par>
                                <p:cTn id="9" presetID="10" presetClass="exit" presetSubtype="0" fill="hold" grpId="2"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stCondLst>
                                            <p:cond delay="0"/>
                                          </p:stCondLst>
                                        </p:cTn>
                                        <p:tgtEl>
                                          <p:spTgt spid="6"/>
                                        </p:tgtEl>
                                      </p:cBhvr>
                                    </p:animEffect>
                                    <p:anim to="" calcmode="lin" valueType="num">
                                      <p:cBhvr>
                                        <p:cTn id="17"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18"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stCondLst>
                                            <p:cond delay="0"/>
                                          </p:stCondLst>
                                        </p:cTn>
                                        <p:tgtEl>
                                          <p:spTgt spid="8"/>
                                        </p:tgtEl>
                                      </p:cBhvr>
                                    </p:animEffect>
                                    <p:anim to="" calcmode="lin" valueType="num">
                                      <p:cBhvr>
                                        <p:cTn id="24"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5"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50"/>
                                        <p:tgtEl>
                                          <p:spTgt spid="4"/>
                                        </p:tgtEl>
                                      </p:cBhvr>
                                    </p:animEffect>
                                  </p:childTnLst>
                                </p:cTn>
                              </p:par>
                              <p:par>
                                <p:cTn id="31" presetID="42" presetClass="path" presetSubtype="0" accel="50000" decel="50000" fill="hold" grpId="1" nodeType="withEffect">
                                  <p:stCondLst>
                                    <p:cond delay="0"/>
                                  </p:stCondLst>
                                  <p:childTnLst>
                                    <p:animMotion origin="layout" path="M -1.66667E-6 -2.96296E-6 L -0.28576 -0.10231 " pathEditMode="relative" rAng="0" ptsTypes="AA">
                                      <p:cBhvr>
                                        <p:cTn id="32" dur="2000" fill="hold"/>
                                        <p:tgtEl>
                                          <p:spTgt spid="4"/>
                                        </p:tgtEl>
                                        <p:attrNameLst>
                                          <p:attrName>ppt_x</p:attrName>
                                          <p:attrName>ppt_y</p:attrName>
                                        </p:attrNameLst>
                                      </p:cBhvr>
                                      <p:rCtr x="-14288" y="-5116"/>
                                    </p:animMotion>
                                  </p:childTnLst>
                                </p:cTn>
                              </p:par>
                              <p:par>
                                <p:cTn id="33" presetID="10" presetClass="exit" presetSubtype="0" fill="hold" grpId="1" nodeType="withEffect">
                                  <p:stCondLst>
                                    <p:cond delay="0"/>
                                  </p:stCondLst>
                                  <p:childTnLst>
                                    <p:animEffect transition="out" filter="fade">
                                      <p:cBhvr>
                                        <p:cTn id="34" dur="1250"/>
                                        <p:tgtEl>
                                          <p:spTgt spid="3074"/>
                                        </p:tgtEl>
                                      </p:cBhvr>
                                    </p:animEffect>
                                    <p:set>
                                      <p:cBhvr>
                                        <p:cTn id="35" dur="1" fill="hold">
                                          <p:stCondLst>
                                            <p:cond delay="1249"/>
                                          </p:stCondLst>
                                        </p:cTn>
                                        <p:tgtEl>
                                          <p:spTgt spid="3074"/>
                                        </p:tgtEl>
                                        <p:attrNameLst>
                                          <p:attrName>style.visibility</p:attrName>
                                        </p:attrNameLst>
                                      </p:cBhvr>
                                      <p:to>
                                        <p:strVal val="hidden"/>
                                      </p:to>
                                    </p:set>
                                  </p:childTnLst>
                                </p:cTn>
                              </p:par>
                              <p:par>
                                <p:cTn id="36" presetID="0" presetClass="exit" presetSubtype="0" fill="hold" grpId="1" nodeType="withEffect">
                                  <p:stCondLst>
                                    <p:cond delay="0"/>
                                  </p:stCondLst>
                                  <p:childTnLst>
                                    <p:set>
                                      <p:cBhvr>
                                        <p:cTn id="37" dur="1" fill="hold">
                                          <p:stCondLst>
                                            <p:cond delay="1499"/>
                                          </p:stCondLst>
                                        </p:cTn>
                                        <p:tgtEl>
                                          <p:spTgt spid="6"/>
                                        </p:tgtEl>
                                        <p:attrNameLst>
                                          <p:attrName>style.visibility</p:attrName>
                                        </p:attrNameLst>
                                      </p:cBhvr>
                                      <p:to>
                                        <p:strVal val="hidden"/>
                                      </p:to>
                                    </p:set>
                                    <p:animEffect transition="out" filter="dissolve">
                                      <p:cBhvr>
                                        <p:cTn id="38" dur="1500">
                                          <p:stCondLst>
                                            <p:cond delay="0"/>
                                          </p:stCondLst>
                                        </p:cTn>
                                        <p:tgtEl>
                                          <p:spTgt spid="6"/>
                                        </p:tgtEl>
                                      </p:cBhvr>
                                    </p:animEffect>
                                    <p:anim to="" calcmode="lin" valueType="num">
                                      <p:cBhvr>
                                        <p:cTn id="39" dur="15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40" dur="15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41" presetID="42" presetClass="path" presetSubtype="0" accel="50000" decel="50000" fill="hold" grpId="2" nodeType="withEffect">
                                  <p:stCondLst>
                                    <p:cond delay="0"/>
                                  </p:stCondLst>
                                  <p:childTnLst>
                                    <p:animMotion origin="layout" path="M 1.66667E-6 -4.81481E-6 L 0.00226 -0.43611 " pathEditMode="relative" rAng="0" ptsTypes="AA">
                                      <p:cBhvr>
                                        <p:cTn id="42" dur="1500" fill="hold"/>
                                        <p:tgtEl>
                                          <p:spTgt spid="6"/>
                                        </p:tgtEl>
                                        <p:attrNameLst>
                                          <p:attrName>ppt_x</p:attrName>
                                          <p:attrName>ppt_y</p:attrName>
                                        </p:attrNameLst>
                                      </p:cBhvr>
                                      <p:rCtr x="104" y="-21806"/>
                                    </p:animMotion>
                                  </p:childTnLst>
                                </p:cTn>
                              </p:par>
                              <p:par>
                                <p:cTn id="43" presetID="0" presetClass="exit" presetSubtype="0" fill="hold" grpId="1" nodeType="withEffect">
                                  <p:stCondLst>
                                    <p:cond delay="0"/>
                                  </p:stCondLst>
                                  <p:childTnLst>
                                    <p:set>
                                      <p:cBhvr>
                                        <p:cTn id="44" dur="1" fill="hold">
                                          <p:stCondLst>
                                            <p:cond delay="1499"/>
                                          </p:stCondLst>
                                        </p:cTn>
                                        <p:tgtEl>
                                          <p:spTgt spid="8"/>
                                        </p:tgtEl>
                                        <p:attrNameLst>
                                          <p:attrName>style.visibility</p:attrName>
                                        </p:attrNameLst>
                                      </p:cBhvr>
                                      <p:to>
                                        <p:strVal val="hidden"/>
                                      </p:to>
                                    </p:set>
                                    <p:animEffect transition="out" filter="dissolve">
                                      <p:cBhvr>
                                        <p:cTn id="45" dur="1500">
                                          <p:stCondLst>
                                            <p:cond delay="0"/>
                                          </p:stCondLst>
                                        </p:cTn>
                                        <p:tgtEl>
                                          <p:spTgt spid="8"/>
                                        </p:tgtEl>
                                      </p:cBhvr>
                                    </p:animEffect>
                                    <p:anim to="" calcmode="lin" valueType="num">
                                      <p:cBhvr>
                                        <p:cTn id="46" dur="15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47" dur="1500" fill="hold">
                                          <p:stCondLst>
                                            <p:cond delay="0"/>
                                          </p:stCondLst>
                                        </p:cTn>
                                        <p:tgtEl>
                                          <p:spTgt spid="8"/>
                                        </p:tgtEl>
                                        <p:attrNameLst>
                                          <p:attrName>ppt_h</p:attrName>
                                        </p:attrNameLst>
                                      </p:cBhvr>
                                      <p:tavLst>
                                        <p:tav tm="0">
                                          <p:val>
                                            <p:strVal val="#ppt_h"/>
                                          </p:val>
                                        </p:tav>
                                        <p:tav tm="100000">
                                          <p:val>
                                            <p:strVal val="#ppt_h*4"/>
                                          </p:val>
                                        </p:tav>
                                      </p:tavLst>
                                    </p:anim>
                                  </p:childTnLst>
                                </p:cTn>
                              </p:par>
                              <p:par>
                                <p:cTn id="48" presetID="42" presetClass="path" presetSubtype="0" accel="50000" decel="50000" fill="hold" grpId="2" nodeType="withEffect">
                                  <p:stCondLst>
                                    <p:cond delay="0"/>
                                  </p:stCondLst>
                                  <p:childTnLst>
                                    <p:animMotion origin="layout" path="M -4.16667E-6 4.81481E-6 L -0.17239 0.52291 " pathEditMode="relative" rAng="0" ptsTypes="AA">
                                      <p:cBhvr>
                                        <p:cTn id="49" dur="1500" fill="hold"/>
                                        <p:tgtEl>
                                          <p:spTgt spid="8"/>
                                        </p:tgtEl>
                                        <p:attrNameLst>
                                          <p:attrName>ppt_x</p:attrName>
                                          <p:attrName>ppt_y</p:attrName>
                                        </p:attrNameLst>
                                      </p:cBhvr>
                                      <p:rCtr x="-8628" y="2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4" grpId="0"/>
      <p:bldP spid="4" grpId="1"/>
      <p:bldP spid="4" grpId="2"/>
      <p:bldP spid="8" grpId="0"/>
      <p:bldP spid="8" grpId="1"/>
      <p:bldP spid="8" grpId="2"/>
      <p:bldP spid="6" grpId="0"/>
      <p:bldP spid="6" grpId="1"/>
      <p:bldP spid="6"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86DD37-8290-408E-B2D0-09B6F5318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10" name="Title 1">
            <a:extLst>
              <a:ext uri="{FF2B5EF4-FFF2-40B4-BE49-F238E27FC236}">
                <a16:creationId xmlns:a16="http://schemas.microsoft.com/office/drawing/2014/main" id="{43F685C8-D10E-4A04-AC13-CC9A9DBF902F}"/>
              </a:ext>
            </a:extLst>
          </p:cNvPr>
          <p:cNvSpPr txBox="1">
            <a:spLocks/>
          </p:cNvSpPr>
          <p:nvPr/>
        </p:nvSpPr>
        <p:spPr>
          <a:xfrm>
            <a:off x="5056404" y="2639325"/>
            <a:ext cx="17272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return</a:t>
            </a:r>
          </a:p>
        </p:txBody>
      </p:sp>
      <p:sp>
        <p:nvSpPr>
          <p:cNvPr id="3074" name="Rectangle 2"/>
          <p:cNvSpPr>
            <a:spLocks noGrp="1" noChangeArrowheads="1"/>
          </p:cNvSpPr>
          <p:nvPr>
            <p:ph type="title"/>
          </p:nvPr>
        </p:nvSpPr>
        <p:spPr>
          <a:xfrm>
            <a:off x="457200" y="1322849"/>
            <a:ext cx="8229600" cy="42123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the wicked forsake his way, And the unrighteous man his thoughts; Let him return to the LORD, And He will have mercy on him; And to our God, For He will abundantly pardon.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Isaiah 55:7 </a:t>
            </a:r>
          </a:p>
        </p:txBody>
      </p:sp>
      <p:sp>
        <p:nvSpPr>
          <p:cNvPr id="4" name="Rectangle 2">
            <a:extLst>
              <a:ext uri="{FF2B5EF4-FFF2-40B4-BE49-F238E27FC236}">
                <a16:creationId xmlns:a16="http://schemas.microsoft.com/office/drawing/2014/main" id="{00C5EE62-26E9-409B-9973-7AA7A9B6CDAE}"/>
              </a:ext>
            </a:extLst>
          </p:cNvPr>
          <p:cNvSpPr txBox="1">
            <a:spLocks noChangeArrowheads="1"/>
          </p:cNvSpPr>
          <p:nvPr/>
        </p:nvSpPr>
        <p:spPr bwMode="auto">
          <a:xfrm>
            <a:off x="2450533" y="1358792"/>
            <a:ext cx="211908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wicked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C6F3EFA2-C67D-4080-AE4B-4E30A92BB24C}"/>
              </a:ext>
            </a:extLst>
          </p:cNvPr>
          <p:cNvSpPr txBox="1">
            <a:spLocks noChangeArrowheads="1"/>
          </p:cNvSpPr>
          <p:nvPr/>
        </p:nvSpPr>
        <p:spPr bwMode="auto">
          <a:xfrm>
            <a:off x="1192780" y="4049913"/>
            <a:ext cx="60234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m</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C4173000-C7AB-48BC-BC13-A9C52C7A48A9}"/>
              </a:ext>
            </a:extLst>
          </p:cNvPr>
          <p:cNvSpPr txBox="1">
            <a:spLocks noChangeArrowheads="1"/>
          </p:cNvSpPr>
          <p:nvPr/>
        </p:nvSpPr>
        <p:spPr bwMode="auto">
          <a:xfrm>
            <a:off x="2971001" y="1358792"/>
            <a:ext cx="41365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err="1">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i</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CEFFD725-0DB7-40D1-8582-DA170BF0E3DE}"/>
              </a:ext>
            </a:extLst>
          </p:cNvPr>
          <p:cNvSpPr txBox="1">
            <a:spLocks noChangeArrowheads="1"/>
          </p:cNvSpPr>
          <p:nvPr/>
        </p:nvSpPr>
        <p:spPr bwMode="auto">
          <a:xfrm>
            <a:off x="3435344" y="2029021"/>
            <a:ext cx="41365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n</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CC4E6140-B1A7-407A-BD3F-62C2D8A54160}"/>
              </a:ext>
            </a:extLst>
          </p:cNvPr>
          <p:cNvSpPr txBox="1">
            <a:spLocks noChangeArrowheads="1"/>
          </p:cNvSpPr>
          <p:nvPr/>
        </p:nvSpPr>
        <p:spPr bwMode="auto">
          <a:xfrm>
            <a:off x="5222075" y="4049258"/>
            <a:ext cx="41365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89A91B7E-4F8C-44C2-A9E2-ED84CD591C01}"/>
              </a:ext>
            </a:extLst>
          </p:cNvPr>
          <p:cNvSpPr txBox="1">
            <a:spLocks noChangeArrowheads="1"/>
          </p:cNvSpPr>
          <p:nvPr/>
        </p:nvSpPr>
        <p:spPr bwMode="auto">
          <a:xfrm>
            <a:off x="2641598" y="3814795"/>
            <a:ext cx="158205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mind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0976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8" presetClass="emph" presetSubtype="0" fill="hold" grpId="1" nodeType="withEffect">
                                  <p:stCondLst>
                                    <p:cond delay="0"/>
                                  </p:stCondLst>
                                  <p:childTnLst>
                                    <p:set>
                                      <p:cBhvr override="childStyle">
                                        <p:cTn id="19" dur="500" fill="hold"/>
                                        <p:tgtEl>
                                          <p:spTgt spid="10"/>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5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childTnLst>
                                </p:cTn>
                              </p:par>
                              <p:par>
                                <p:cTn id="34" presetID="42" presetClass="path" presetSubtype="0" accel="50000" decel="50000" fill="hold" grpId="1" nodeType="withEffect">
                                  <p:stCondLst>
                                    <p:cond delay="0"/>
                                  </p:stCondLst>
                                  <p:childTnLst>
                                    <p:animMotion origin="layout" path="M 1.94444E-6 7.40741E-7 L 0.17187 -0.03472 " pathEditMode="relative" rAng="0" ptsTypes="AA">
                                      <p:cBhvr>
                                        <p:cTn id="35" dur="2000" fill="hold"/>
                                        <p:tgtEl>
                                          <p:spTgt spid="6"/>
                                        </p:tgtEl>
                                        <p:attrNameLst>
                                          <p:attrName>ppt_x</p:attrName>
                                          <p:attrName>ppt_y</p:attrName>
                                        </p:attrNameLst>
                                      </p:cBhvr>
                                      <p:rCtr x="8594" y="-1736"/>
                                    </p:animMotion>
                                  </p:childTnLst>
                                </p:cTn>
                              </p:par>
                              <p:par>
                                <p:cTn id="36" presetID="42" presetClass="path" presetSubtype="0" accel="50000" decel="50000" fill="hold" grpId="1" nodeType="withEffect">
                                  <p:stCondLst>
                                    <p:cond delay="0"/>
                                  </p:stCondLst>
                                  <p:childTnLst>
                                    <p:animMotion origin="layout" path="M 4.16667E-6 1.85185E-6 L 0.02013 0.3581 " pathEditMode="relative" rAng="0" ptsTypes="AA">
                                      <p:cBhvr>
                                        <p:cTn id="37" dur="2000" fill="hold"/>
                                        <p:tgtEl>
                                          <p:spTgt spid="7"/>
                                        </p:tgtEl>
                                        <p:attrNameLst>
                                          <p:attrName>ppt_x</p:attrName>
                                          <p:attrName>ppt_y</p:attrName>
                                        </p:attrNameLst>
                                      </p:cBhvr>
                                      <p:rCtr x="1007" y="17894"/>
                                    </p:animMotion>
                                  </p:childTnLst>
                                </p:cTn>
                              </p:par>
                              <p:par>
                                <p:cTn id="38" presetID="42" presetClass="path" presetSubtype="0" accel="50000" decel="50000" fill="hold" grpId="1" nodeType="withEffect">
                                  <p:stCondLst>
                                    <p:cond delay="0"/>
                                  </p:stCondLst>
                                  <p:childTnLst>
                                    <p:animMotion origin="layout" path="M -3.88889E-6 -3.33333E-6 L -0.00677 0.26019 " pathEditMode="relative" rAng="0" ptsTypes="AA">
                                      <p:cBhvr>
                                        <p:cTn id="39" dur="2000" fill="hold"/>
                                        <p:tgtEl>
                                          <p:spTgt spid="8"/>
                                        </p:tgtEl>
                                        <p:attrNameLst>
                                          <p:attrName>ppt_x</p:attrName>
                                          <p:attrName>ppt_y</p:attrName>
                                        </p:attrNameLst>
                                      </p:cBhvr>
                                      <p:rCtr x="-347" y="13009"/>
                                    </p:animMotion>
                                  </p:childTnLst>
                                </p:cTn>
                              </p:par>
                              <p:par>
                                <p:cTn id="40" presetID="42" presetClass="path" presetSubtype="0" accel="50000" decel="50000" fill="hold" grpId="1" nodeType="withEffect">
                                  <p:stCondLst>
                                    <p:cond delay="0"/>
                                  </p:stCondLst>
                                  <p:childTnLst>
                                    <p:animMotion origin="layout" path="M 3.61111E-6 7.40741E-7 L -0.16945 -0.03426 " pathEditMode="relative" rAng="0" ptsTypes="AA">
                                      <p:cBhvr>
                                        <p:cTn id="41" dur="2000" fill="hold"/>
                                        <p:tgtEl>
                                          <p:spTgt spid="9"/>
                                        </p:tgtEl>
                                        <p:attrNameLst>
                                          <p:attrName>ppt_x</p:attrName>
                                          <p:attrName>ppt_y</p:attrName>
                                        </p:attrNameLst>
                                      </p:cBhvr>
                                      <p:rCtr x="-8472" y="-1713"/>
                                    </p:animMotion>
                                  </p:childTnLst>
                                </p:cTn>
                              </p:par>
                              <p:par>
                                <p:cTn id="42" presetID="10" presetClass="exit" presetSubtype="0" fill="hold" grpId="1" nodeType="withEffect">
                                  <p:stCondLst>
                                    <p:cond delay="0"/>
                                  </p:stCondLst>
                                  <p:childTnLst>
                                    <p:animEffect transition="out" filter="fade">
                                      <p:cBhvr>
                                        <p:cTn id="43" dur="1250"/>
                                        <p:tgtEl>
                                          <p:spTgt spid="3074"/>
                                        </p:tgtEl>
                                      </p:cBhvr>
                                    </p:animEffect>
                                    <p:set>
                                      <p:cBhvr>
                                        <p:cTn id="44" dur="1" fill="hold">
                                          <p:stCondLst>
                                            <p:cond delay="1249"/>
                                          </p:stCondLst>
                                        </p:cTn>
                                        <p:tgtEl>
                                          <p:spTgt spid="3074"/>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250"/>
                                        <p:tgtEl>
                                          <p:spTgt spid="10"/>
                                        </p:tgtEl>
                                      </p:cBhvr>
                                    </p:animEffect>
                                    <p:set>
                                      <p:cBhvr>
                                        <p:cTn id="47"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3074" grpId="0"/>
      <p:bldP spid="3074" grpId="1"/>
      <p:bldP spid="4" grpId="2"/>
      <p:bldP spid="6" grpId="0"/>
      <p:bldP spid="6" grpId="1"/>
      <p:bldP spid="7" grpId="0"/>
      <p:bldP spid="7" grpId="1"/>
      <p:bldP spid="8" grpId="0"/>
      <p:bldP spid="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5B48D-6831-451D-AED8-00316061C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52135" cy="6858000"/>
          </a:xfrm>
          <a:prstGeom prst="rect">
            <a:avLst/>
          </a:prstGeom>
        </p:spPr>
      </p:pic>
      <p:sp>
        <p:nvSpPr>
          <p:cNvPr id="4" name="Title 1">
            <a:extLst>
              <a:ext uri="{FF2B5EF4-FFF2-40B4-BE49-F238E27FC236}">
                <a16:creationId xmlns:a16="http://schemas.microsoft.com/office/drawing/2014/main" id="{2F608205-9051-4BDC-BA50-43924C188E6E}"/>
              </a:ext>
            </a:extLst>
          </p:cNvPr>
          <p:cNvSpPr txBox="1">
            <a:spLocks/>
          </p:cNvSpPr>
          <p:nvPr/>
        </p:nvSpPr>
        <p:spPr>
          <a:xfrm>
            <a:off x="1485333" y="4417675"/>
            <a:ext cx="58710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10" b="1" dirty="0">
                <a:ln w="3175" cmpd="sng">
                  <a:solidFill>
                    <a:schemeClr val="bg1"/>
                  </a:solidFill>
                  <a:prstDash val="solid"/>
                </a:ln>
                <a:gradFill flip="none" rotWithShape="1">
                  <a:gsLst>
                    <a:gs pos="0">
                      <a:srgbClr val="FF3399"/>
                    </a:gs>
                    <a:gs pos="25000">
                      <a:srgbClr val="FF6633"/>
                    </a:gs>
                    <a:gs pos="50000">
                      <a:srgbClr val="FFFF00"/>
                    </a:gs>
                    <a:gs pos="75000">
                      <a:srgbClr val="01A78F"/>
                    </a:gs>
                    <a:gs pos="100000">
                      <a:srgbClr val="3366FF"/>
                    </a:gs>
                  </a:gsLst>
                  <a:lin ang="0" scaled="0"/>
                  <a:tileRect/>
                </a:gradFill>
                <a:effectLst>
                  <a:outerShdw blurRad="63500" dir="3600000" algn="tl" rotWithShape="0">
                    <a:srgbClr val="000000">
                      <a:alpha val="70000"/>
                    </a:srgbClr>
                  </a:outerShdw>
                </a:effectLst>
                <a:latin typeface="Calibri" panose="020F0502020204030204" pitchFamily="34" charset="0"/>
              </a:rPr>
              <a:t>spiritually minded is life</a:t>
            </a:r>
          </a:p>
        </p:txBody>
      </p:sp>
      <p:sp>
        <p:nvSpPr>
          <p:cNvPr id="3074" name="Rectangle 2"/>
          <p:cNvSpPr>
            <a:spLocks noGrp="1" noChangeArrowheads="1"/>
          </p:cNvSpPr>
          <p:nvPr>
            <p:ph type="title"/>
          </p:nvPr>
        </p:nvSpPr>
        <p:spPr>
          <a:xfrm>
            <a:off x="457200" y="274638"/>
            <a:ext cx="8229600" cy="583908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those who live according to the flesh set their minds on the things of the flesh, but those who live according to the Spirit, the things of the Spirit. For to be carnally minded is death, but to be spiritually minded is life and peace.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Romans 8:5-6 </a:t>
            </a:r>
          </a:p>
        </p:txBody>
      </p:sp>
      <p:sp>
        <p:nvSpPr>
          <p:cNvPr id="5" name="Rectangle 2">
            <a:extLst>
              <a:ext uri="{FF2B5EF4-FFF2-40B4-BE49-F238E27FC236}">
                <a16:creationId xmlns:a16="http://schemas.microsoft.com/office/drawing/2014/main" id="{E1CCD799-2D9C-4743-9225-9B4D367689F4}"/>
              </a:ext>
            </a:extLst>
          </p:cNvPr>
          <p:cNvSpPr txBox="1">
            <a:spLocks noChangeArrowheads="1"/>
          </p:cNvSpPr>
          <p:nvPr/>
        </p:nvSpPr>
        <p:spPr bwMode="auto">
          <a:xfrm>
            <a:off x="2641598" y="3814795"/>
            <a:ext cx="158205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mind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A298A75D-5749-4866-A4EB-E8ED77198144}"/>
              </a:ext>
            </a:extLst>
          </p:cNvPr>
          <p:cNvSpPr txBox="1">
            <a:spLocks noChangeArrowheads="1"/>
          </p:cNvSpPr>
          <p:nvPr/>
        </p:nvSpPr>
        <p:spPr bwMode="auto">
          <a:xfrm>
            <a:off x="1291771" y="2166319"/>
            <a:ext cx="6560457" cy="164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carnally minded = death</a:t>
            </a:r>
          </a:p>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spiritually minded = life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64E3EC6D-E607-428F-B7FE-91484A84BCD0}"/>
              </a:ext>
            </a:extLst>
          </p:cNvPr>
          <p:cNvSpPr txBox="1">
            <a:spLocks noChangeArrowheads="1"/>
          </p:cNvSpPr>
          <p:nvPr/>
        </p:nvSpPr>
        <p:spPr bwMode="auto">
          <a:xfrm>
            <a:off x="686934" y="3814795"/>
            <a:ext cx="412205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carnally minded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C2DEB6B7-0083-4A3A-9A6F-29E534792C4A}"/>
              </a:ext>
            </a:extLst>
          </p:cNvPr>
          <p:cNvSpPr txBox="1">
            <a:spLocks noChangeArrowheads="1"/>
          </p:cNvSpPr>
          <p:nvPr/>
        </p:nvSpPr>
        <p:spPr bwMode="auto">
          <a:xfrm>
            <a:off x="5000408" y="3814795"/>
            <a:ext cx="178525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death</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FAC8ED0D-3CCA-4448-A30D-86D4B2CF2EA1}"/>
              </a:ext>
            </a:extLst>
          </p:cNvPr>
          <p:cNvSpPr txBox="1">
            <a:spLocks noChangeArrowheads="1"/>
          </p:cNvSpPr>
          <p:nvPr/>
        </p:nvSpPr>
        <p:spPr bwMode="auto">
          <a:xfrm>
            <a:off x="1388718" y="4485459"/>
            <a:ext cx="473166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spiritually minded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BAF340F1-E514-49E8-B89C-44236B277FE6}"/>
              </a:ext>
            </a:extLst>
          </p:cNvPr>
          <p:cNvSpPr txBox="1">
            <a:spLocks noChangeArrowheads="1"/>
          </p:cNvSpPr>
          <p:nvPr/>
        </p:nvSpPr>
        <p:spPr bwMode="auto">
          <a:xfrm>
            <a:off x="6243755" y="4485459"/>
            <a:ext cx="119017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life</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8C77200C-6212-42DC-B56F-23D972F436E1}"/>
              </a:ext>
            </a:extLst>
          </p:cNvPr>
          <p:cNvSpPr txBox="1">
            <a:spLocks noChangeArrowheads="1"/>
          </p:cNvSpPr>
          <p:nvPr/>
        </p:nvSpPr>
        <p:spPr bwMode="auto">
          <a:xfrm>
            <a:off x="6267210" y="2940895"/>
            <a:ext cx="134280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38100">
                    <a:schemeClr val="tx1"/>
                  </a:glow>
                  <a:outerShdw blurRad="50800" algn="tl" rotWithShape="0">
                    <a:srgbClr val="000000"/>
                  </a:outerShdw>
                </a:effectLst>
                <a:latin typeface="Calibri" panose="020F0502020204030204" pitchFamily="34" charset="0"/>
              </a:rPr>
              <a:t>life</a:t>
            </a:r>
            <a:endParaRPr lang="en-US" altLang="en-US" b="1" i="1" kern="0" dirty="0">
              <a:ln w="17780" cmpd="sng">
                <a:solidFill>
                  <a:srgbClr val="FFFFFF"/>
                </a:solidFill>
                <a:prstDash val="solid"/>
                <a:miter lim="800000"/>
              </a:ln>
              <a:solidFill>
                <a:srgbClr val="FFC000"/>
              </a:solidFill>
              <a:effectLst>
                <a:glow rad="381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8C77200C-6212-42DC-B56F-23D972F436E1}"/>
              </a:ext>
            </a:extLst>
          </p:cNvPr>
          <p:cNvSpPr txBox="1">
            <a:spLocks noChangeArrowheads="1"/>
          </p:cNvSpPr>
          <p:nvPr/>
        </p:nvSpPr>
        <p:spPr bwMode="auto">
          <a:xfrm>
            <a:off x="5902674" y="2268106"/>
            <a:ext cx="158907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chemeClr val="tx2">
                    <a:lumMod val="95000"/>
                    <a:lumOff val="5000"/>
                  </a:schemeClr>
                </a:solidFill>
                <a:effectLst>
                  <a:glow rad="38100">
                    <a:schemeClr val="tx1"/>
                  </a:glow>
                  <a:outerShdw blurRad="50800" algn="tl" rotWithShape="0">
                    <a:srgbClr val="000000"/>
                  </a:outerShdw>
                </a:effectLst>
                <a:latin typeface="Calibri" panose="020F0502020204030204" pitchFamily="34" charset="0"/>
              </a:rPr>
              <a:t>death</a:t>
            </a:r>
            <a:endParaRPr lang="en-US" altLang="en-US" b="1" i="1" kern="0" dirty="0">
              <a:ln w="17780" cmpd="sng">
                <a:solidFill>
                  <a:srgbClr val="FFFFFF"/>
                </a:solidFill>
                <a:prstDash val="solid"/>
                <a:miter lim="800000"/>
              </a:ln>
              <a:solidFill>
                <a:schemeClr val="tx2">
                  <a:lumMod val="95000"/>
                  <a:lumOff val="5000"/>
                </a:schemeClr>
              </a:solidFill>
              <a:effectLst>
                <a:glow rad="381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64164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1000"/>
                                        <p:tgtEl>
                                          <p:spTgt spid="3074"/>
                                        </p:tgtEl>
                                      </p:cBhvr>
                                    </p:animEffect>
                                  </p:childTnLst>
                                </p:cTn>
                              </p:par>
                            </p:childTnLst>
                          </p:cTn>
                        </p:par>
                        <p:par>
                          <p:cTn id="8" fill="hold">
                            <p:stCondLst>
                              <p:cond delay="1000"/>
                            </p:stCondLst>
                            <p:childTnLst>
                              <p:par>
                                <p:cTn id="9" presetID="10" presetClass="exit" presetSubtype="0" fill="hold" grpId="2"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18" presetClass="emph" presetSubtype="0" fill="hold" grpId="1" nodeType="withEffect">
                                  <p:stCondLst>
                                    <p:cond delay="0"/>
                                  </p:stCondLst>
                                  <p:childTnLst>
                                    <p:set>
                                      <p:cBhvr override="childStyle">
                                        <p:cTn id="18" dur="500" fill="hold"/>
                                        <p:tgtEl>
                                          <p:spTgt spid="4"/>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childTnLst>
                                </p:cTn>
                              </p:par>
                              <p:par>
                                <p:cTn id="33" presetID="42" presetClass="path" presetSubtype="0" accel="50000" decel="50000" fill="hold" grpId="1" nodeType="withEffect">
                                  <p:stCondLst>
                                    <p:cond delay="0"/>
                                  </p:stCondLst>
                                  <p:childTnLst>
                                    <p:animMotion origin="layout" path="M -8.33333E-7 0 L 0.09636 -0.22546 " pathEditMode="relative" rAng="0" ptsTypes="AA">
                                      <p:cBhvr>
                                        <p:cTn id="34" dur="2000" fill="hold"/>
                                        <p:tgtEl>
                                          <p:spTgt spid="7"/>
                                        </p:tgtEl>
                                        <p:attrNameLst>
                                          <p:attrName>ppt_x</p:attrName>
                                          <p:attrName>ppt_y</p:attrName>
                                        </p:attrNameLst>
                                      </p:cBhvr>
                                      <p:rCtr x="4809" y="-11273"/>
                                    </p:animMotion>
                                  </p:childTnLst>
                                </p:cTn>
                              </p:par>
                              <p:par>
                                <p:cTn id="35" presetID="42" presetClass="path" presetSubtype="0" accel="50000" decel="50000" fill="hold" grpId="1" nodeType="withEffect">
                                  <p:stCondLst>
                                    <p:cond delay="0"/>
                                  </p:stCondLst>
                                  <p:childTnLst>
                                    <p:animMotion origin="layout" path="M -4.44444E-6 0 L 0.08803 -0.22569 " pathEditMode="relative" rAng="0" ptsTypes="AA">
                                      <p:cBhvr>
                                        <p:cTn id="36" dur="2000" fill="hold"/>
                                        <p:tgtEl>
                                          <p:spTgt spid="8"/>
                                        </p:tgtEl>
                                        <p:attrNameLst>
                                          <p:attrName>ppt_x</p:attrName>
                                          <p:attrName>ppt_y</p:attrName>
                                        </p:attrNameLst>
                                      </p:cBhvr>
                                      <p:rCtr x="4392" y="-11296"/>
                                    </p:animMotion>
                                  </p:childTnLst>
                                </p:cTn>
                              </p:par>
                              <p:par>
                                <p:cTn id="37" presetID="42" presetClass="path" presetSubtype="0" accel="50000" decel="50000" fill="hold" grpId="1" nodeType="withEffect">
                                  <p:stCondLst>
                                    <p:cond delay="0"/>
                                  </p:stCondLst>
                                  <p:childTnLst>
                                    <p:animMotion origin="layout" path="M -2.77778E-7 4.81481E-6 L 0.02066 -0.22547 " pathEditMode="relative" rAng="0" ptsTypes="AA">
                                      <p:cBhvr>
                                        <p:cTn id="38" dur="2000" fill="hold"/>
                                        <p:tgtEl>
                                          <p:spTgt spid="9"/>
                                        </p:tgtEl>
                                        <p:attrNameLst>
                                          <p:attrName>ppt_x</p:attrName>
                                          <p:attrName>ppt_y</p:attrName>
                                        </p:attrNameLst>
                                      </p:cBhvr>
                                      <p:rCtr x="1024" y="-11273"/>
                                    </p:animMotion>
                                  </p:childTnLst>
                                </p:cTn>
                              </p:par>
                              <p:par>
                                <p:cTn id="39" presetID="42" presetClass="path" presetSubtype="0" accel="50000" decel="50000" fill="hold" grpId="1" nodeType="withEffect">
                                  <p:stCondLst>
                                    <p:cond delay="0"/>
                                  </p:stCondLst>
                                  <p:childTnLst>
                                    <p:animMotion origin="layout" path="M 3.33333E-6 4.81481E-6 L 0.01146 -0.22547 " pathEditMode="relative" rAng="0" ptsTypes="AA">
                                      <p:cBhvr>
                                        <p:cTn id="40" dur="2000" fill="hold"/>
                                        <p:tgtEl>
                                          <p:spTgt spid="10"/>
                                        </p:tgtEl>
                                        <p:attrNameLst>
                                          <p:attrName>ppt_x</p:attrName>
                                          <p:attrName>ppt_y</p:attrName>
                                        </p:attrNameLst>
                                      </p:cBhvr>
                                      <p:rCtr x="573" y="-11273"/>
                                    </p:animMotion>
                                  </p:childTnLst>
                                </p:cTn>
                              </p:par>
                              <p:par>
                                <p:cTn id="41" presetID="10" presetClass="exit" presetSubtype="0" fill="hold" grpId="1" nodeType="withEffect">
                                  <p:stCondLst>
                                    <p:cond delay="0"/>
                                  </p:stCondLst>
                                  <p:childTnLst>
                                    <p:animEffect transition="out" filter="fade">
                                      <p:cBhvr>
                                        <p:cTn id="42" dur="1250"/>
                                        <p:tgtEl>
                                          <p:spTgt spid="3074"/>
                                        </p:tgtEl>
                                      </p:cBhvr>
                                    </p:animEffect>
                                    <p:set>
                                      <p:cBhvr>
                                        <p:cTn id="43" dur="1" fill="hold">
                                          <p:stCondLst>
                                            <p:cond delay="1249"/>
                                          </p:stCondLst>
                                        </p:cTn>
                                        <p:tgtEl>
                                          <p:spTgt spid="3074"/>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50"/>
                                        <p:tgtEl>
                                          <p:spTgt spid="6"/>
                                        </p:tgtEl>
                                      </p:cBhvr>
                                    </p:animEffect>
                                  </p:childTnLst>
                                </p:cTn>
                              </p:par>
                              <p:par>
                                <p:cTn id="51" presetID="10" presetClass="exit" presetSubtype="0" fill="hold" grpId="2"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grpId="2"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23" presetClass="exit" presetSubtype="16" fill="hold" grpId="3" nodeType="withEffect">
                                  <p:stCondLst>
                                    <p:cond delay="0"/>
                                  </p:stCondLst>
                                  <p:childTnLst>
                                    <p:anim calcmode="lin" valueType="num">
                                      <p:cBhvr>
                                        <p:cTn id="79" dur="500"/>
                                        <p:tgtEl>
                                          <p:spTgt spid="11"/>
                                        </p:tgtEl>
                                        <p:attrNameLst>
                                          <p:attrName>ppt_w</p:attrName>
                                        </p:attrNameLst>
                                      </p:cBhvr>
                                      <p:tavLst>
                                        <p:tav tm="0">
                                          <p:val>
                                            <p:strVal val="ppt_w"/>
                                          </p:val>
                                        </p:tav>
                                        <p:tav tm="100000">
                                          <p:val>
                                            <p:strVal val="4*ppt_w"/>
                                          </p:val>
                                        </p:tav>
                                      </p:tavLst>
                                    </p:anim>
                                    <p:anim calcmode="lin" valueType="num">
                                      <p:cBhvr>
                                        <p:cTn id="80" dur="500"/>
                                        <p:tgtEl>
                                          <p:spTgt spid="11"/>
                                        </p:tgtEl>
                                        <p:attrNameLst>
                                          <p:attrName>ppt_h</p:attrName>
                                        </p:attrNameLst>
                                      </p:cBhvr>
                                      <p:tavLst>
                                        <p:tav tm="0">
                                          <p:val>
                                            <p:strVal val="ppt_h"/>
                                          </p:val>
                                        </p:tav>
                                        <p:tav tm="100000">
                                          <p:val>
                                            <p:strVal val="4*ppt_h"/>
                                          </p:val>
                                        </p:tav>
                                      </p:tavLst>
                                    </p:anim>
                                    <p:set>
                                      <p:cBhvr>
                                        <p:cTn id="81" dur="1" fill="hold">
                                          <p:stCondLst>
                                            <p:cond delay="499"/>
                                          </p:stCondLst>
                                        </p:cTn>
                                        <p:tgtEl>
                                          <p:spTgt spid="11"/>
                                        </p:tgtEl>
                                        <p:attrNameLst>
                                          <p:attrName>style.visibility</p:attrName>
                                        </p:attrNameLst>
                                      </p:cBhvr>
                                      <p:to>
                                        <p:strVal val="hidden"/>
                                      </p:to>
                                    </p:set>
                                  </p:childTnLst>
                                </p:cTn>
                              </p:par>
                              <p:par>
                                <p:cTn id="82" presetID="53" presetClass="exit" presetSubtype="32" fill="hold" grpId="2" nodeType="withEffect">
                                  <p:stCondLst>
                                    <p:cond delay="0"/>
                                  </p:stCondLst>
                                  <p:childTnLst>
                                    <p:anim calcmode="lin" valueType="num">
                                      <p:cBhvr>
                                        <p:cTn id="83" dur="500"/>
                                        <p:tgtEl>
                                          <p:spTgt spid="12"/>
                                        </p:tgtEl>
                                        <p:attrNameLst>
                                          <p:attrName>ppt_w</p:attrName>
                                        </p:attrNameLst>
                                      </p:cBhvr>
                                      <p:tavLst>
                                        <p:tav tm="0">
                                          <p:val>
                                            <p:strVal val="ppt_w"/>
                                          </p:val>
                                        </p:tav>
                                        <p:tav tm="100000">
                                          <p:val>
                                            <p:fltVal val="0"/>
                                          </p:val>
                                        </p:tav>
                                      </p:tavLst>
                                    </p:anim>
                                    <p:anim calcmode="lin" valueType="num">
                                      <p:cBhvr>
                                        <p:cTn id="84" dur="500"/>
                                        <p:tgtEl>
                                          <p:spTgt spid="12"/>
                                        </p:tgtEl>
                                        <p:attrNameLst>
                                          <p:attrName>ppt_h</p:attrName>
                                        </p:attrNameLst>
                                      </p:cBhvr>
                                      <p:tavLst>
                                        <p:tav tm="0">
                                          <p:val>
                                            <p:strVal val="ppt_h"/>
                                          </p:val>
                                        </p:tav>
                                        <p:tav tm="100000">
                                          <p:val>
                                            <p:fltVal val="0"/>
                                          </p:val>
                                        </p:tav>
                                      </p:tavLst>
                                    </p:anim>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2"/>
      <p:bldP spid="6" grpId="0"/>
      <p:bldP spid="7" grpId="0"/>
      <p:bldP spid="7" grpId="1"/>
      <p:bldP spid="7" grpId="2"/>
      <p:bldP spid="8" grpId="0"/>
      <p:bldP spid="8" grpId="1"/>
      <p:bldP spid="8" grpId="2"/>
      <p:bldP spid="9" grpId="0"/>
      <p:bldP spid="9" grpId="1"/>
      <p:bldP spid="9" grpId="2"/>
      <p:bldP spid="10" grpId="0"/>
      <p:bldP spid="10" grpId="1"/>
      <p:bldP spid="10" grpId="2"/>
      <p:bldP spid="11" grpId="0"/>
      <p:bldP spid="11" grpId="2"/>
      <p:bldP spid="11" grpId="3"/>
      <p:bldP spid="12" grpId="0"/>
      <p:bldP spid="1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D6D69-257D-4F99-BD69-13C3A5EA1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556"/>
            <a:ext cx="9144001" cy="6876555"/>
          </a:xfrm>
          <a:prstGeom prst="rect">
            <a:avLst/>
          </a:prstGeom>
        </p:spPr>
      </p:pic>
      <p:sp>
        <p:nvSpPr>
          <p:cNvPr id="3074" name="Rectangle 2"/>
          <p:cNvSpPr>
            <a:spLocks noGrp="1" noChangeArrowheads="1"/>
          </p:cNvSpPr>
          <p:nvPr>
            <p:ph type="title"/>
          </p:nvPr>
        </p:nvSpPr>
        <p:spPr>
          <a:xfrm>
            <a:off x="457200" y="950709"/>
            <a:ext cx="8229600" cy="495658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 good man out of the good treasure of his heart brings forth good; and an evil man out of the evil treasure of his heart brings forth evil. For out of the abundance of the heart his   mouth speaks."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Luke 6:45 </a:t>
            </a:r>
          </a:p>
        </p:txBody>
      </p:sp>
      <p:sp>
        <p:nvSpPr>
          <p:cNvPr id="10" name="Rectangle 2">
            <a:extLst>
              <a:ext uri="{FF2B5EF4-FFF2-40B4-BE49-F238E27FC236}">
                <a16:creationId xmlns:a16="http://schemas.microsoft.com/office/drawing/2014/main" id="{FAB1D895-6218-435A-B81D-33FE3800E5D6}"/>
              </a:ext>
            </a:extLst>
          </p:cNvPr>
          <p:cNvSpPr txBox="1">
            <a:spLocks noChangeArrowheads="1"/>
          </p:cNvSpPr>
          <p:nvPr/>
        </p:nvSpPr>
        <p:spPr bwMode="auto">
          <a:xfrm>
            <a:off x="3682872" y="2371060"/>
            <a:ext cx="134667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A6DDB278-5CD4-41C2-806C-FD2E83DB7205}"/>
              </a:ext>
            </a:extLst>
          </p:cNvPr>
          <p:cNvSpPr txBox="1">
            <a:spLocks noChangeArrowheads="1"/>
          </p:cNvSpPr>
          <p:nvPr/>
        </p:nvSpPr>
        <p:spPr bwMode="auto">
          <a:xfrm>
            <a:off x="2816442" y="3711821"/>
            <a:ext cx="134667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400E2195-9ACF-497C-8731-B10E14DADD48}"/>
              </a:ext>
            </a:extLst>
          </p:cNvPr>
          <p:cNvSpPr txBox="1">
            <a:spLocks noChangeArrowheads="1"/>
          </p:cNvSpPr>
          <p:nvPr/>
        </p:nvSpPr>
        <p:spPr bwMode="auto">
          <a:xfrm>
            <a:off x="701179" y="3040362"/>
            <a:ext cx="134667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Heart 12">
            <a:extLst>
              <a:ext uri="{FF2B5EF4-FFF2-40B4-BE49-F238E27FC236}">
                <a16:creationId xmlns:a16="http://schemas.microsoft.com/office/drawing/2014/main" id="{5D8FD0D4-05EF-4215-A76B-0791D36F8985}"/>
              </a:ext>
            </a:extLst>
          </p:cNvPr>
          <p:cNvSpPr/>
          <p:nvPr/>
        </p:nvSpPr>
        <p:spPr bwMode="auto">
          <a:xfrm>
            <a:off x="2533073" y="4265294"/>
            <a:ext cx="536358" cy="487682"/>
          </a:xfrm>
          <a:prstGeom prst="hear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4" name="Rectangle 2">
            <a:extLst>
              <a:ext uri="{FF2B5EF4-FFF2-40B4-BE49-F238E27FC236}">
                <a16:creationId xmlns:a16="http://schemas.microsoft.com/office/drawing/2014/main" id="{40AC6653-D348-4938-8347-994110E2187B}"/>
              </a:ext>
            </a:extLst>
          </p:cNvPr>
          <p:cNvSpPr txBox="1">
            <a:spLocks noChangeArrowheads="1"/>
          </p:cNvSpPr>
          <p:nvPr/>
        </p:nvSpPr>
        <p:spPr bwMode="auto">
          <a:xfrm>
            <a:off x="3941403" y="1695427"/>
            <a:ext cx="188938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heart</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F149ACBC-379E-443A-86A8-BEBD6C6DDD56}"/>
              </a:ext>
            </a:extLst>
          </p:cNvPr>
          <p:cNvSpPr txBox="1">
            <a:spLocks noChangeArrowheads="1"/>
          </p:cNvSpPr>
          <p:nvPr/>
        </p:nvSpPr>
        <p:spPr bwMode="auto">
          <a:xfrm>
            <a:off x="5060808" y="3037878"/>
            <a:ext cx="188938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heart</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538253BC-BF5C-4186-B036-AB773C5E263A}"/>
              </a:ext>
            </a:extLst>
          </p:cNvPr>
          <p:cNvSpPr txBox="1">
            <a:spLocks noChangeArrowheads="1"/>
          </p:cNvSpPr>
          <p:nvPr/>
        </p:nvSpPr>
        <p:spPr bwMode="auto">
          <a:xfrm>
            <a:off x="5334122" y="4383168"/>
            <a:ext cx="188938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heart</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0E940F78-6748-404C-A841-CC1E291153B2}"/>
              </a:ext>
            </a:extLst>
          </p:cNvPr>
          <p:cNvSpPr txBox="1">
            <a:spLocks noChangeArrowheads="1"/>
          </p:cNvSpPr>
          <p:nvPr/>
        </p:nvSpPr>
        <p:spPr bwMode="auto">
          <a:xfrm>
            <a:off x="2163420" y="4073775"/>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evil</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8137005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20312 0.1412 " pathEditMode="relative" rAng="0" ptsTypes="AA">
                                      <p:cBhvr>
                                        <p:cTn id="10" dur="1000" spd="-100000" fill="hold"/>
                                        <p:tgtEl>
                                          <p:spTgt spid="3074"/>
                                        </p:tgtEl>
                                        <p:attrNameLst>
                                          <p:attrName>ppt_x</p:attrName>
                                          <p:attrName>ppt_y</p:attrName>
                                        </p:attrNameLst>
                                      </p:cBhvr>
                                      <p:rCtr x="-10156" y="706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par>
                                <p:cTn id="31" presetID="6" presetClass="emph" presetSubtype="0" fill="hold" grpId="4" nodeType="withEffect">
                                  <p:stCondLst>
                                    <p:cond delay="0"/>
                                  </p:stCondLst>
                                  <p:childTnLst>
                                    <p:animScale>
                                      <p:cBhvr>
                                        <p:cTn id="32" dur="2000" fill="hold"/>
                                        <p:tgtEl>
                                          <p:spTgt spid="10"/>
                                        </p:tgtEl>
                                      </p:cBhvr>
                                      <p:by x="90500" y="90500"/>
                                    </p:animScale>
                                  </p:childTnLst>
                                </p:cTn>
                              </p:par>
                              <p:par>
                                <p:cTn id="33" presetID="6" presetClass="emph" presetSubtype="0" fill="hold" grpId="3" nodeType="withEffect">
                                  <p:stCondLst>
                                    <p:cond delay="0"/>
                                  </p:stCondLst>
                                  <p:childTnLst>
                                    <p:animScale>
                                      <p:cBhvr>
                                        <p:cTn id="34" dur="2000" fill="hold"/>
                                        <p:tgtEl>
                                          <p:spTgt spid="11"/>
                                        </p:tgtEl>
                                      </p:cBhvr>
                                      <p:by x="90500" y="90500"/>
                                    </p:animScale>
                                  </p:childTnLst>
                                </p:cTn>
                              </p:par>
                              <p:par>
                                <p:cTn id="35" presetID="6" presetClass="emph" presetSubtype="0" fill="hold" grpId="3" nodeType="withEffect">
                                  <p:stCondLst>
                                    <p:cond delay="0"/>
                                  </p:stCondLst>
                                  <p:childTnLst>
                                    <p:animScale>
                                      <p:cBhvr>
                                        <p:cTn id="36" dur="2000" fill="hold"/>
                                        <p:tgtEl>
                                          <p:spTgt spid="12"/>
                                        </p:tgtEl>
                                      </p:cBhvr>
                                      <p:by x="90500" y="90500"/>
                                    </p:animScale>
                                  </p:childTnLst>
                                </p:cTn>
                              </p:par>
                              <p:par>
                                <p:cTn id="37" presetID="42" presetClass="path" presetSubtype="0" accel="50000" decel="50000" fill="hold" grpId="1" nodeType="withEffect">
                                  <p:stCondLst>
                                    <p:cond delay="0"/>
                                  </p:stCondLst>
                                  <p:childTnLst>
                                    <p:animMotion origin="layout" path="M 1.11111E-6 -3.33333E-6 L -0.17222 0.24723 " pathEditMode="relative" rAng="0" ptsTypes="AA">
                                      <p:cBhvr>
                                        <p:cTn id="38" dur="2000" fill="hold"/>
                                        <p:tgtEl>
                                          <p:spTgt spid="10"/>
                                        </p:tgtEl>
                                        <p:attrNameLst>
                                          <p:attrName>ppt_x</p:attrName>
                                          <p:attrName>ppt_y</p:attrName>
                                        </p:attrNameLst>
                                      </p:cBhvr>
                                      <p:rCtr x="-8611" y="12361"/>
                                    </p:animMotion>
                                  </p:childTnLst>
                                </p:cTn>
                              </p:par>
                              <p:par>
                                <p:cTn id="39" presetID="42" presetClass="path" presetSubtype="0" accel="50000" decel="50000" fill="hold" grpId="1" nodeType="withEffect">
                                  <p:stCondLst>
                                    <p:cond delay="0"/>
                                  </p:stCondLst>
                                  <p:childTnLst>
                                    <p:animMotion origin="layout" path="M 2.77778E-6 -3.7037E-6 L -0.07847 0.05162 " pathEditMode="relative" rAng="0" ptsTypes="AA">
                                      <p:cBhvr>
                                        <p:cTn id="40" dur="2000" fill="hold"/>
                                        <p:tgtEl>
                                          <p:spTgt spid="11"/>
                                        </p:tgtEl>
                                        <p:attrNameLst>
                                          <p:attrName>ppt_x</p:attrName>
                                          <p:attrName>ppt_y</p:attrName>
                                        </p:attrNameLst>
                                      </p:cBhvr>
                                      <p:rCtr x="-3924" y="2569"/>
                                    </p:animMotion>
                                  </p:childTnLst>
                                </p:cTn>
                              </p:par>
                              <p:par>
                                <p:cTn id="41" presetID="42" presetClass="path" presetSubtype="0" accel="50000" decel="50000" fill="hold" grpId="1" nodeType="withEffect">
                                  <p:stCondLst>
                                    <p:cond delay="0"/>
                                  </p:stCondLst>
                                  <p:childTnLst>
                                    <p:animMotion origin="layout" path="M 2.77778E-6 2.96296E-6 L 0.15364 0.1493 " pathEditMode="relative" rAng="0" ptsTypes="AA">
                                      <p:cBhvr>
                                        <p:cTn id="42" dur="2000" fill="hold"/>
                                        <p:tgtEl>
                                          <p:spTgt spid="12"/>
                                        </p:tgtEl>
                                        <p:attrNameLst>
                                          <p:attrName>ppt_x</p:attrName>
                                          <p:attrName>ppt_y</p:attrName>
                                        </p:attrNameLst>
                                      </p:cBhvr>
                                      <p:rCtr x="7674" y="7454"/>
                                    </p:animMotion>
                                  </p:childTnLst>
                                </p:cTn>
                              </p:par>
                              <p:par>
                                <p:cTn id="43" presetID="0" presetClass="path" presetSubtype="0" accel="50000" decel="50000" fill="hold" grpId="3" nodeType="withEffect">
                                  <p:stCondLst>
                                    <p:cond delay="0"/>
                                  </p:stCondLst>
                                  <p:childTnLst>
                                    <p:animMotion origin="layout" path="M 5E-6 -2.22222E-6 C -0.01042 -0.01065 -0.03282 -0.05069 -0.0625 -0.06458 C -0.09219 -0.07847 -0.13855 -0.0875 -0.17813 -0.08264 C -0.21771 -0.07778 -0.26546 -0.06296 -0.3 -0.03541 C -0.33455 -0.00787 -0.36511 0.03565 -0.38577 0.08264 C -0.40643 0.12963 -0.41928 0.19144 -0.42396 0.24653 C -0.42865 0.30162 -0.42952 0.36158 -0.41355 0.41297 C -0.39757 0.46482 -0.37171 0.52709 -0.32813 0.55625 C -0.28455 0.58519 -0.20087 0.59861 -0.15244 0.58634 C -0.104 0.57408 -0.05869 0.52755 -0.03749 0.48264 C -0.01632 0.43773 -0.01598 0.36297 -0.02553 0.31759 C -0.03507 0.27222 -0.06945 0.23472 -0.09479 0.21042 C -0.12014 0.18611 -0.14896 0.17755 -0.17709 0.17153 C -0.20521 0.16551 -0.23837 0.17107 -0.26355 0.17431 C -0.28872 0.17755 -0.31476 0.1875 -0.32813 0.19097 " pathEditMode="relative" rAng="0" ptsTypes="aaaaaaaaaaaaaaa">
                                      <p:cBhvr>
                                        <p:cTn id="44" dur="2000" fill="hold"/>
                                        <p:tgtEl>
                                          <p:spTgt spid="4"/>
                                        </p:tgtEl>
                                        <p:attrNameLst>
                                          <p:attrName>ppt_x</p:attrName>
                                          <p:attrName>ppt_y</p:attrName>
                                        </p:attrNameLst>
                                      </p:cBhvr>
                                      <p:rCtr x="-21476" y="25556"/>
                                    </p:animMotion>
                                  </p:childTnLst>
                                </p:cTn>
                              </p:par>
                              <p:par>
                                <p:cTn id="45" presetID="0" presetClass="path" presetSubtype="0" accel="50000" decel="50000" fill="hold" grpId="3" nodeType="withEffect">
                                  <p:stCondLst>
                                    <p:cond delay="0"/>
                                  </p:stCondLst>
                                  <p:childTnLst>
                                    <p:animMotion origin="layout" path="M -0.00017 4.44444E-6 C -0.00573 -0.0125 -0.02066 -0.05 -0.03385 -0.0757 C -0.04705 -0.10139 -0.06094 -0.12917 -0.07969 -0.15348 C -0.09844 -0.17778 -0.12031 -0.20139 -0.14601 -0.22223 C -0.1717 -0.24306 -0.19757 -0.2713 -0.23437 -0.27917 C -0.27118 -0.28704 -0.3243 -0.28889 -0.36684 -0.26945 C -0.40937 -0.25 -0.45868 -0.2095 -0.48906 -0.1632 C -0.51944 -0.1169 -0.54028 -0.05278 -0.54896 0.00833 C -0.55764 0.06944 -0.55434 0.14953 -0.54167 0.20416 C -0.52899 0.25879 -0.50937 0.30463 -0.47292 0.33611 C -0.43646 0.36759 -0.36858 0.39282 -0.32239 0.39375 C -0.27621 0.39467 -0.22378 0.36967 -0.19531 0.34236 C -0.16684 0.31504 -0.15799 0.26759 -0.15156 0.22986 C -0.14514 0.19213 -0.15573 0.13958 -0.15677 0.11597 " pathEditMode="relative" rAng="0" ptsTypes="aaaaaaaaaaaaaa">
                                      <p:cBhvr>
                                        <p:cTn id="46" dur="2000" fill="hold"/>
                                        <p:tgtEl>
                                          <p:spTgt spid="8"/>
                                        </p:tgtEl>
                                        <p:attrNameLst>
                                          <p:attrName>ppt_x</p:attrName>
                                          <p:attrName>ppt_y</p:attrName>
                                        </p:attrNameLst>
                                      </p:cBhvr>
                                      <p:rCtr x="-27882" y="5278"/>
                                    </p:animMotion>
                                  </p:childTnLst>
                                </p:cTn>
                              </p:par>
                              <p:par>
                                <p:cTn id="47" presetID="0" presetClass="path" presetSubtype="0" accel="50000" decel="50000" fill="hold" grpId="3" nodeType="withEffect">
                                  <p:stCondLst>
                                    <p:cond delay="0"/>
                                  </p:stCondLst>
                                  <p:childTnLst>
                                    <p:animMotion origin="layout" path="M -0.00052 -3.7037E-7 C -0.00295 -0.03681 -0.00451 -0.07338 -0.01371 -0.11667 C -0.02361 -0.15995 -0.03958 -0.21667 -0.05781 -0.25972 C -0.07569 -0.30278 -0.09479 -0.34143 -0.12205 -0.375 C -0.14965 -0.40856 -0.18472 -0.44398 -0.22309 -0.46111 C -0.26094 -0.47824 -0.31059 -0.48333 -0.35139 -0.47778 C -0.39132 -0.47222 -0.43177 -0.45602 -0.46441 -0.42778 C -0.49705 -0.39954 -0.52621 -0.36134 -0.5467 -0.30833 C -0.56719 -0.25532 -0.58489 -0.16505 -0.58732 -0.10972 C -0.58975 -0.0544 -0.57708 -0.01111 -0.56163 0.02407 C -0.54618 0.05926 -0.51944 0.08542 -0.49496 0.10185 C -0.47048 0.11829 -0.43142 0.11829 -0.41475 0.12269 " pathEditMode="relative" rAng="0" ptsTypes="aaaaaaaaaaaa">
                                      <p:cBhvr>
                                        <p:cTn id="48" dur="2000" fill="hold"/>
                                        <p:tgtEl>
                                          <p:spTgt spid="9"/>
                                        </p:tgtEl>
                                        <p:attrNameLst>
                                          <p:attrName>ppt_x</p:attrName>
                                          <p:attrName>ppt_y</p:attrName>
                                        </p:attrNameLst>
                                      </p:cBhvr>
                                      <p:rCtr x="-29462" y="-18032"/>
                                    </p:animMotion>
                                  </p:childTnLst>
                                </p:cTn>
                              </p:par>
                              <p:par>
                                <p:cTn id="49" presetID="10" presetClass="exit" presetSubtype="0" fill="hold" grpId="1" nodeType="withEffect">
                                  <p:stCondLst>
                                    <p:cond delay="0"/>
                                  </p:stCondLst>
                                  <p:childTnLst>
                                    <p:animEffect transition="out" filter="fade">
                                      <p:cBhvr>
                                        <p:cTn id="50" dur="1250"/>
                                        <p:tgtEl>
                                          <p:spTgt spid="3074"/>
                                        </p:tgtEl>
                                      </p:cBhvr>
                                    </p:animEffect>
                                    <p:set>
                                      <p:cBhvr>
                                        <p:cTn id="51" dur="1" fill="hold">
                                          <p:stCondLst>
                                            <p:cond delay="1249"/>
                                          </p:stCondLst>
                                        </p:cTn>
                                        <p:tgtEl>
                                          <p:spTgt spid="3074"/>
                                        </p:tgtEl>
                                        <p:attrNameLst>
                                          <p:attrName>style.visibility</p:attrName>
                                        </p:attrNameLst>
                                      </p:cBhvr>
                                      <p:to>
                                        <p:strVal val="hidden"/>
                                      </p:to>
                                    </p:set>
                                  </p:childTnLst>
                                </p:cTn>
                              </p:par>
                            </p:childTnLst>
                          </p:cTn>
                        </p:par>
                        <p:par>
                          <p:cTn id="52" fill="hold">
                            <p:stCondLst>
                              <p:cond delay="2000"/>
                            </p:stCondLst>
                            <p:childTnLst>
                              <p:par>
                                <p:cTn id="53" presetID="10" presetClass="exit" presetSubtype="0" fill="hold" grpId="2" nodeType="afterEffect">
                                  <p:stCondLst>
                                    <p:cond delay="0"/>
                                  </p:stCondLst>
                                  <p:childTnLst>
                                    <p:animEffect transition="out" filter="fade">
                                      <p:cBhvr>
                                        <p:cTn id="54" dur="250"/>
                                        <p:tgtEl>
                                          <p:spTgt spid="10"/>
                                        </p:tgtEl>
                                      </p:cBhvr>
                                    </p:animEffect>
                                    <p:set>
                                      <p:cBhvr>
                                        <p:cTn id="55" dur="1" fill="hold">
                                          <p:stCondLst>
                                            <p:cond delay="249"/>
                                          </p:stCondLst>
                                        </p:cTn>
                                        <p:tgtEl>
                                          <p:spTgt spid="10"/>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250"/>
                                        <p:tgtEl>
                                          <p:spTgt spid="12"/>
                                        </p:tgtEl>
                                      </p:cBhvr>
                                    </p:animEffect>
                                    <p:set>
                                      <p:cBhvr>
                                        <p:cTn id="58" dur="1" fill="hold">
                                          <p:stCondLst>
                                            <p:cond delay="249"/>
                                          </p:stCondLst>
                                        </p:cTn>
                                        <p:tgtEl>
                                          <p:spTgt spid="12"/>
                                        </p:tgtEl>
                                        <p:attrNameLst>
                                          <p:attrName>style.visibility</p:attrName>
                                        </p:attrNameLst>
                                      </p:cBhvr>
                                      <p:to>
                                        <p:strVal val="hidden"/>
                                      </p:to>
                                    </p:set>
                                  </p:childTnLst>
                                </p:cTn>
                              </p:par>
                            </p:childTnLst>
                          </p:cTn>
                        </p:par>
                        <p:par>
                          <p:cTn id="59" fill="hold">
                            <p:stCondLst>
                              <p:cond delay="2250"/>
                            </p:stCondLst>
                            <p:childTnLst>
                              <p:par>
                                <p:cTn id="60" presetID="23" presetClass="exit" presetSubtype="32" fill="hold" grpId="2" nodeType="afterEffect">
                                  <p:stCondLst>
                                    <p:cond delay="0"/>
                                  </p:stCondLst>
                                  <p:childTnLst>
                                    <p:anim calcmode="lin" valueType="num">
                                      <p:cBhvr>
                                        <p:cTn id="61" dur="1250"/>
                                        <p:tgtEl>
                                          <p:spTgt spid="8"/>
                                        </p:tgtEl>
                                        <p:attrNameLst>
                                          <p:attrName>ppt_w</p:attrName>
                                        </p:attrNameLst>
                                      </p:cBhvr>
                                      <p:tavLst>
                                        <p:tav tm="0">
                                          <p:val>
                                            <p:strVal val="ppt_w"/>
                                          </p:val>
                                        </p:tav>
                                        <p:tav tm="100000">
                                          <p:val>
                                            <p:fltVal val="0"/>
                                          </p:val>
                                        </p:tav>
                                      </p:tavLst>
                                    </p:anim>
                                    <p:anim calcmode="lin" valueType="num">
                                      <p:cBhvr>
                                        <p:cTn id="62" dur="1250"/>
                                        <p:tgtEl>
                                          <p:spTgt spid="8"/>
                                        </p:tgtEl>
                                        <p:attrNameLst>
                                          <p:attrName>ppt_h</p:attrName>
                                        </p:attrNameLst>
                                      </p:cBhvr>
                                      <p:tavLst>
                                        <p:tav tm="0">
                                          <p:val>
                                            <p:strVal val="ppt_h"/>
                                          </p:val>
                                        </p:tav>
                                        <p:tav tm="100000">
                                          <p:val>
                                            <p:fltVal val="0"/>
                                          </p:val>
                                        </p:tav>
                                      </p:tavLst>
                                    </p:anim>
                                    <p:set>
                                      <p:cBhvr>
                                        <p:cTn id="63" dur="1" fill="hold">
                                          <p:stCondLst>
                                            <p:cond delay="1249"/>
                                          </p:stCondLst>
                                        </p:cTn>
                                        <p:tgtEl>
                                          <p:spTgt spid="8"/>
                                        </p:tgtEl>
                                        <p:attrNameLst>
                                          <p:attrName>style.visibility</p:attrName>
                                        </p:attrNameLst>
                                      </p:cBhvr>
                                      <p:to>
                                        <p:strVal val="hidden"/>
                                      </p:to>
                                    </p:set>
                                  </p:childTnLst>
                                </p:cTn>
                              </p:par>
                              <p:par>
                                <p:cTn id="64" presetID="23" presetClass="exit" presetSubtype="32" fill="hold" grpId="2" nodeType="withEffect">
                                  <p:stCondLst>
                                    <p:cond delay="0"/>
                                  </p:stCondLst>
                                  <p:childTnLst>
                                    <p:anim calcmode="lin" valueType="num">
                                      <p:cBhvr>
                                        <p:cTn id="65" dur="1250"/>
                                        <p:tgtEl>
                                          <p:spTgt spid="4"/>
                                        </p:tgtEl>
                                        <p:attrNameLst>
                                          <p:attrName>ppt_w</p:attrName>
                                        </p:attrNameLst>
                                      </p:cBhvr>
                                      <p:tavLst>
                                        <p:tav tm="0">
                                          <p:val>
                                            <p:strVal val="ppt_w"/>
                                          </p:val>
                                        </p:tav>
                                        <p:tav tm="100000">
                                          <p:val>
                                            <p:fltVal val="0"/>
                                          </p:val>
                                        </p:tav>
                                      </p:tavLst>
                                    </p:anim>
                                    <p:anim calcmode="lin" valueType="num">
                                      <p:cBhvr>
                                        <p:cTn id="66" dur="1250"/>
                                        <p:tgtEl>
                                          <p:spTgt spid="4"/>
                                        </p:tgtEl>
                                        <p:attrNameLst>
                                          <p:attrName>ppt_h</p:attrName>
                                        </p:attrNameLst>
                                      </p:cBhvr>
                                      <p:tavLst>
                                        <p:tav tm="0">
                                          <p:val>
                                            <p:strVal val="ppt_h"/>
                                          </p:val>
                                        </p:tav>
                                        <p:tav tm="100000">
                                          <p:val>
                                            <p:fltVal val="0"/>
                                          </p:val>
                                        </p:tav>
                                      </p:tavLst>
                                    </p:anim>
                                    <p:set>
                                      <p:cBhvr>
                                        <p:cTn id="67" dur="1" fill="hold">
                                          <p:stCondLst>
                                            <p:cond delay="1249"/>
                                          </p:stCondLst>
                                        </p:cTn>
                                        <p:tgtEl>
                                          <p:spTgt spid="4"/>
                                        </p:tgtEl>
                                        <p:attrNameLst>
                                          <p:attrName>style.visibility</p:attrName>
                                        </p:attrNameLst>
                                      </p:cBhvr>
                                      <p:to>
                                        <p:strVal val="hidden"/>
                                      </p:to>
                                    </p:set>
                                  </p:childTnLst>
                                </p:cTn>
                              </p:par>
                              <p:par>
                                <p:cTn id="68" presetID="23" presetClass="exit" presetSubtype="32" fill="hold" grpId="2" nodeType="withEffect">
                                  <p:stCondLst>
                                    <p:cond delay="0"/>
                                  </p:stCondLst>
                                  <p:childTnLst>
                                    <p:anim calcmode="lin" valueType="num">
                                      <p:cBhvr>
                                        <p:cTn id="69" dur="1250"/>
                                        <p:tgtEl>
                                          <p:spTgt spid="9"/>
                                        </p:tgtEl>
                                        <p:attrNameLst>
                                          <p:attrName>ppt_w</p:attrName>
                                        </p:attrNameLst>
                                      </p:cBhvr>
                                      <p:tavLst>
                                        <p:tav tm="0">
                                          <p:val>
                                            <p:strVal val="ppt_w"/>
                                          </p:val>
                                        </p:tav>
                                        <p:tav tm="100000">
                                          <p:val>
                                            <p:fltVal val="0"/>
                                          </p:val>
                                        </p:tav>
                                      </p:tavLst>
                                    </p:anim>
                                    <p:anim calcmode="lin" valueType="num">
                                      <p:cBhvr>
                                        <p:cTn id="70" dur="1250"/>
                                        <p:tgtEl>
                                          <p:spTgt spid="9"/>
                                        </p:tgtEl>
                                        <p:attrNameLst>
                                          <p:attrName>ppt_h</p:attrName>
                                        </p:attrNameLst>
                                      </p:cBhvr>
                                      <p:tavLst>
                                        <p:tav tm="0">
                                          <p:val>
                                            <p:strVal val="ppt_h"/>
                                          </p:val>
                                        </p:tav>
                                        <p:tav tm="100000">
                                          <p:val>
                                            <p:fltVal val="0"/>
                                          </p:val>
                                        </p:tav>
                                      </p:tavLst>
                                    </p:anim>
                                    <p:set>
                                      <p:cBhvr>
                                        <p:cTn id="71" dur="1" fill="hold">
                                          <p:stCondLst>
                                            <p:cond delay="1249"/>
                                          </p:stCondLst>
                                        </p:cTn>
                                        <p:tgtEl>
                                          <p:spTgt spid="9"/>
                                        </p:tgtEl>
                                        <p:attrNameLst>
                                          <p:attrName>style.visibility</p:attrName>
                                        </p:attrNameLst>
                                      </p:cBhvr>
                                      <p:to>
                                        <p:strVal val="hidden"/>
                                      </p:to>
                                    </p:set>
                                  </p:childTnLst>
                                </p:cTn>
                              </p:par>
                              <p:par>
                                <p:cTn id="72" presetID="42" presetClass="path" presetSubtype="0" accel="50000" decel="50000" fill="hold" grpId="4" nodeType="withEffect">
                                  <p:stCondLst>
                                    <p:cond delay="0"/>
                                  </p:stCondLst>
                                  <p:childTnLst>
                                    <p:animMotion origin="layout" path="M -0.41475 0.12269 L -0.3809 -0.03958 " pathEditMode="relative" rAng="0" ptsTypes="AA">
                                      <p:cBhvr>
                                        <p:cTn id="73" dur="1250" fill="hold"/>
                                        <p:tgtEl>
                                          <p:spTgt spid="9"/>
                                        </p:tgtEl>
                                        <p:attrNameLst>
                                          <p:attrName>ppt_x</p:attrName>
                                          <p:attrName>ppt_y</p:attrName>
                                        </p:attrNameLst>
                                      </p:cBhvr>
                                      <p:rCtr x="1684" y="-8125"/>
                                    </p:animMotion>
                                  </p:childTnLst>
                                </p:cTn>
                              </p:par>
                              <p:par>
                                <p:cTn id="74" presetID="42" presetClass="path" presetSubtype="0" accel="50000" decel="50000" fill="hold" grpId="4" nodeType="withEffect">
                                  <p:stCondLst>
                                    <p:cond delay="0"/>
                                  </p:stCondLst>
                                  <p:childTnLst>
                                    <p:animMotion origin="layout" path="M -0.15677 0.11597 L -0.35052 0.1574 " pathEditMode="relative" rAng="0" ptsTypes="AA">
                                      <p:cBhvr>
                                        <p:cTn id="75" dur="1250" fill="hold"/>
                                        <p:tgtEl>
                                          <p:spTgt spid="8"/>
                                        </p:tgtEl>
                                        <p:attrNameLst>
                                          <p:attrName>ppt_x</p:attrName>
                                          <p:attrName>ppt_y</p:attrName>
                                        </p:attrNameLst>
                                      </p:cBhvr>
                                      <p:rCtr x="-9687" y="2060"/>
                                    </p:animMotion>
                                  </p:childTnLst>
                                </p:cTn>
                              </p:par>
                              <p:par>
                                <p:cTn id="76" presetID="42" presetClass="path" presetSubtype="0" accel="50000" decel="50000" fill="hold" grpId="4" nodeType="withEffect">
                                  <p:stCondLst>
                                    <p:cond delay="0"/>
                                  </p:stCondLst>
                                  <p:childTnLst>
                                    <p:animMotion origin="layout" path="M -0.32813 0.19097 L -0.2283 0.35278 " pathEditMode="relative" rAng="0" ptsTypes="AA">
                                      <p:cBhvr>
                                        <p:cTn id="77" dur="1250" fill="hold"/>
                                        <p:tgtEl>
                                          <p:spTgt spid="4"/>
                                        </p:tgtEl>
                                        <p:attrNameLst>
                                          <p:attrName>ppt_x</p:attrName>
                                          <p:attrName>ppt_y</p:attrName>
                                        </p:attrNameLst>
                                      </p:cBhvr>
                                      <p:rCtr x="4983" y="8079"/>
                                    </p:animMotion>
                                  </p:childTnLst>
                                </p:cTn>
                              </p:par>
                              <p:par>
                                <p:cTn id="78" presetID="23" presetClass="entr" presetSubtype="16" fill="hold" grpId="0" nodeType="withEffect">
                                  <p:stCondLst>
                                    <p:cond delay="750"/>
                                  </p:stCondLst>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ppt_w</p:attrName>
                                        </p:attrNameLst>
                                      </p:cBhvr>
                                      <p:tavLst>
                                        <p:tav tm="0">
                                          <p:val>
                                            <p:fltVal val="0"/>
                                          </p:val>
                                        </p:tav>
                                        <p:tav tm="100000">
                                          <p:val>
                                            <p:strVal val="#ppt_w"/>
                                          </p:val>
                                        </p:tav>
                                      </p:tavLst>
                                    </p:anim>
                                    <p:anim calcmode="lin" valueType="num">
                                      <p:cBhvr>
                                        <p:cTn id="81" dur="250" fill="hold"/>
                                        <p:tgtEl>
                                          <p:spTgt spid="13"/>
                                        </p:tgtEl>
                                        <p:attrNameLst>
                                          <p:attrName>ppt_h</p:attrName>
                                        </p:attrNameLst>
                                      </p:cBhvr>
                                      <p:tavLst>
                                        <p:tav tm="0">
                                          <p:val>
                                            <p:fltVal val="0"/>
                                          </p:val>
                                        </p:tav>
                                        <p:tav tm="100000">
                                          <p:val>
                                            <p:strVal val="#ppt_h"/>
                                          </p:val>
                                        </p:tav>
                                      </p:tavLst>
                                    </p:anim>
                                  </p:childTnLst>
                                </p:cTn>
                              </p:par>
                              <p:par>
                                <p:cTn id="82" presetID="26" presetClass="emph" presetSubtype="0" fill="hold" grpId="2" nodeType="withEffect">
                                  <p:stCondLst>
                                    <p:cond delay="750"/>
                                  </p:stCondLst>
                                  <p:childTnLst>
                                    <p:animEffect transition="out" filter="fade">
                                      <p:cBhvr>
                                        <p:cTn id="83" dur="250" tmFilter="0, 0; .2, .5; .8, .5; 1, 0"/>
                                        <p:tgtEl>
                                          <p:spTgt spid="13"/>
                                        </p:tgtEl>
                                      </p:cBhvr>
                                    </p:animEffect>
                                    <p:animScale>
                                      <p:cBhvr>
                                        <p:cTn id="84" dur="125" autoRev="1" fill="hold"/>
                                        <p:tgtEl>
                                          <p:spTgt spid="13"/>
                                        </p:tgtEl>
                                      </p:cBhvr>
                                      <p:by x="105000" y="105000"/>
                                    </p:animScale>
                                  </p:childTnLst>
                                </p:cTn>
                              </p:par>
                              <p:par>
                                <p:cTn id="85" presetID="23" presetClass="exit" presetSubtype="32" fill="hold" grpId="1" nodeType="withEffect">
                                  <p:stCondLst>
                                    <p:cond delay="1000"/>
                                  </p:stCondLst>
                                  <p:childTnLst>
                                    <p:anim calcmode="lin" valueType="num">
                                      <p:cBhvr>
                                        <p:cTn id="86" dur="500"/>
                                        <p:tgtEl>
                                          <p:spTgt spid="13"/>
                                        </p:tgtEl>
                                        <p:attrNameLst>
                                          <p:attrName>ppt_w</p:attrName>
                                        </p:attrNameLst>
                                      </p:cBhvr>
                                      <p:tavLst>
                                        <p:tav tm="0">
                                          <p:val>
                                            <p:strVal val="ppt_w"/>
                                          </p:val>
                                        </p:tav>
                                        <p:tav tm="100000">
                                          <p:val>
                                            <p:fltVal val="0"/>
                                          </p:val>
                                        </p:tav>
                                      </p:tavLst>
                                    </p:anim>
                                    <p:anim calcmode="lin" valueType="num">
                                      <p:cBhvr>
                                        <p:cTn id="87" dur="500"/>
                                        <p:tgtEl>
                                          <p:spTgt spid="13"/>
                                        </p:tgtEl>
                                        <p:attrNameLst>
                                          <p:attrName>ppt_h</p:attrName>
                                        </p:attrNameLst>
                                      </p:cBhvr>
                                      <p:tavLst>
                                        <p:tav tm="0">
                                          <p:val>
                                            <p:strVal val="ppt_h"/>
                                          </p:val>
                                        </p:tav>
                                        <p:tav tm="100000">
                                          <p:val>
                                            <p:fltVal val="0"/>
                                          </p:val>
                                        </p:tav>
                                      </p:tavLst>
                                    </p:anim>
                                    <p:set>
                                      <p:cBhvr>
                                        <p:cTn id="8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10" grpId="0"/>
      <p:bldP spid="10" grpId="1"/>
      <p:bldP spid="10" grpId="2"/>
      <p:bldP spid="10" grpId="4"/>
      <p:bldP spid="11" grpId="0"/>
      <p:bldP spid="11" grpId="1"/>
      <p:bldP spid="11" grpId="3"/>
      <p:bldP spid="12" grpId="0"/>
      <p:bldP spid="12" grpId="1"/>
      <p:bldP spid="12" grpId="2"/>
      <p:bldP spid="12" grpId="3"/>
      <p:bldP spid="13" grpId="0" animBg="1"/>
      <p:bldP spid="13" grpId="1" animBg="1"/>
      <p:bldP spid="13" grpId="2" animBg="1"/>
      <p:bldP spid="4" grpId="0"/>
      <p:bldP spid="4" grpId="2"/>
      <p:bldP spid="4" grpId="3"/>
      <p:bldP spid="4" grpId="4"/>
      <p:bldP spid="8" grpId="0"/>
      <p:bldP spid="8" grpId="2"/>
      <p:bldP spid="8" grpId="3"/>
      <p:bldP spid="8" grpId="4"/>
      <p:bldP spid="9" grpId="0"/>
      <p:bldP spid="9" grpId="2"/>
      <p:bldP spid="9" grpId="3"/>
      <p:bldP spid="9" grpId="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18AA9-9802-46AA-80D0-C5E1B3247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7740" cy="7017488"/>
          </a:xfrm>
          <a:prstGeom prst="rect">
            <a:avLst/>
          </a:prstGeom>
        </p:spPr>
      </p:pic>
      <p:sp>
        <p:nvSpPr>
          <p:cNvPr id="4" name="Title 1"/>
          <p:cNvSpPr txBox="1">
            <a:spLocks/>
          </p:cNvSpPr>
          <p:nvPr/>
        </p:nvSpPr>
        <p:spPr>
          <a:xfrm>
            <a:off x="2573334" y="1458175"/>
            <a:ext cx="3860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out of the heart</a:t>
            </a:r>
          </a:p>
        </p:txBody>
      </p:sp>
      <p:sp>
        <p:nvSpPr>
          <p:cNvPr id="5" name="Title 1"/>
          <p:cNvSpPr txBox="1">
            <a:spLocks/>
          </p:cNvSpPr>
          <p:nvPr/>
        </p:nvSpPr>
        <p:spPr>
          <a:xfrm>
            <a:off x="812802" y="2068003"/>
            <a:ext cx="50219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proceed evil thoughts</a:t>
            </a:r>
          </a:p>
        </p:txBody>
      </p:sp>
      <p:sp>
        <p:nvSpPr>
          <p:cNvPr id="3074" name="Rectangle 2"/>
          <p:cNvSpPr>
            <a:spLocks noGrp="1" noChangeArrowheads="1"/>
          </p:cNvSpPr>
          <p:nvPr>
            <p:ph type="title"/>
          </p:nvPr>
        </p:nvSpPr>
        <p:spPr>
          <a:xfrm>
            <a:off x="377456" y="289719"/>
            <a:ext cx="8389087"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He said, "What comes out of a man, that defiles a man. For from within, out of the heart of men, proceed evil thoughts, adulteries, fornications, murders, thefts, covetousness, wickedness, deceit, lewdness, an evil eye, blasphemy, pride, foolishness. All these evil things come from within and defile a man."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Mark 7:20-23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9"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2163420" y="4073775"/>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a:t>
            </a:r>
          </a:p>
        </p:txBody>
      </p:sp>
      <p:sp>
        <p:nvSpPr>
          <p:cNvPr id="10" name="Rectangle 2">
            <a:extLst>
              <a:ext uri="{FF2B5EF4-FFF2-40B4-BE49-F238E27FC236}">
                <a16:creationId xmlns:a16="http://schemas.microsoft.com/office/drawing/2014/main" id="{6CC2F4CC-A8A0-4752-B296-98D1A8EAC5AD}"/>
              </a:ext>
            </a:extLst>
          </p:cNvPr>
          <p:cNvSpPr txBox="1">
            <a:spLocks noChangeArrowheads="1"/>
          </p:cNvSpPr>
          <p:nvPr/>
        </p:nvSpPr>
        <p:spPr bwMode="auto">
          <a:xfrm>
            <a:off x="2163420" y="4073775"/>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a:t>
            </a:r>
          </a:p>
        </p:txBody>
      </p:sp>
      <p:sp>
        <p:nvSpPr>
          <p:cNvPr id="11" name="Rectangle 2">
            <a:extLst>
              <a:ext uri="{FF2B5EF4-FFF2-40B4-BE49-F238E27FC236}">
                <a16:creationId xmlns:a16="http://schemas.microsoft.com/office/drawing/2014/main" id="{CE2F82A8-C956-407C-BAA7-C3F8DD759F10}"/>
              </a:ext>
            </a:extLst>
          </p:cNvPr>
          <p:cNvSpPr txBox="1">
            <a:spLocks noChangeArrowheads="1"/>
          </p:cNvSpPr>
          <p:nvPr/>
        </p:nvSpPr>
        <p:spPr bwMode="auto">
          <a:xfrm>
            <a:off x="2163420" y="4073775"/>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a:t>
            </a:r>
          </a:p>
        </p:txBody>
      </p:sp>
      <p:sp>
        <p:nvSpPr>
          <p:cNvPr id="12" name="Rectangle 2"/>
          <p:cNvSpPr txBox="1">
            <a:spLocks noChangeArrowheads="1"/>
          </p:cNvSpPr>
          <p:nvPr/>
        </p:nvSpPr>
        <p:spPr bwMode="auto">
          <a:xfrm>
            <a:off x="3847486" y="82062"/>
            <a:ext cx="3983529" cy="672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evil thoughts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adulteries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fornications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murders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thefts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covetousness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wickedness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deceit</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lewdness</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an evil eye</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blasphemy</a:t>
            </a:r>
          </a:p>
          <a:p>
            <a:pPr algn="l" eaLnBrk="1" hangingPunct="1">
              <a:lnSpc>
                <a:spcPts val="39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pride</a:t>
            </a:r>
          </a:p>
          <a:p>
            <a:pPr algn="l" eaLnBrk="1" hangingPunct="1">
              <a:lnSpc>
                <a:spcPts val="4400"/>
              </a:lnSpc>
            </a:pPr>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foolishness</a:t>
            </a:r>
            <a:endPar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2696295" y="2127745"/>
            <a:ext cx="308954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evil thoughts</a:t>
            </a:r>
          </a:p>
        </p:txBody>
      </p:sp>
      <p:sp>
        <p:nvSpPr>
          <p:cNvPr id="15"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5607625" y="2127388"/>
            <a:ext cx="263234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adulteries</a:t>
            </a:r>
          </a:p>
        </p:txBody>
      </p:sp>
      <p:sp>
        <p:nvSpPr>
          <p:cNvPr id="16"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1204900" y="2736235"/>
            <a:ext cx="308954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fornications</a:t>
            </a:r>
          </a:p>
        </p:txBody>
      </p:sp>
      <p:sp>
        <p:nvSpPr>
          <p:cNvPr id="17"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4030162" y="2734036"/>
            <a:ext cx="223375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murders</a:t>
            </a:r>
          </a:p>
        </p:txBody>
      </p:sp>
      <p:sp>
        <p:nvSpPr>
          <p:cNvPr id="18"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6131168" y="2734413"/>
            <a:ext cx="155382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thefts</a:t>
            </a:r>
          </a:p>
        </p:txBody>
      </p:sp>
      <p:sp>
        <p:nvSpPr>
          <p:cNvPr id="19"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858347" y="3348398"/>
            <a:ext cx="308954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covetousness</a:t>
            </a:r>
          </a:p>
        </p:txBody>
      </p:sp>
      <p:sp>
        <p:nvSpPr>
          <p:cNvPr id="20"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3844597" y="3346016"/>
            <a:ext cx="286680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wickedness</a:t>
            </a:r>
          </a:p>
        </p:txBody>
      </p:sp>
      <p:sp>
        <p:nvSpPr>
          <p:cNvPr id="21"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6539095" y="3345835"/>
            <a:ext cx="169449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deceit</a:t>
            </a:r>
          </a:p>
        </p:txBody>
      </p:sp>
      <p:sp>
        <p:nvSpPr>
          <p:cNvPr id="22"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771525" y="3960197"/>
            <a:ext cx="242132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lewdness</a:t>
            </a:r>
          </a:p>
        </p:txBody>
      </p:sp>
      <p:sp>
        <p:nvSpPr>
          <p:cNvPr id="23"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2977660" y="3956189"/>
            <a:ext cx="271440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 evil eye</a:t>
            </a:r>
          </a:p>
        </p:txBody>
      </p:sp>
      <p:sp>
        <p:nvSpPr>
          <p:cNvPr id="24"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5460390" y="3955981"/>
            <a:ext cx="279646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blasphemy</a:t>
            </a:r>
          </a:p>
        </p:txBody>
      </p:sp>
      <p:sp>
        <p:nvSpPr>
          <p:cNvPr id="25"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363415" y="4569979"/>
            <a:ext cx="144831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pride</a:t>
            </a:r>
          </a:p>
        </p:txBody>
      </p:sp>
      <p:sp>
        <p:nvSpPr>
          <p:cNvPr id="26" name="Rectangle 2">
            <a:extLst>
              <a:ext uri="{FF2B5EF4-FFF2-40B4-BE49-F238E27FC236}">
                <a16:creationId xmlns:a16="http://schemas.microsoft.com/office/drawing/2014/main" id="{D509334A-6389-4969-8484-C4C4F11B6710}"/>
              </a:ext>
            </a:extLst>
          </p:cNvPr>
          <p:cNvSpPr txBox="1">
            <a:spLocks noChangeArrowheads="1"/>
          </p:cNvSpPr>
          <p:nvPr/>
        </p:nvSpPr>
        <p:spPr bwMode="auto">
          <a:xfrm>
            <a:off x="1730435" y="4565399"/>
            <a:ext cx="269095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foolishness</a:t>
            </a:r>
          </a:p>
        </p:txBody>
      </p:sp>
    </p:spTree>
    <p:extLst>
      <p:ext uri="{BB962C8B-B14F-4D97-AF65-F5344CB8AC3E}">
        <p14:creationId xmlns:p14="http://schemas.microsoft.com/office/powerpoint/2010/main" val="6481756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2"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1.38889E-6 -1.48148E-6 L 0.05121 -0.28356 " pathEditMode="relative" rAng="0" ptsTypes="AA">
                                      <p:cBhvr>
                                        <p:cTn id="18" dur="1750" fill="hold"/>
                                        <p:tgtEl>
                                          <p:spTgt spid="9"/>
                                        </p:tgtEl>
                                        <p:attrNameLst>
                                          <p:attrName>ppt_x</p:attrName>
                                          <p:attrName>ppt_y</p:attrName>
                                        </p:attrNameLst>
                                      </p:cBhvr>
                                      <p:rCtr x="2552" y="-14190"/>
                                    </p:animMotion>
                                  </p:childTnLst>
                                </p:cTn>
                              </p:par>
                              <p:par>
                                <p:cTn id="19" presetID="42" presetClass="path" presetSubtype="0" accel="50000" decel="50000" fill="hold" grpId="0" nodeType="withEffect">
                                  <p:stCondLst>
                                    <p:cond delay="0"/>
                                  </p:stCondLst>
                                  <p:childTnLst>
                                    <p:animMotion origin="layout" path="M 1.38889E-6 -1.48148E-6 L 0.15833 -0.01667 " pathEditMode="relative" rAng="0" ptsTypes="AA">
                                      <p:cBhvr>
                                        <p:cTn id="20" dur="1750" fill="hold"/>
                                        <p:tgtEl>
                                          <p:spTgt spid="10"/>
                                        </p:tgtEl>
                                        <p:attrNameLst>
                                          <p:attrName>ppt_x</p:attrName>
                                          <p:attrName>ppt_y</p:attrName>
                                        </p:attrNameLst>
                                      </p:cBhvr>
                                      <p:rCtr x="7917" y="-833"/>
                                    </p:animMotion>
                                  </p:childTnLst>
                                </p:cTn>
                              </p:par>
                              <p:par>
                                <p:cTn id="21" presetID="42" presetClass="path" presetSubtype="0" accel="50000" decel="50000" fill="hold" grpId="0" nodeType="withEffect">
                                  <p:stCondLst>
                                    <p:cond delay="0"/>
                                  </p:stCondLst>
                                  <p:childTnLst>
                                    <p:animMotion origin="layout" path="M 1.38889E-6 -1.48148E-6 L 0.44358 0.07222 " pathEditMode="relative" rAng="0" ptsTypes="AA">
                                      <p:cBhvr>
                                        <p:cTn id="22" dur="1750" fill="hold"/>
                                        <p:tgtEl>
                                          <p:spTgt spid="11"/>
                                        </p:tgtEl>
                                        <p:attrNameLst>
                                          <p:attrName>ppt_x</p:attrName>
                                          <p:attrName>ppt_y</p:attrName>
                                        </p:attrNameLst>
                                      </p:cBhvr>
                                      <p:rCtr x="22170" y="3611"/>
                                    </p:animMotion>
                                  </p:childTnLst>
                                </p:cTn>
                              </p:par>
                              <p:par>
                                <p:cTn id="23" presetID="23" presetClass="entr" presetSubtype="16" fill="hold" grpId="0" nodeType="withEffect">
                                  <p:stCondLst>
                                    <p:cond delay="125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1000" fill="hold"/>
                                        <p:tgtEl>
                                          <p:spTgt spid="3074"/>
                                        </p:tgtEl>
                                        <p:attrNameLst>
                                          <p:attrName>ppt_w</p:attrName>
                                        </p:attrNameLst>
                                      </p:cBhvr>
                                      <p:tavLst>
                                        <p:tav tm="0">
                                          <p:val>
                                            <p:fltVal val="0"/>
                                          </p:val>
                                        </p:tav>
                                        <p:tav tm="100000">
                                          <p:val>
                                            <p:strVal val="#ppt_w"/>
                                          </p:val>
                                        </p:tav>
                                      </p:tavLst>
                                    </p:anim>
                                    <p:anim calcmode="lin" valueType="num">
                                      <p:cBhvr>
                                        <p:cTn id="26" dur="1000" fill="hold"/>
                                        <p:tgtEl>
                                          <p:spTgt spid="3074"/>
                                        </p:tgtEl>
                                        <p:attrNameLst>
                                          <p:attrName>ppt_h</p:attrName>
                                        </p:attrNameLst>
                                      </p:cBhvr>
                                      <p:tavLst>
                                        <p:tav tm="0">
                                          <p:val>
                                            <p:fltVal val="0"/>
                                          </p:val>
                                        </p:tav>
                                        <p:tav tm="100000">
                                          <p:val>
                                            <p:strVal val="#ppt_h"/>
                                          </p:val>
                                        </p:tav>
                                      </p:tavLst>
                                    </p:anim>
                                  </p:childTnLst>
                                </p:cTn>
                              </p:par>
                              <p:par>
                                <p:cTn id="27" presetID="42" presetClass="path" presetSubtype="0" accel="50000" decel="50000" fill="hold" grpId="2" nodeType="withEffect">
                                  <p:stCondLst>
                                    <p:cond delay="1250"/>
                                  </p:stCondLst>
                                  <p:childTnLst>
                                    <p:animMotion origin="layout" path="M 0 0 L -0.32535 0 " pathEditMode="relative" rAng="0" ptsTypes="AA">
                                      <p:cBhvr>
                                        <p:cTn id="28" dur="1000" spd="-100000" fill="hold"/>
                                        <p:tgtEl>
                                          <p:spTgt spid="3074"/>
                                        </p:tgtEl>
                                        <p:attrNameLst>
                                          <p:attrName>ppt_x</p:attrName>
                                          <p:attrName>ppt_y</p:attrName>
                                        </p:attrNameLst>
                                      </p:cBhvr>
                                      <p:rCtr x="-16267" y="0"/>
                                    </p:animMotion>
                                  </p:childTnLst>
                                </p:cTn>
                              </p:par>
                            </p:childTnLst>
                          </p:cTn>
                        </p:par>
                        <p:par>
                          <p:cTn id="29" fill="hold">
                            <p:stCondLst>
                              <p:cond delay="2250"/>
                            </p:stCondLst>
                            <p:childTnLst>
                              <p:par>
                                <p:cTn id="30" presetID="10" presetClass="exit" presetSubtype="0" fill="hold" grpId="3" nodeType="afterEffect">
                                  <p:stCondLst>
                                    <p:cond delay="0"/>
                                  </p:stCondLst>
                                  <p:childTnLst>
                                    <p:animEffect transition="out" filter="fade">
                                      <p:cBhvr>
                                        <p:cTn id="31" dur="250"/>
                                        <p:tgtEl>
                                          <p:spTgt spid="9"/>
                                        </p:tgtEl>
                                      </p:cBhvr>
                                    </p:animEffect>
                                    <p:set>
                                      <p:cBhvr>
                                        <p:cTn id="32" dur="1" fill="hold">
                                          <p:stCondLst>
                                            <p:cond delay="249"/>
                                          </p:stCondLst>
                                        </p:cTn>
                                        <p:tgtEl>
                                          <p:spTgt spid="9"/>
                                        </p:tgtEl>
                                        <p:attrNameLst>
                                          <p:attrName>style.visibility</p:attrName>
                                        </p:attrNameLst>
                                      </p:cBhvr>
                                      <p:to>
                                        <p:strVal val="hidden"/>
                                      </p:to>
                                    </p:set>
                                  </p:childTnLst>
                                </p:cTn>
                              </p:par>
                              <p:par>
                                <p:cTn id="33" presetID="10" presetClass="exit" presetSubtype="0" fill="hold" grpId="3" nodeType="withEffect">
                                  <p:stCondLst>
                                    <p:cond delay="0"/>
                                  </p:stCondLst>
                                  <p:childTnLst>
                                    <p:animEffect transition="out" filter="fade">
                                      <p:cBhvr>
                                        <p:cTn id="34" dur="250"/>
                                        <p:tgtEl>
                                          <p:spTgt spid="10"/>
                                        </p:tgtEl>
                                      </p:cBhvr>
                                    </p:animEffect>
                                    <p:set>
                                      <p:cBhvr>
                                        <p:cTn id="35" dur="1" fill="hold">
                                          <p:stCondLst>
                                            <p:cond delay="249"/>
                                          </p:stCondLst>
                                        </p:cTn>
                                        <p:tgtEl>
                                          <p:spTgt spid="10"/>
                                        </p:tgtEl>
                                        <p:attrNameLst>
                                          <p:attrName>style.visibility</p:attrName>
                                        </p:attrNameLst>
                                      </p:cBhvr>
                                      <p:to>
                                        <p:strVal val="hidden"/>
                                      </p:to>
                                    </p:set>
                                  </p:childTnLst>
                                </p:cTn>
                              </p:par>
                              <p:par>
                                <p:cTn id="36" presetID="10" presetClass="exit" presetSubtype="0" fill="hold" grpId="3" nodeType="withEffect">
                                  <p:stCondLst>
                                    <p:cond delay="0"/>
                                  </p:stCondLst>
                                  <p:childTnLst>
                                    <p:animEffect transition="out" filter="fade">
                                      <p:cBhvr>
                                        <p:cTn id="37" dur="250"/>
                                        <p:tgtEl>
                                          <p:spTgt spid="11"/>
                                        </p:tgtEl>
                                      </p:cBhvr>
                                    </p:animEffect>
                                    <p:set>
                                      <p:cBhvr>
                                        <p:cTn id="38" dur="1" fill="hold">
                                          <p:stCondLst>
                                            <p:cond delay="24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18" presetClass="emph" presetSubtype="0" fill="hold" grpId="1" nodeType="withEffect">
                                  <p:stCondLst>
                                    <p:cond delay="0"/>
                                  </p:stCondLst>
                                  <p:childTnLst>
                                    <p:set>
                                      <p:cBhvr override="childStyle">
                                        <p:cTn id="45" dur="500" fill="hold"/>
                                        <p:tgtEl>
                                          <p:spTgt spid="4"/>
                                        </p:tgtEl>
                                        <p:attrNameLst>
                                          <p:attrName>style.textDecorationUnderline</p:attrName>
                                        </p:attrNameLst>
                                      </p:cBhvr>
                                      <p:to>
                                        <p:strVal val="true"/>
                                      </p:to>
                                    </p:set>
                                  </p:childTnLst>
                                </p:cTn>
                              </p:par>
                              <p:par>
                                <p:cTn id="46" presetID="22" presetClass="entr" presetSubtype="8" fill="hold" grpId="0" nodeType="withEffect">
                                  <p:stCondLst>
                                    <p:cond delay="40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par>
                                <p:cTn id="49" presetID="18" presetClass="emph" presetSubtype="0" fill="hold" grpId="1" nodeType="withEffect">
                                  <p:stCondLst>
                                    <p:cond delay="400"/>
                                  </p:stCondLst>
                                  <p:childTnLst>
                                    <p:set>
                                      <p:cBhvr override="childStyle">
                                        <p:cTn id="50" dur="500" fill="hold"/>
                                        <p:tgtEl>
                                          <p:spTgt spid="5"/>
                                        </p:tgtEl>
                                        <p:attrNameLst>
                                          <p:attrName>style.textDecorationUnderline</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2"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50"/>
                                        <p:tgtEl>
                                          <p:spTgt spid="13"/>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50"/>
                                        <p:tgtEl>
                                          <p:spTgt spid="15"/>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5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250"/>
                                        <p:tgtEl>
                                          <p:spTgt spid="17"/>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50"/>
                                        <p:tgtEl>
                                          <p:spTgt spid="18"/>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250"/>
                                        <p:tgtEl>
                                          <p:spTgt spid="1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250"/>
                                        <p:tgtEl>
                                          <p:spTgt spid="2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250"/>
                                        <p:tgtEl>
                                          <p:spTgt spid="21"/>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50"/>
                                        <p:tgtEl>
                                          <p:spTgt spid="22"/>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250"/>
                                        <p:tgtEl>
                                          <p:spTgt spid="23"/>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250"/>
                                        <p:tgtEl>
                                          <p:spTgt spid="2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250"/>
                                        <p:tgtEl>
                                          <p:spTgt spid="26"/>
                                        </p:tgtEl>
                                      </p:cBhvr>
                                    </p:animEffect>
                                  </p:childTnLst>
                                </p:cTn>
                              </p:par>
                              <p:par>
                                <p:cTn id="92" presetID="42" presetClass="path" presetSubtype="0" accel="50000" decel="50000" fill="hold" grpId="0" nodeType="withEffect">
                                  <p:stCondLst>
                                    <p:cond delay="0"/>
                                  </p:stCondLst>
                                  <p:childTnLst>
                                    <p:animMotion origin="layout" path="M 4.72222E-6 4.81481E-6 L 0.15763 -0.30834 " pathEditMode="relative" rAng="0" ptsTypes="AA">
                                      <p:cBhvr>
                                        <p:cTn id="93" dur="1750" fill="hold"/>
                                        <p:tgtEl>
                                          <p:spTgt spid="13"/>
                                        </p:tgtEl>
                                        <p:attrNameLst>
                                          <p:attrName>ppt_x</p:attrName>
                                          <p:attrName>ppt_y</p:attrName>
                                        </p:attrNameLst>
                                      </p:cBhvr>
                                      <p:rCtr x="7882" y="-15417"/>
                                    </p:animMotion>
                                  </p:childTnLst>
                                </p:cTn>
                              </p:par>
                              <p:par>
                                <p:cTn id="94" presetID="42" presetClass="path" presetSubtype="0" accel="50000" decel="50000" fill="hold" grpId="0" nodeType="withEffect">
                                  <p:stCondLst>
                                    <p:cond delay="0"/>
                                  </p:stCondLst>
                                  <p:childTnLst>
                                    <p:animMotion origin="layout" path="M 1.94444E-6 4.81481E-6 L -0.16997 -0.23704 " pathEditMode="relative" rAng="0" ptsTypes="AA">
                                      <p:cBhvr>
                                        <p:cTn id="95" dur="1750" fill="hold"/>
                                        <p:tgtEl>
                                          <p:spTgt spid="15"/>
                                        </p:tgtEl>
                                        <p:attrNameLst>
                                          <p:attrName>ppt_x</p:attrName>
                                          <p:attrName>ppt_y</p:attrName>
                                        </p:attrNameLst>
                                      </p:cBhvr>
                                      <p:rCtr x="-8507" y="-11852"/>
                                    </p:animMotion>
                                  </p:childTnLst>
                                </p:cTn>
                              </p:par>
                              <p:par>
                                <p:cTn id="96" presetID="42" presetClass="path" presetSubtype="0" accel="50000" decel="50000" fill="hold" grpId="0" nodeType="withEffect">
                                  <p:stCondLst>
                                    <p:cond delay="0"/>
                                  </p:stCondLst>
                                  <p:childTnLst>
                                    <p:animMotion origin="layout" path="M -4.44444E-6 -4.07407E-6 L 0.30869 -0.25324 " pathEditMode="relative" rAng="0" ptsTypes="AA">
                                      <p:cBhvr>
                                        <p:cTn id="97" dur="1750" fill="hold"/>
                                        <p:tgtEl>
                                          <p:spTgt spid="16"/>
                                        </p:tgtEl>
                                        <p:attrNameLst>
                                          <p:attrName>ppt_x</p:attrName>
                                          <p:attrName>ppt_y</p:attrName>
                                        </p:attrNameLst>
                                      </p:cBhvr>
                                      <p:rCtr x="15434" y="-12662"/>
                                    </p:animMotion>
                                  </p:childTnLst>
                                </p:cTn>
                              </p:par>
                              <p:par>
                                <p:cTn id="98" presetID="42" presetClass="path" presetSubtype="0" accel="50000" decel="50000" fill="hold" grpId="0" nodeType="withEffect">
                                  <p:stCondLst>
                                    <p:cond delay="0"/>
                                  </p:stCondLst>
                                  <p:childTnLst>
                                    <p:animMotion origin="layout" path="M 2.77778E-6 -1.11111E-6 L 0.00538 -0.17986 " pathEditMode="relative" rAng="0" ptsTypes="AA">
                                      <p:cBhvr>
                                        <p:cTn id="99" dur="1750" fill="hold"/>
                                        <p:tgtEl>
                                          <p:spTgt spid="17"/>
                                        </p:tgtEl>
                                        <p:attrNameLst>
                                          <p:attrName>ppt_x</p:attrName>
                                          <p:attrName>ppt_y</p:attrName>
                                        </p:attrNameLst>
                                      </p:cBhvr>
                                      <p:rCtr x="260" y="-9005"/>
                                    </p:animMotion>
                                  </p:childTnLst>
                                </p:cTn>
                              </p:par>
                              <p:par>
                                <p:cTn id="100" presetID="42" presetClass="path" presetSubtype="0" accel="50000" decel="50000" fill="hold" grpId="0" nodeType="withEffect">
                                  <p:stCondLst>
                                    <p:cond delay="0"/>
                                  </p:stCondLst>
                                  <p:childTnLst>
                                    <p:animMotion origin="layout" path="M -1.94444E-6 -1.11111E-6 L -0.21597 -0.10833 " pathEditMode="relative" rAng="0" ptsTypes="AA">
                                      <p:cBhvr>
                                        <p:cTn id="101" dur="1750" fill="hold"/>
                                        <p:tgtEl>
                                          <p:spTgt spid="18"/>
                                        </p:tgtEl>
                                        <p:attrNameLst>
                                          <p:attrName>ppt_x</p:attrName>
                                          <p:attrName>ppt_y</p:attrName>
                                        </p:attrNameLst>
                                      </p:cBhvr>
                                      <p:rCtr x="-10799" y="-5417"/>
                                    </p:animMotion>
                                  </p:childTnLst>
                                </p:cTn>
                              </p:par>
                              <p:par>
                                <p:cTn id="102" presetID="42" presetClass="path" presetSubtype="0" accel="50000" decel="50000" fill="hold" grpId="0" nodeType="withEffect">
                                  <p:stCondLst>
                                    <p:cond delay="0"/>
                                  </p:stCondLst>
                                  <p:childTnLst>
                                    <p:animMotion origin="layout" path="M 2.77778E-6 -4.44444E-6 L 0.36406 -0.12569 " pathEditMode="relative" rAng="0" ptsTypes="AA">
                                      <p:cBhvr>
                                        <p:cTn id="103" dur="1750" fill="hold"/>
                                        <p:tgtEl>
                                          <p:spTgt spid="19"/>
                                        </p:tgtEl>
                                        <p:attrNameLst>
                                          <p:attrName>ppt_x</p:attrName>
                                          <p:attrName>ppt_y</p:attrName>
                                        </p:attrNameLst>
                                      </p:cBhvr>
                                      <p:rCtr x="18194" y="-6296"/>
                                    </p:animMotion>
                                  </p:childTnLst>
                                </p:cTn>
                              </p:par>
                              <p:par>
                                <p:cTn id="104" presetID="42" presetClass="path" presetSubtype="0" accel="50000" decel="50000" fill="hold" grpId="0" nodeType="withEffect">
                                  <p:stCondLst>
                                    <p:cond delay="0"/>
                                  </p:stCondLst>
                                  <p:childTnLst>
                                    <p:animMotion origin="layout" path="M 3.05556E-6 -2.96296E-6 L 0.02569 -0.05254 " pathEditMode="relative" rAng="0" ptsTypes="AA">
                                      <p:cBhvr>
                                        <p:cTn id="105" dur="1750" fill="hold"/>
                                        <p:tgtEl>
                                          <p:spTgt spid="20"/>
                                        </p:tgtEl>
                                        <p:attrNameLst>
                                          <p:attrName>ppt_x</p:attrName>
                                          <p:attrName>ppt_y</p:attrName>
                                        </p:attrNameLst>
                                      </p:cBhvr>
                                      <p:rCtr x="1285" y="-2639"/>
                                    </p:animMotion>
                                  </p:childTnLst>
                                </p:cTn>
                              </p:par>
                              <p:par>
                                <p:cTn id="106" presetID="42" presetClass="path" presetSubtype="0" accel="50000" decel="50000" fill="hold" grpId="0" nodeType="withEffect">
                                  <p:stCondLst>
                                    <p:cond delay="0"/>
                                  </p:stCondLst>
                                  <p:childTnLst>
                                    <p:animMotion origin="layout" path="M -2.5E-6 -2.96296E-6 L -0.26614 0.01852 " pathEditMode="relative" rAng="0" ptsTypes="AA">
                                      <p:cBhvr>
                                        <p:cTn id="107" dur="1750" fill="hold"/>
                                        <p:tgtEl>
                                          <p:spTgt spid="21"/>
                                        </p:tgtEl>
                                        <p:attrNameLst>
                                          <p:attrName>ppt_x</p:attrName>
                                          <p:attrName>ppt_y</p:attrName>
                                        </p:attrNameLst>
                                      </p:cBhvr>
                                      <p:rCtr x="-13316" y="926"/>
                                    </p:animMotion>
                                  </p:childTnLst>
                                </p:cTn>
                              </p:par>
                              <p:par>
                                <p:cTn id="108" presetID="42" presetClass="path" presetSubtype="0" accel="50000" decel="50000" fill="hold" grpId="0" nodeType="withEffect">
                                  <p:stCondLst>
                                    <p:cond delay="0"/>
                                  </p:stCondLst>
                                  <p:childTnLst>
                                    <p:animMotion origin="layout" path="M 3.33333E-6 3.7037E-6 L 0.3618 0.00208 " pathEditMode="relative" rAng="0" ptsTypes="AA">
                                      <p:cBhvr>
                                        <p:cTn id="109" dur="1750" fill="hold"/>
                                        <p:tgtEl>
                                          <p:spTgt spid="22"/>
                                        </p:tgtEl>
                                        <p:attrNameLst>
                                          <p:attrName>ppt_x</p:attrName>
                                          <p:attrName>ppt_y</p:attrName>
                                        </p:attrNameLst>
                                      </p:cBhvr>
                                      <p:rCtr x="18090" y="93"/>
                                    </p:animMotion>
                                  </p:childTnLst>
                                </p:cTn>
                              </p:par>
                              <p:par>
                                <p:cTn id="110" presetID="42" presetClass="path" presetSubtype="0" accel="50000" decel="50000" fill="hold" grpId="0" nodeType="withEffect">
                                  <p:stCondLst>
                                    <p:cond delay="0"/>
                                  </p:stCondLst>
                                  <p:childTnLst>
                                    <p:animMotion origin="layout" path="M -1.94444E-6 -1.85185E-6 L 0.11945 0.07454 " pathEditMode="relative" rAng="0" ptsTypes="AA">
                                      <p:cBhvr>
                                        <p:cTn id="111" dur="1750" fill="hold"/>
                                        <p:tgtEl>
                                          <p:spTgt spid="23"/>
                                        </p:tgtEl>
                                        <p:attrNameLst>
                                          <p:attrName>ppt_x</p:attrName>
                                          <p:attrName>ppt_y</p:attrName>
                                        </p:attrNameLst>
                                      </p:cBhvr>
                                      <p:rCtr x="5972" y="3727"/>
                                    </p:animMotion>
                                  </p:childTnLst>
                                </p:cTn>
                              </p:par>
                              <p:par>
                                <p:cTn id="112" presetID="42" presetClass="path" presetSubtype="0" accel="50000" decel="50000" fill="hold" grpId="0" nodeType="withEffect">
                                  <p:stCondLst>
                                    <p:cond delay="0"/>
                                  </p:stCondLst>
                                  <p:childTnLst>
                                    <p:animMotion origin="layout" path="M 1.11022E-16 -1.85185E-6 L -0.15312 0.14722 " pathEditMode="relative" rAng="0" ptsTypes="AA">
                                      <p:cBhvr>
                                        <p:cTn id="113" dur="1750" fill="hold"/>
                                        <p:tgtEl>
                                          <p:spTgt spid="24"/>
                                        </p:tgtEl>
                                        <p:attrNameLst>
                                          <p:attrName>ppt_x</p:attrName>
                                          <p:attrName>ppt_y</p:attrName>
                                        </p:attrNameLst>
                                      </p:cBhvr>
                                      <p:rCtr x="-7656" y="7361"/>
                                    </p:animMotion>
                                  </p:childTnLst>
                                </p:cTn>
                              </p:par>
                              <p:par>
                                <p:cTn id="114" presetID="42" presetClass="path" presetSubtype="0" accel="50000" decel="50000" fill="hold" grpId="0" nodeType="withEffect">
                                  <p:stCondLst>
                                    <p:cond delay="0"/>
                                  </p:stCondLst>
                                  <p:childTnLst>
                                    <p:animMotion origin="layout" path="M -3.61111E-6 4.81481E-6 L 0.4125 0.13009 " pathEditMode="relative" rAng="0" ptsTypes="AA">
                                      <p:cBhvr>
                                        <p:cTn id="115" dur="1750" fill="hold"/>
                                        <p:tgtEl>
                                          <p:spTgt spid="25"/>
                                        </p:tgtEl>
                                        <p:attrNameLst>
                                          <p:attrName>ppt_x</p:attrName>
                                          <p:attrName>ppt_y</p:attrName>
                                        </p:attrNameLst>
                                      </p:cBhvr>
                                      <p:rCtr x="20625" y="6505"/>
                                    </p:animMotion>
                                  </p:childTnLst>
                                </p:cTn>
                              </p:par>
                              <p:par>
                                <p:cTn id="116" presetID="42" presetClass="path" presetSubtype="0" accel="50000" decel="50000" fill="hold" grpId="0" nodeType="withEffect">
                                  <p:stCondLst>
                                    <p:cond delay="0"/>
                                  </p:stCondLst>
                                  <p:childTnLst>
                                    <p:animMotion origin="layout" path="M -4.72222E-6 -7.40741E-7 L 0.26389 0.20995 " pathEditMode="relative" rAng="0" ptsTypes="AA">
                                      <p:cBhvr>
                                        <p:cTn id="117" dur="1750" fill="hold"/>
                                        <p:tgtEl>
                                          <p:spTgt spid="26"/>
                                        </p:tgtEl>
                                        <p:attrNameLst>
                                          <p:attrName>ppt_x</p:attrName>
                                          <p:attrName>ppt_y</p:attrName>
                                        </p:attrNameLst>
                                      </p:cBhvr>
                                      <p:rCtr x="13194" y="10486"/>
                                    </p:animMotion>
                                  </p:childTnLst>
                                </p:cTn>
                              </p:par>
                              <p:par>
                                <p:cTn id="118" presetID="10" presetClass="exit" presetSubtype="0" fill="hold" grpId="3" nodeType="withEffect">
                                  <p:stCondLst>
                                    <p:cond delay="0"/>
                                  </p:stCondLst>
                                  <p:childTnLst>
                                    <p:animEffect transition="out" filter="fade">
                                      <p:cBhvr>
                                        <p:cTn id="119" dur="1250"/>
                                        <p:tgtEl>
                                          <p:spTgt spid="3074"/>
                                        </p:tgtEl>
                                      </p:cBhvr>
                                    </p:animEffect>
                                    <p:set>
                                      <p:cBhvr>
                                        <p:cTn id="120" dur="1" fill="hold">
                                          <p:stCondLst>
                                            <p:cond delay="1249"/>
                                          </p:stCondLst>
                                        </p:cTn>
                                        <p:tgtEl>
                                          <p:spTgt spid="3074"/>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250"/>
                                        <p:tgtEl>
                                          <p:spTgt spid="4"/>
                                        </p:tgtEl>
                                      </p:cBhvr>
                                    </p:animEffect>
                                    <p:set>
                                      <p:cBhvr>
                                        <p:cTn id="123" dur="1" fill="hold">
                                          <p:stCondLst>
                                            <p:cond delay="249"/>
                                          </p:stCondLst>
                                        </p:cTn>
                                        <p:tgtEl>
                                          <p:spTgt spid="4"/>
                                        </p:tgtEl>
                                        <p:attrNameLst>
                                          <p:attrName>style.visibility</p:attrName>
                                        </p:attrNameLst>
                                      </p:cBhvr>
                                      <p:to>
                                        <p:strVal val="hidden"/>
                                      </p:to>
                                    </p:set>
                                  </p:childTnLst>
                                </p:cTn>
                              </p:par>
                              <p:par>
                                <p:cTn id="124" presetID="10" presetClass="exit" presetSubtype="0" fill="hold" grpId="2" nodeType="withEffect">
                                  <p:stCondLst>
                                    <p:cond delay="0"/>
                                  </p:stCondLst>
                                  <p:childTnLst>
                                    <p:animEffect transition="out" filter="fade">
                                      <p:cBhvr>
                                        <p:cTn id="125" dur="250"/>
                                        <p:tgtEl>
                                          <p:spTgt spid="5"/>
                                        </p:tgtEl>
                                      </p:cBhvr>
                                    </p:animEffect>
                                    <p:set>
                                      <p:cBhvr>
                                        <p:cTn id="126" dur="1" fill="hold">
                                          <p:stCondLst>
                                            <p:cond delay="249"/>
                                          </p:stCondLst>
                                        </p:cTn>
                                        <p:tgtEl>
                                          <p:spTgt spid="5"/>
                                        </p:tgtEl>
                                        <p:attrNameLst>
                                          <p:attrName>style.visibility</p:attrName>
                                        </p:attrNameLst>
                                      </p:cBhvr>
                                      <p:to>
                                        <p:strVal val="hidden"/>
                                      </p:to>
                                    </p:set>
                                  </p:childTnLst>
                                </p:cTn>
                              </p:par>
                            </p:childTnLst>
                          </p:cTn>
                        </p:par>
                        <p:par>
                          <p:cTn id="127" fill="hold">
                            <p:stCondLst>
                              <p:cond delay="1750"/>
                            </p:stCondLst>
                            <p:childTnLst>
                              <p:par>
                                <p:cTn id="128" presetID="10" presetClass="entr" presetSubtype="0" fill="hold" grpId="0" nodeType="after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250"/>
                                        <p:tgtEl>
                                          <p:spTgt spid="12"/>
                                        </p:tgtEl>
                                      </p:cBhvr>
                                    </p:animEffect>
                                  </p:childTnLst>
                                </p:cTn>
                              </p:par>
                              <p:par>
                                <p:cTn id="131" presetID="10" presetClass="exit" presetSubtype="0" fill="hold" grpId="3" nodeType="withEffect">
                                  <p:stCondLst>
                                    <p:cond delay="0"/>
                                  </p:stCondLst>
                                  <p:childTnLst>
                                    <p:animEffect transition="out" filter="fade">
                                      <p:cBhvr>
                                        <p:cTn id="132" dur="500"/>
                                        <p:tgtEl>
                                          <p:spTgt spid="13"/>
                                        </p:tgtEl>
                                      </p:cBhvr>
                                    </p:animEffect>
                                    <p:set>
                                      <p:cBhvr>
                                        <p:cTn id="133" dur="1" fill="hold">
                                          <p:stCondLst>
                                            <p:cond delay="499"/>
                                          </p:stCondLst>
                                        </p:cTn>
                                        <p:tgtEl>
                                          <p:spTgt spid="13"/>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par>
                                <p:cTn id="137" presetID="10" presetClass="exit" presetSubtype="0" fill="hold" grpId="2" nodeType="withEffect">
                                  <p:stCondLst>
                                    <p:cond delay="0"/>
                                  </p:stCondLst>
                                  <p:childTnLst>
                                    <p:animEffect transition="out" filter="fade">
                                      <p:cBhvr>
                                        <p:cTn id="138" dur="500"/>
                                        <p:tgtEl>
                                          <p:spTgt spid="16"/>
                                        </p:tgtEl>
                                      </p:cBhvr>
                                    </p:animEffect>
                                    <p:set>
                                      <p:cBhvr>
                                        <p:cTn id="139" dur="1" fill="hold">
                                          <p:stCondLst>
                                            <p:cond delay="499"/>
                                          </p:stCondLst>
                                        </p:cTn>
                                        <p:tgtEl>
                                          <p:spTgt spid="16"/>
                                        </p:tgtEl>
                                        <p:attrNameLst>
                                          <p:attrName>style.visibility</p:attrName>
                                        </p:attrNameLst>
                                      </p:cBhvr>
                                      <p:to>
                                        <p:strVal val="hidden"/>
                                      </p:to>
                                    </p:set>
                                  </p:childTnLst>
                                </p:cTn>
                              </p:par>
                              <p:par>
                                <p:cTn id="140" presetID="10" presetClass="exit" presetSubtype="0" fill="hold" grpId="2" nodeType="withEffect">
                                  <p:stCondLst>
                                    <p:cond delay="0"/>
                                  </p:stCondLst>
                                  <p:childTnLst>
                                    <p:animEffect transition="out" filter="fade">
                                      <p:cBhvr>
                                        <p:cTn id="141" dur="500"/>
                                        <p:tgtEl>
                                          <p:spTgt spid="17"/>
                                        </p:tgtEl>
                                      </p:cBhvr>
                                    </p:animEffect>
                                    <p:set>
                                      <p:cBhvr>
                                        <p:cTn id="142" dur="1" fill="hold">
                                          <p:stCondLst>
                                            <p:cond delay="499"/>
                                          </p:stCondLst>
                                        </p:cTn>
                                        <p:tgtEl>
                                          <p:spTgt spid="17"/>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18"/>
                                        </p:tgtEl>
                                      </p:cBhvr>
                                    </p:animEffect>
                                    <p:set>
                                      <p:cBhvr>
                                        <p:cTn id="145" dur="1" fill="hold">
                                          <p:stCondLst>
                                            <p:cond delay="499"/>
                                          </p:stCondLst>
                                        </p:cTn>
                                        <p:tgtEl>
                                          <p:spTgt spid="18"/>
                                        </p:tgtEl>
                                        <p:attrNameLst>
                                          <p:attrName>style.visibility</p:attrName>
                                        </p:attrNameLst>
                                      </p:cBhvr>
                                      <p:to>
                                        <p:strVal val="hidden"/>
                                      </p:to>
                                    </p:set>
                                  </p:childTnLst>
                                </p:cTn>
                              </p:par>
                              <p:par>
                                <p:cTn id="146" presetID="10" presetClass="exit" presetSubtype="0" fill="hold" grpId="2" nodeType="withEffect">
                                  <p:stCondLst>
                                    <p:cond delay="0"/>
                                  </p:stCondLst>
                                  <p:childTnLst>
                                    <p:animEffect transition="out" filter="fade">
                                      <p:cBhvr>
                                        <p:cTn id="147" dur="500"/>
                                        <p:tgtEl>
                                          <p:spTgt spid="19"/>
                                        </p:tgtEl>
                                      </p:cBhvr>
                                    </p:animEffect>
                                    <p:set>
                                      <p:cBhvr>
                                        <p:cTn id="148" dur="1" fill="hold">
                                          <p:stCondLst>
                                            <p:cond delay="499"/>
                                          </p:stCondLst>
                                        </p:cTn>
                                        <p:tgtEl>
                                          <p:spTgt spid="19"/>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20"/>
                                        </p:tgtEl>
                                      </p:cBhvr>
                                    </p:animEffect>
                                    <p:set>
                                      <p:cBhvr>
                                        <p:cTn id="151" dur="1" fill="hold">
                                          <p:stCondLst>
                                            <p:cond delay="499"/>
                                          </p:stCondLst>
                                        </p:cTn>
                                        <p:tgtEl>
                                          <p:spTgt spid="20"/>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21"/>
                                        </p:tgtEl>
                                      </p:cBhvr>
                                    </p:animEffect>
                                    <p:set>
                                      <p:cBhvr>
                                        <p:cTn id="154" dur="1" fill="hold">
                                          <p:stCondLst>
                                            <p:cond delay="499"/>
                                          </p:stCondLst>
                                        </p:cTn>
                                        <p:tgtEl>
                                          <p:spTgt spid="21"/>
                                        </p:tgtEl>
                                        <p:attrNameLst>
                                          <p:attrName>style.visibility</p:attrName>
                                        </p:attrNameLst>
                                      </p:cBhvr>
                                      <p:to>
                                        <p:strVal val="hidden"/>
                                      </p:to>
                                    </p:set>
                                  </p:childTnLst>
                                </p:cTn>
                              </p:par>
                              <p:par>
                                <p:cTn id="155" presetID="10" presetClass="exit" presetSubtype="0" fill="hold" grpId="2" nodeType="withEffect">
                                  <p:stCondLst>
                                    <p:cond delay="0"/>
                                  </p:stCondLst>
                                  <p:childTnLst>
                                    <p:animEffect transition="out" filter="fade">
                                      <p:cBhvr>
                                        <p:cTn id="156" dur="500"/>
                                        <p:tgtEl>
                                          <p:spTgt spid="22"/>
                                        </p:tgtEl>
                                      </p:cBhvr>
                                    </p:animEffect>
                                    <p:set>
                                      <p:cBhvr>
                                        <p:cTn id="157" dur="1" fill="hold">
                                          <p:stCondLst>
                                            <p:cond delay="499"/>
                                          </p:stCondLst>
                                        </p:cTn>
                                        <p:tgtEl>
                                          <p:spTgt spid="22"/>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23"/>
                                        </p:tgtEl>
                                      </p:cBhvr>
                                    </p:animEffect>
                                    <p:set>
                                      <p:cBhvr>
                                        <p:cTn id="160" dur="1" fill="hold">
                                          <p:stCondLst>
                                            <p:cond delay="499"/>
                                          </p:stCondLst>
                                        </p:cTn>
                                        <p:tgtEl>
                                          <p:spTgt spid="23"/>
                                        </p:tgtEl>
                                        <p:attrNameLst>
                                          <p:attrName>style.visibility</p:attrName>
                                        </p:attrNameLst>
                                      </p:cBhvr>
                                      <p:to>
                                        <p:strVal val="hidden"/>
                                      </p:to>
                                    </p:set>
                                  </p:childTnLst>
                                </p:cTn>
                              </p:par>
                              <p:par>
                                <p:cTn id="161" presetID="10" presetClass="exit" presetSubtype="0" fill="hold" grpId="2" nodeType="withEffect">
                                  <p:stCondLst>
                                    <p:cond delay="0"/>
                                  </p:stCondLst>
                                  <p:childTnLst>
                                    <p:animEffect transition="out" filter="fade">
                                      <p:cBhvr>
                                        <p:cTn id="162" dur="500"/>
                                        <p:tgtEl>
                                          <p:spTgt spid="24"/>
                                        </p:tgtEl>
                                      </p:cBhvr>
                                    </p:animEffect>
                                    <p:set>
                                      <p:cBhvr>
                                        <p:cTn id="163" dur="1" fill="hold">
                                          <p:stCondLst>
                                            <p:cond delay="499"/>
                                          </p:stCondLst>
                                        </p:cTn>
                                        <p:tgtEl>
                                          <p:spTgt spid="24"/>
                                        </p:tgtEl>
                                        <p:attrNameLst>
                                          <p:attrName>style.visibility</p:attrName>
                                        </p:attrNameLst>
                                      </p:cBhvr>
                                      <p:to>
                                        <p:strVal val="hidden"/>
                                      </p:to>
                                    </p:set>
                                  </p:childTnLst>
                                </p:cTn>
                              </p:par>
                              <p:par>
                                <p:cTn id="164" presetID="10" presetClass="exit" presetSubtype="0" fill="hold" grpId="2" nodeType="withEffect">
                                  <p:stCondLst>
                                    <p:cond delay="0"/>
                                  </p:stCondLst>
                                  <p:childTnLst>
                                    <p:animEffect transition="out" filter="fade">
                                      <p:cBhvr>
                                        <p:cTn id="165" dur="500"/>
                                        <p:tgtEl>
                                          <p:spTgt spid="25"/>
                                        </p:tgtEl>
                                      </p:cBhvr>
                                    </p:animEffect>
                                    <p:set>
                                      <p:cBhvr>
                                        <p:cTn id="166" dur="1" fill="hold">
                                          <p:stCondLst>
                                            <p:cond delay="499"/>
                                          </p:stCondLst>
                                        </p:cTn>
                                        <p:tgtEl>
                                          <p:spTgt spid="25"/>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500"/>
                                        <p:tgtEl>
                                          <p:spTgt spid="26"/>
                                        </p:tgtEl>
                                      </p:cBhvr>
                                    </p:animEffect>
                                    <p:set>
                                      <p:cBhvr>
                                        <p:cTn id="16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3074" grpId="0"/>
      <p:bldP spid="3074" grpId="2"/>
      <p:bldP spid="3074" grpId="3"/>
      <p:bldP spid="9" grpId="0"/>
      <p:bldP spid="9" grpId="1"/>
      <p:bldP spid="9" grpId="2"/>
      <p:bldP spid="9" grpId="3"/>
      <p:bldP spid="10" grpId="0"/>
      <p:bldP spid="10" grpId="1"/>
      <p:bldP spid="10" grpId="2"/>
      <p:bldP spid="10" grpId="3"/>
      <p:bldP spid="11" grpId="0"/>
      <p:bldP spid="11" grpId="1"/>
      <p:bldP spid="11" grpId="2"/>
      <p:bldP spid="11" grpId="3"/>
      <p:bldP spid="12" grpId="0"/>
      <p:bldP spid="13" grpId="0"/>
      <p:bldP spid="13" grpId="2"/>
      <p:bldP spid="13" grpId="3"/>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9481F-3C27-4022-BA6C-79BC1B589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14019" cy="6858000"/>
          </a:xfrm>
          <a:prstGeom prst="rect">
            <a:avLst/>
          </a:prstGeom>
          <a:ln w="9525">
            <a:solidFill>
              <a:schemeClr val="bg1"/>
            </a:solidFill>
          </a:ln>
        </p:spPr>
      </p:pic>
      <p:sp>
        <p:nvSpPr>
          <p:cNvPr id="4" name="Title 1">
            <a:extLst>
              <a:ext uri="{FF2B5EF4-FFF2-40B4-BE49-F238E27FC236}">
                <a16:creationId xmlns:a16="http://schemas.microsoft.com/office/drawing/2014/main" id="{208BEA9B-F5E3-4163-BCE5-21C170D53724}"/>
              </a:ext>
            </a:extLst>
          </p:cNvPr>
          <p:cNvSpPr txBox="1">
            <a:spLocks/>
          </p:cNvSpPr>
          <p:nvPr/>
        </p:nvSpPr>
        <p:spPr>
          <a:xfrm>
            <a:off x="2834819" y="742154"/>
            <a:ext cx="2960914" cy="725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have heard</a:t>
            </a:r>
          </a:p>
        </p:txBody>
      </p:sp>
      <p:sp>
        <p:nvSpPr>
          <p:cNvPr id="5" name="Title 1">
            <a:extLst>
              <a:ext uri="{FF2B5EF4-FFF2-40B4-BE49-F238E27FC236}">
                <a16:creationId xmlns:a16="http://schemas.microsoft.com/office/drawing/2014/main" id="{C1BEBE39-3886-4F6C-AD47-4B76A2AB7BD9}"/>
              </a:ext>
            </a:extLst>
          </p:cNvPr>
          <p:cNvSpPr txBox="1">
            <a:spLocks/>
          </p:cNvSpPr>
          <p:nvPr/>
        </p:nvSpPr>
        <p:spPr>
          <a:xfrm>
            <a:off x="3823773" y="1324784"/>
            <a:ext cx="1147649" cy="725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Him</a:t>
            </a:r>
          </a:p>
        </p:txBody>
      </p:sp>
      <p:sp>
        <p:nvSpPr>
          <p:cNvPr id="28" name="Title 1">
            <a:extLst>
              <a:ext uri="{FF2B5EF4-FFF2-40B4-BE49-F238E27FC236}">
                <a16:creationId xmlns:a16="http://schemas.microsoft.com/office/drawing/2014/main" id="{AC2B8E4D-C2DA-4138-BA85-156F677E7C8A}"/>
              </a:ext>
            </a:extLst>
          </p:cNvPr>
          <p:cNvSpPr txBox="1">
            <a:spLocks/>
          </p:cNvSpPr>
          <p:nvPr/>
        </p:nvSpPr>
        <p:spPr>
          <a:xfrm>
            <a:off x="117206" y="593241"/>
            <a:ext cx="3661555" cy="7257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truth is in Jesus:</a:t>
            </a:r>
          </a:p>
        </p:txBody>
      </p:sp>
      <p:sp>
        <p:nvSpPr>
          <p:cNvPr id="6" name="Rectangle 2">
            <a:extLst>
              <a:ext uri="{FF2B5EF4-FFF2-40B4-BE49-F238E27FC236}">
                <a16:creationId xmlns:a16="http://schemas.microsoft.com/office/drawing/2014/main" id="{3C84641F-D517-42FC-B373-69A261E027F3}"/>
              </a:ext>
            </a:extLst>
          </p:cNvPr>
          <p:cNvSpPr txBox="1">
            <a:spLocks noChangeArrowheads="1"/>
          </p:cNvSpPr>
          <p:nvPr/>
        </p:nvSpPr>
        <p:spPr bwMode="auto">
          <a:xfrm>
            <a:off x="248557" y="517752"/>
            <a:ext cx="8646886" cy="582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truth is in Jesus: </a:t>
            </a:r>
          </a:p>
          <a:p>
            <a:pPr algn="l" eaLnBrk="1" hangingPunct="1"/>
            <a:endPar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algn="l" eaLnBrk="1" hangingPunct="1"/>
            <a:r>
              <a:rPr lang="en-US" altLang="en-US" sz="3200" b="1" kern="0" dirty="0">
                <a:ln w="17780" cmpd="sng">
                  <a:solidFill>
                    <a:srgbClr val="FFFFFF"/>
                  </a:solidFill>
                  <a:prstDash val="solid"/>
                  <a:miter lim="800000"/>
                </a:ln>
                <a:solidFill>
                  <a:srgbClr val="0099FF"/>
                </a:solidFill>
                <a:effectLst>
                  <a:glow rad="63500">
                    <a:schemeClr val="tx1"/>
                  </a:glow>
                  <a:outerShdw blurRad="50800" algn="tl" rotWithShape="0">
                    <a:srgbClr val="000000"/>
                  </a:outerShdw>
                </a:effectLst>
                <a:latin typeface="Calibri" panose="020F0502020204030204" pitchFamily="34" charset="0"/>
              </a:rPr>
              <a:t>●</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put off your former conduct</a:t>
            </a:r>
          </a:p>
          <a:p>
            <a:pPr algn="l"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the old man in deceitful lusts</a:t>
            </a:r>
          </a:p>
          <a:p>
            <a:pPr algn="l" eaLnBrk="1" hangingPunct="1"/>
            <a:endPar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algn="l" eaLnBrk="1" hangingPunct="1"/>
            <a:r>
              <a:rPr lang="en-US" altLang="en-US" sz="3200" b="1" kern="0" dirty="0">
                <a:ln w="17780" cmpd="sng">
                  <a:solidFill>
                    <a:srgbClr val="FFFFFF"/>
                  </a:solidFill>
                  <a:prstDash val="solid"/>
                  <a:miter lim="800000"/>
                </a:ln>
                <a:solidFill>
                  <a:srgbClr val="0099FF"/>
                </a:solidFill>
                <a:effectLst>
                  <a:glow rad="63500">
                    <a:schemeClr val="tx1"/>
                  </a:glow>
                  <a:outerShdw blurRad="50800" algn="tl" rotWithShape="0">
                    <a:srgbClr val="000000"/>
                  </a:outerShdw>
                </a:effectLst>
                <a:latin typeface="Calibri" panose="020F0502020204030204" pitchFamily="34" charset="0"/>
              </a:rPr>
              <a:t>●</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renewed in the spirit</a:t>
            </a:r>
          </a:p>
          <a:p>
            <a:pPr algn="l"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of your mind</a:t>
            </a:r>
          </a:p>
          <a:p>
            <a:pPr algn="l" eaLnBrk="1" hangingPunct="1"/>
            <a:r>
              <a:rPr lang="en-US" altLang="en-US" sz="3200" b="1" kern="0" dirty="0">
                <a:ln w="17780" cmpd="sng">
                  <a:solidFill>
                    <a:srgbClr val="FFFFFF"/>
                  </a:solidFill>
                  <a:prstDash val="solid"/>
                  <a:miter lim="800000"/>
                </a:ln>
                <a:solidFill>
                  <a:srgbClr val="0099FF"/>
                </a:solidFill>
                <a:effectLst>
                  <a:glow rad="63500">
                    <a:schemeClr val="tx1"/>
                  </a:glow>
                  <a:outerShdw blurRad="50800" algn="tl" rotWithShape="0">
                    <a:srgbClr val="000000"/>
                  </a:outerShdw>
                </a:effectLst>
                <a:latin typeface="Calibri" panose="020F0502020204030204" pitchFamily="34" charset="0"/>
              </a:rPr>
              <a:t>●</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put on the new man </a:t>
            </a:r>
          </a:p>
          <a:p>
            <a:pPr algn="l"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created according to God</a:t>
            </a:r>
          </a:p>
          <a:p>
            <a:pPr algn="l"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in true righteousness and holiness </a:t>
            </a:r>
            <a:endParaRPr lang="en-US" altLang="en-US" sz="38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But you have not so learned Christ, if indeed you have heard Him and have been taught by Him, as the truth is in Jesus: that you put off, concerning your former conduct, the old man which grows corrupt according to the deceitful lusts, and be renewed in the spirit of your mind, and that you put on the new man which was created according to God, in true righteousness and holiness. </a:t>
            </a:r>
            <a:r>
              <a:rPr lang="en-US" altLang="en-US" sz="32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Ephesians 4:20-24 </a:t>
            </a:r>
            <a:r>
              <a:rPr lang="en-US" altLang="en-US" sz="38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p>
        </p:txBody>
      </p:sp>
      <p:sp>
        <p:nvSpPr>
          <p:cNvPr id="2" name="Arrow: Bent-Up 1">
            <a:extLst>
              <a:ext uri="{FF2B5EF4-FFF2-40B4-BE49-F238E27FC236}">
                <a16:creationId xmlns:a16="http://schemas.microsoft.com/office/drawing/2014/main" id="{CE0E2A4C-8B41-417E-A6B6-678755C1D633}"/>
              </a:ext>
            </a:extLst>
          </p:cNvPr>
          <p:cNvSpPr/>
          <p:nvPr/>
        </p:nvSpPr>
        <p:spPr>
          <a:xfrm rot="5400000">
            <a:off x="902949" y="2273870"/>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Bent-Up 7">
            <a:extLst>
              <a:ext uri="{FF2B5EF4-FFF2-40B4-BE49-F238E27FC236}">
                <a16:creationId xmlns:a16="http://schemas.microsoft.com/office/drawing/2014/main" id="{0D529888-E178-473F-856F-82D7A74D1DAB}"/>
              </a:ext>
            </a:extLst>
          </p:cNvPr>
          <p:cNvSpPr/>
          <p:nvPr/>
        </p:nvSpPr>
        <p:spPr>
          <a:xfrm rot="5400000">
            <a:off x="902949" y="4008328"/>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Bent-Up 8">
            <a:extLst>
              <a:ext uri="{FF2B5EF4-FFF2-40B4-BE49-F238E27FC236}">
                <a16:creationId xmlns:a16="http://schemas.microsoft.com/office/drawing/2014/main" id="{551F5C84-8DE5-4151-8AD1-10AA10FEF1DD}"/>
              </a:ext>
            </a:extLst>
          </p:cNvPr>
          <p:cNvSpPr/>
          <p:nvPr/>
        </p:nvSpPr>
        <p:spPr>
          <a:xfrm rot="5400000">
            <a:off x="902949" y="5157564"/>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Bent-Up 9">
            <a:extLst>
              <a:ext uri="{FF2B5EF4-FFF2-40B4-BE49-F238E27FC236}">
                <a16:creationId xmlns:a16="http://schemas.microsoft.com/office/drawing/2014/main" id="{CAE0F244-856D-4D80-836B-C819BCDCF793}"/>
              </a:ext>
            </a:extLst>
          </p:cNvPr>
          <p:cNvSpPr/>
          <p:nvPr/>
        </p:nvSpPr>
        <p:spPr>
          <a:xfrm rot="5400000">
            <a:off x="1463222" y="5733826"/>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a:extLst>
              <a:ext uri="{FF2B5EF4-FFF2-40B4-BE49-F238E27FC236}">
                <a16:creationId xmlns:a16="http://schemas.microsoft.com/office/drawing/2014/main" id="{F38E9B3E-4CDF-444B-AB52-5C01916F45B6}"/>
              </a:ext>
            </a:extLst>
          </p:cNvPr>
          <p:cNvSpPr txBox="1">
            <a:spLocks noChangeArrowheads="1"/>
          </p:cNvSpPr>
          <p:nvPr/>
        </p:nvSpPr>
        <p:spPr bwMode="auto">
          <a:xfrm>
            <a:off x="6160972" y="1284879"/>
            <a:ext cx="233679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truth is in</a:t>
            </a:r>
          </a:p>
        </p:txBody>
      </p:sp>
      <p:sp>
        <p:nvSpPr>
          <p:cNvPr id="12" name="Rectangle 2">
            <a:extLst>
              <a:ext uri="{FF2B5EF4-FFF2-40B4-BE49-F238E27FC236}">
                <a16:creationId xmlns:a16="http://schemas.microsoft.com/office/drawing/2014/main" id="{709B8BB6-02EA-46EF-805F-8E3402571A9D}"/>
              </a:ext>
            </a:extLst>
          </p:cNvPr>
          <p:cNvSpPr txBox="1">
            <a:spLocks noChangeArrowheads="1"/>
          </p:cNvSpPr>
          <p:nvPr/>
        </p:nvSpPr>
        <p:spPr bwMode="auto">
          <a:xfrm>
            <a:off x="382018" y="1867604"/>
            <a:ext cx="165462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Jesus:</a:t>
            </a:r>
          </a:p>
        </p:txBody>
      </p:sp>
      <p:sp>
        <p:nvSpPr>
          <p:cNvPr id="13" name="Rectangle 2">
            <a:extLst>
              <a:ext uri="{FF2B5EF4-FFF2-40B4-BE49-F238E27FC236}">
                <a16:creationId xmlns:a16="http://schemas.microsoft.com/office/drawing/2014/main" id="{8B2062BF-CD35-4015-9195-52E54D91989B}"/>
              </a:ext>
            </a:extLst>
          </p:cNvPr>
          <p:cNvSpPr txBox="1">
            <a:spLocks noChangeArrowheads="1"/>
          </p:cNvSpPr>
          <p:nvPr/>
        </p:nvSpPr>
        <p:spPr bwMode="auto">
          <a:xfrm>
            <a:off x="3483427" y="1867604"/>
            <a:ext cx="17997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put off</a:t>
            </a:r>
          </a:p>
        </p:txBody>
      </p:sp>
      <p:sp>
        <p:nvSpPr>
          <p:cNvPr id="14" name="Rectangle 2">
            <a:extLst>
              <a:ext uri="{FF2B5EF4-FFF2-40B4-BE49-F238E27FC236}">
                <a16:creationId xmlns:a16="http://schemas.microsoft.com/office/drawing/2014/main" id="{A019A5F7-2795-4651-A7A2-58D85810E947}"/>
              </a:ext>
            </a:extLst>
          </p:cNvPr>
          <p:cNvSpPr txBox="1">
            <a:spLocks noChangeArrowheads="1"/>
          </p:cNvSpPr>
          <p:nvPr/>
        </p:nvSpPr>
        <p:spPr bwMode="auto">
          <a:xfrm>
            <a:off x="7424623" y="1867604"/>
            <a:ext cx="12917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your</a:t>
            </a:r>
          </a:p>
        </p:txBody>
      </p:sp>
      <p:sp>
        <p:nvSpPr>
          <p:cNvPr id="15" name="Rectangle 2">
            <a:extLst>
              <a:ext uri="{FF2B5EF4-FFF2-40B4-BE49-F238E27FC236}">
                <a16:creationId xmlns:a16="http://schemas.microsoft.com/office/drawing/2014/main" id="{2E819FB8-F2CA-4EED-B378-D7A2DACF86E6}"/>
              </a:ext>
            </a:extLst>
          </p:cNvPr>
          <p:cNvSpPr txBox="1">
            <a:spLocks noChangeArrowheads="1"/>
          </p:cNvSpPr>
          <p:nvPr/>
        </p:nvSpPr>
        <p:spPr bwMode="auto">
          <a:xfrm>
            <a:off x="795676" y="2445514"/>
            <a:ext cx="35995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former conduct</a:t>
            </a:r>
          </a:p>
        </p:txBody>
      </p:sp>
      <p:sp>
        <p:nvSpPr>
          <p:cNvPr id="16" name="Rectangle 2">
            <a:extLst>
              <a:ext uri="{FF2B5EF4-FFF2-40B4-BE49-F238E27FC236}">
                <a16:creationId xmlns:a16="http://schemas.microsoft.com/office/drawing/2014/main" id="{D9BF47F1-D57A-4870-AE76-2211A277024A}"/>
              </a:ext>
            </a:extLst>
          </p:cNvPr>
          <p:cNvSpPr txBox="1">
            <a:spLocks noChangeArrowheads="1"/>
          </p:cNvSpPr>
          <p:nvPr/>
        </p:nvSpPr>
        <p:spPr bwMode="auto">
          <a:xfrm>
            <a:off x="4232504" y="2447070"/>
            <a:ext cx="27141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old man</a:t>
            </a:r>
          </a:p>
        </p:txBody>
      </p:sp>
      <p:sp>
        <p:nvSpPr>
          <p:cNvPr id="17" name="Rectangle 2">
            <a:extLst>
              <a:ext uri="{FF2B5EF4-FFF2-40B4-BE49-F238E27FC236}">
                <a16:creationId xmlns:a16="http://schemas.microsoft.com/office/drawing/2014/main" id="{F30EF4BE-93AE-4A17-8E09-F6B18AFA87C1}"/>
              </a:ext>
            </a:extLst>
          </p:cNvPr>
          <p:cNvSpPr txBox="1">
            <a:spLocks noChangeArrowheads="1"/>
          </p:cNvSpPr>
          <p:nvPr/>
        </p:nvSpPr>
        <p:spPr bwMode="auto">
          <a:xfrm>
            <a:off x="4633684" y="3027505"/>
            <a:ext cx="71301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a:t>
            </a:r>
          </a:p>
        </p:txBody>
      </p:sp>
      <p:sp>
        <p:nvSpPr>
          <p:cNvPr id="18" name="Rectangle 2">
            <a:extLst>
              <a:ext uri="{FF2B5EF4-FFF2-40B4-BE49-F238E27FC236}">
                <a16:creationId xmlns:a16="http://schemas.microsoft.com/office/drawing/2014/main" id="{36B2AE2C-4492-4EAF-8E8B-E54A4C44CA5B}"/>
              </a:ext>
            </a:extLst>
          </p:cNvPr>
          <p:cNvSpPr txBox="1">
            <a:spLocks noChangeArrowheads="1"/>
          </p:cNvSpPr>
          <p:nvPr/>
        </p:nvSpPr>
        <p:spPr bwMode="auto">
          <a:xfrm>
            <a:off x="6588694" y="3025630"/>
            <a:ext cx="224971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deceitful</a:t>
            </a:r>
          </a:p>
        </p:txBody>
      </p:sp>
      <p:sp>
        <p:nvSpPr>
          <p:cNvPr id="19" name="Rectangle 2">
            <a:extLst>
              <a:ext uri="{FF2B5EF4-FFF2-40B4-BE49-F238E27FC236}">
                <a16:creationId xmlns:a16="http://schemas.microsoft.com/office/drawing/2014/main" id="{7EFB29BF-7738-4864-AD95-48CA8CA78097}"/>
              </a:ext>
            </a:extLst>
          </p:cNvPr>
          <p:cNvSpPr txBox="1">
            <a:spLocks noChangeArrowheads="1"/>
          </p:cNvSpPr>
          <p:nvPr/>
        </p:nvSpPr>
        <p:spPr bwMode="auto">
          <a:xfrm>
            <a:off x="691578" y="3606667"/>
            <a:ext cx="134983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lusts</a:t>
            </a:r>
          </a:p>
        </p:txBody>
      </p:sp>
      <p:sp>
        <p:nvSpPr>
          <p:cNvPr id="20" name="Rectangle 2">
            <a:extLst>
              <a:ext uri="{FF2B5EF4-FFF2-40B4-BE49-F238E27FC236}">
                <a16:creationId xmlns:a16="http://schemas.microsoft.com/office/drawing/2014/main" id="{AB5010DB-1576-4E1F-8B56-DAEFDA777AF0}"/>
              </a:ext>
            </a:extLst>
          </p:cNvPr>
          <p:cNvSpPr txBox="1">
            <a:spLocks noChangeArrowheads="1"/>
          </p:cNvSpPr>
          <p:nvPr/>
        </p:nvSpPr>
        <p:spPr bwMode="auto">
          <a:xfrm>
            <a:off x="2806354" y="3606667"/>
            <a:ext cx="50509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renewed in the spirit</a:t>
            </a:r>
          </a:p>
        </p:txBody>
      </p:sp>
      <p:sp>
        <p:nvSpPr>
          <p:cNvPr id="21" name="Rectangle 2">
            <a:extLst>
              <a:ext uri="{FF2B5EF4-FFF2-40B4-BE49-F238E27FC236}">
                <a16:creationId xmlns:a16="http://schemas.microsoft.com/office/drawing/2014/main" id="{8D3D631B-3AEE-41D5-A714-4E4807D75115}"/>
              </a:ext>
            </a:extLst>
          </p:cNvPr>
          <p:cNvSpPr txBox="1">
            <a:spLocks noChangeArrowheads="1"/>
          </p:cNvSpPr>
          <p:nvPr/>
        </p:nvSpPr>
        <p:spPr bwMode="auto">
          <a:xfrm>
            <a:off x="7676580" y="3605706"/>
            <a:ext cx="71301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a:t>
            </a:r>
          </a:p>
        </p:txBody>
      </p:sp>
      <p:sp>
        <p:nvSpPr>
          <p:cNvPr id="22" name="Rectangle 2">
            <a:extLst>
              <a:ext uri="{FF2B5EF4-FFF2-40B4-BE49-F238E27FC236}">
                <a16:creationId xmlns:a16="http://schemas.microsoft.com/office/drawing/2014/main" id="{80840BC3-019C-4E3E-9B23-C40CEB01110B}"/>
              </a:ext>
            </a:extLst>
          </p:cNvPr>
          <p:cNvSpPr txBox="1">
            <a:spLocks noChangeArrowheads="1"/>
          </p:cNvSpPr>
          <p:nvPr/>
        </p:nvSpPr>
        <p:spPr bwMode="auto">
          <a:xfrm>
            <a:off x="404581" y="4186630"/>
            <a:ext cx="238034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your mind</a:t>
            </a:r>
          </a:p>
        </p:txBody>
      </p:sp>
      <p:sp>
        <p:nvSpPr>
          <p:cNvPr id="23" name="Rectangle 2">
            <a:extLst>
              <a:ext uri="{FF2B5EF4-FFF2-40B4-BE49-F238E27FC236}">
                <a16:creationId xmlns:a16="http://schemas.microsoft.com/office/drawing/2014/main" id="{FA0CE9AD-7D7A-4EFD-A98E-9DF38DDE796C}"/>
              </a:ext>
            </a:extLst>
          </p:cNvPr>
          <p:cNvSpPr txBox="1">
            <a:spLocks noChangeArrowheads="1"/>
          </p:cNvSpPr>
          <p:nvPr/>
        </p:nvSpPr>
        <p:spPr bwMode="auto">
          <a:xfrm>
            <a:off x="5332414" y="4186167"/>
            <a:ext cx="342718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put on the new</a:t>
            </a:r>
          </a:p>
        </p:txBody>
      </p:sp>
      <p:sp>
        <p:nvSpPr>
          <p:cNvPr id="24" name="Rectangle 2">
            <a:extLst>
              <a:ext uri="{FF2B5EF4-FFF2-40B4-BE49-F238E27FC236}">
                <a16:creationId xmlns:a16="http://schemas.microsoft.com/office/drawing/2014/main" id="{CC163528-6F5B-41A4-B28D-0961C14E55C9}"/>
              </a:ext>
            </a:extLst>
          </p:cNvPr>
          <p:cNvSpPr txBox="1">
            <a:spLocks noChangeArrowheads="1"/>
          </p:cNvSpPr>
          <p:nvPr/>
        </p:nvSpPr>
        <p:spPr bwMode="auto">
          <a:xfrm>
            <a:off x="737617" y="4766479"/>
            <a:ext cx="124822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man</a:t>
            </a:r>
          </a:p>
        </p:txBody>
      </p:sp>
      <p:sp>
        <p:nvSpPr>
          <p:cNvPr id="25" name="Rectangle 2">
            <a:extLst>
              <a:ext uri="{FF2B5EF4-FFF2-40B4-BE49-F238E27FC236}">
                <a16:creationId xmlns:a16="http://schemas.microsoft.com/office/drawing/2014/main" id="{F0ECBA88-9539-4777-B639-10D00242BED9}"/>
              </a:ext>
            </a:extLst>
          </p:cNvPr>
          <p:cNvSpPr txBox="1">
            <a:spLocks noChangeArrowheads="1"/>
          </p:cNvSpPr>
          <p:nvPr/>
        </p:nvSpPr>
        <p:spPr bwMode="auto">
          <a:xfrm>
            <a:off x="3860002" y="4762593"/>
            <a:ext cx="463187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created according to</a:t>
            </a:r>
          </a:p>
        </p:txBody>
      </p:sp>
      <p:sp>
        <p:nvSpPr>
          <p:cNvPr id="26" name="Rectangle 2">
            <a:extLst>
              <a:ext uri="{FF2B5EF4-FFF2-40B4-BE49-F238E27FC236}">
                <a16:creationId xmlns:a16="http://schemas.microsoft.com/office/drawing/2014/main" id="{83574A1A-18D9-412A-A986-62683EE955AE}"/>
              </a:ext>
            </a:extLst>
          </p:cNvPr>
          <p:cNvSpPr txBox="1">
            <a:spLocks noChangeArrowheads="1"/>
          </p:cNvSpPr>
          <p:nvPr/>
        </p:nvSpPr>
        <p:spPr bwMode="auto">
          <a:xfrm>
            <a:off x="437130" y="5347090"/>
            <a:ext cx="106770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27" name="Rectangle 2">
            <a:extLst>
              <a:ext uri="{FF2B5EF4-FFF2-40B4-BE49-F238E27FC236}">
                <a16:creationId xmlns:a16="http://schemas.microsoft.com/office/drawing/2014/main" id="{13D1D753-3624-4F60-BF98-7F3856D336B5}"/>
              </a:ext>
            </a:extLst>
          </p:cNvPr>
          <p:cNvSpPr txBox="1">
            <a:spLocks noChangeArrowheads="1"/>
          </p:cNvSpPr>
          <p:nvPr/>
        </p:nvSpPr>
        <p:spPr bwMode="auto">
          <a:xfrm>
            <a:off x="1390989" y="5347090"/>
            <a:ext cx="729343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true righteousness and holiness</a:t>
            </a:r>
          </a:p>
        </p:txBody>
      </p:sp>
      <p:sp>
        <p:nvSpPr>
          <p:cNvPr id="29" name="Rectangle 28">
            <a:extLst>
              <a:ext uri="{FF2B5EF4-FFF2-40B4-BE49-F238E27FC236}">
                <a16:creationId xmlns:a16="http://schemas.microsoft.com/office/drawing/2014/main" id="{65A704C6-BF72-47C8-85AC-1B556D4DC251}"/>
              </a:ext>
            </a:extLst>
          </p:cNvPr>
          <p:cNvSpPr>
            <a:spLocks noChangeArrowheads="1"/>
          </p:cNvSpPr>
          <p:nvPr/>
        </p:nvSpPr>
        <p:spPr bwMode="auto">
          <a:xfrm>
            <a:off x="1682524" y="47156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0" name="Rectangle 29">
            <a:extLst>
              <a:ext uri="{FF2B5EF4-FFF2-40B4-BE49-F238E27FC236}">
                <a16:creationId xmlns:a16="http://schemas.microsoft.com/office/drawing/2014/main" id="{FBFBC499-481C-457C-85D6-415DA0DCE07A}"/>
              </a:ext>
            </a:extLst>
          </p:cNvPr>
          <p:cNvSpPr>
            <a:spLocks noChangeArrowheads="1"/>
          </p:cNvSpPr>
          <p:nvPr/>
        </p:nvSpPr>
        <p:spPr bwMode="auto">
          <a:xfrm>
            <a:off x="1701350" y="543226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1" name="Rectangle 30">
            <a:extLst>
              <a:ext uri="{FF2B5EF4-FFF2-40B4-BE49-F238E27FC236}">
                <a16:creationId xmlns:a16="http://schemas.microsoft.com/office/drawing/2014/main" id="{65A704C6-BF72-47C8-85AC-1B556D4DC251}"/>
              </a:ext>
            </a:extLst>
          </p:cNvPr>
          <p:cNvSpPr>
            <a:spLocks noChangeArrowheads="1"/>
          </p:cNvSpPr>
          <p:nvPr/>
        </p:nvSpPr>
        <p:spPr bwMode="auto">
          <a:xfrm>
            <a:off x="3673066" y="1981464"/>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ln w="11430"/>
                <a:effectLst>
                  <a:glow rad="63500">
                    <a:schemeClr val="bg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32" name="Rectangle 31">
            <a:extLst>
              <a:ext uri="{FF2B5EF4-FFF2-40B4-BE49-F238E27FC236}">
                <a16:creationId xmlns:a16="http://schemas.microsoft.com/office/drawing/2014/main" id="{65A704C6-BF72-47C8-85AC-1B556D4DC251}"/>
              </a:ext>
            </a:extLst>
          </p:cNvPr>
          <p:cNvSpPr>
            <a:spLocks noChangeArrowheads="1"/>
          </p:cNvSpPr>
          <p:nvPr/>
        </p:nvSpPr>
        <p:spPr bwMode="auto">
          <a:xfrm>
            <a:off x="3056505" y="3118603"/>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8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330355856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par>
                                <p:cTn id="16" presetID="22" presetClass="entr" presetSubtype="8" fill="hold" grpId="0" nodeType="withEffect">
                                  <p:stCondLst>
                                    <p:cond delay="40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8" presetClass="emph" presetSubtype="0" fill="hold" grpId="1" nodeType="withEffect">
                                  <p:stCondLst>
                                    <p:cond delay="400"/>
                                  </p:stCondLst>
                                  <p:childTnLst>
                                    <p:set>
                                      <p:cBhvr override="childStyle">
                                        <p:cTn id="20" dur="500" fill="hold"/>
                                        <p:tgtEl>
                                          <p:spTgt spid="5"/>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2"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50"/>
                                        <p:tgtEl>
                                          <p:spTgt spid="1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50"/>
                                        <p:tgtEl>
                                          <p:spTgt spid="18"/>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50"/>
                                        <p:tgtEl>
                                          <p:spTgt spid="20"/>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50"/>
                                        <p:tgtEl>
                                          <p:spTgt spid="22"/>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50"/>
                                        <p:tgtEl>
                                          <p:spTgt spid="23"/>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250"/>
                                        <p:tgtEl>
                                          <p:spTgt spid="24"/>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50"/>
                                        <p:tgtEl>
                                          <p:spTgt spid="26"/>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250"/>
                                        <p:tgtEl>
                                          <p:spTgt spid="27"/>
                                        </p:tgtEl>
                                      </p:cBhvr>
                                    </p:animEffect>
                                  </p:childTnLst>
                                </p:cTn>
                              </p:par>
                              <p:par>
                                <p:cTn id="74" presetID="42" presetClass="path" presetSubtype="0" accel="50000" decel="50000" fill="hold" grpId="0" nodeType="withEffect">
                                  <p:stCondLst>
                                    <p:cond delay="0"/>
                                  </p:stCondLst>
                                  <p:childTnLst>
                                    <p:animMotion origin="layout" path="M -2.5E-6 1.48148E-6 L -0.65868 -0.10579 " pathEditMode="relative" rAng="0" ptsTypes="AA">
                                      <p:cBhvr>
                                        <p:cTn id="75" dur="1750" fill="hold"/>
                                        <p:tgtEl>
                                          <p:spTgt spid="11"/>
                                        </p:tgtEl>
                                        <p:attrNameLst>
                                          <p:attrName>ppt_x</p:attrName>
                                          <p:attrName>ppt_y</p:attrName>
                                        </p:attrNameLst>
                                      </p:cBhvr>
                                      <p:rCtr x="-32934" y="-5301"/>
                                    </p:animMotion>
                                  </p:childTnLst>
                                </p:cTn>
                              </p:par>
                              <p:par>
                                <p:cTn id="76" presetID="42" presetClass="path" presetSubtype="0" accel="50000" decel="50000" fill="hold" grpId="0" nodeType="withEffect">
                                  <p:stCondLst>
                                    <p:cond delay="0"/>
                                  </p:stCondLst>
                                  <p:childTnLst>
                                    <p:animMotion origin="layout" path="M -1.66667E-6 -2.22222E-6 L 0.19271 -0.19074 " pathEditMode="relative" rAng="0" ptsTypes="AA">
                                      <p:cBhvr>
                                        <p:cTn id="77" dur="1750" fill="hold"/>
                                        <p:tgtEl>
                                          <p:spTgt spid="12"/>
                                        </p:tgtEl>
                                        <p:attrNameLst>
                                          <p:attrName>ppt_x</p:attrName>
                                          <p:attrName>ppt_y</p:attrName>
                                        </p:attrNameLst>
                                      </p:cBhvr>
                                      <p:rCtr x="9635" y="-9537"/>
                                    </p:animMotion>
                                  </p:childTnLst>
                                </p:cTn>
                              </p:par>
                              <p:par>
                                <p:cTn id="78" presetID="42" presetClass="path" presetSubtype="0" accel="50000" decel="50000" fill="hold" grpId="0" nodeType="withEffect">
                                  <p:stCondLst>
                                    <p:cond delay="0"/>
                                  </p:stCondLst>
                                  <p:childTnLst>
                                    <p:animMotion origin="layout" path="M -2.77778E-7 -2.22222E-6 L -0.32083 -0.05324 " pathEditMode="relative" rAng="0" ptsTypes="AA">
                                      <p:cBhvr>
                                        <p:cTn id="79" dur="1750" fill="hold"/>
                                        <p:tgtEl>
                                          <p:spTgt spid="13"/>
                                        </p:tgtEl>
                                        <p:attrNameLst>
                                          <p:attrName>ppt_x</p:attrName>
                                          <p:attrName>ppt_y</p:attrName>
                                        </p:attrNameLst>
                                      </p:cBhvr>
                                      <p:rCtr x="-16042" y="-2662"/>
                                    </p:animMotion>
                                  </p:childTnLst>
                                </p:cTn>
                              </p:par>
                              <p:par>
                                <p:cTn id="80" presetID="42" presetClass="path" presetSubtype="0" accel="50000" decel="50000" fill="hold" grpId="0" nodeType="withEffect">
                                  <p:stCondLst>
                                    <p:cond delay="0"/>
                                  </p:stCondLst>
                                  <p:childTnLst>
                                    <p:animMotion origin="layout" path="M 1.11111E-6 -2.22222E-6 L -0.58785 -0.05254 " pathEditMode="relative" rAng="0" ptsTypes="AA">
                                      <p:cBhvr>
                                        <p:cTn id="81" dur="1750" fill="hold"/>
                                        <p:tgtEl>
                                          <p:spTgt spid="14"/>
                                        </p:tgtEl>
                                        <p:attrNameLst>
                                          <p:attrName>ppt_x</p:attrName>
                                          <p:attrName>ppt_y</p:attrName>
                                        </p:attrNameLst>
                                      </p:cBhvr>
                                      <p:rCtr x="-29392" y="-2639"/>
                                    </p:animMotion>
                                  </p:childTnLst>
                                </p:cTn>
                              </p:par>
                              <p:par>
                                <p:cTn id="82" presetID="42" presetClass="path" presetSubtype="0" accel="50000" decel="50000" fill="hold" grpId="0" nodeType="withEffect">
                                  <p:stCondLst>
                                    <p:cond delay="0"/>
                                  </p:stCondLst>
                                  <p:childTnLst>
                                    <p:animMotion origin="layout" path="M -4.16667E-6 -1.48148E-6 L 0.24358 -0.1368 " pathEditMode="relative" rAng="0" ptsTypes="AA">
                                      <p:cBhvr>
                                        <p:cTn id="83" dur="1750" fill="hold"/>
                                        <p:tgtEl>
                                          <p:spTgt spid="15"/>
                                        </p:tgtEl>
                                        <p:attrNameLst>
                                          <p:attrName>ppt_x</p:attrName>
                                          <p:attrName>ppt_y</p:attrName>
                                        </p:attrNameLst>
                                      </p:cBhvr>
                                      <p:rCtr x="12170" y="-6852"/>
                                    </p:animMotion>
                                  </p:childTnLst>
                                </p:cTn>
                              </p:par>
                              <p:par>
                                <p:cTn id="84" presetID="42" presetClass="path" presetSubtype="0" accel="50000" decel="50000" fill="hold" grpId="0" nodeType="withEffect">
                                  <p:stCondLst>
                                    <p:cond delay="0"/>
                                  </p:stCondLst>
                                  <p:childTnLst>
                                    <p:animMotion origin="layout" path="M 2.77778E-7 4.81481E-6 L -0.09965 -0.13774 " pathEditMode="relative" rAng="0" ptsTypes="AA">
                                      <p:cBhvr>
                                        <p:cTn id="85" dur="1750" fill="hold"/>
                                        <p:tgtEl>
                                          <p:spTgt spid="17"/>
                                        </p:tgtEl>
                                        <p:attrNameLst>
                                          <p:attrName>ppt_x</p:attrName>
                                          <p:attrName>ppt_y</p:attrName>
                                        </p:attrNameLst>
                                      </p:cBhvr>
                                      <p:rCtr x="-4983" y="-6898"/>
                                    </p:animMotion>
                                  </p:childTnLst>
                                </p:cTn>
                              </p:par>
                              <p:par>
                                <p:cTn id="86" presetID="42" presetClass="path" presetSubtype="0" accel="50000" decel="50000" fill="hold" grpId="0" nodeType="withEffect">
                                  <p:stCondLst>
                                    <p:cond delay="0"/>
                                  </p:stCondLst>
                                  <p:childTnLst>
                                    <p:animMotion origin="layout" path="M -4.72222E-6 -2.96296E-6 L -0.33003 -0.05254 " pathEditMode="relative" rAng="0" ptsTypes="AA">
                                      <p:cBhvr>
                                        <p:cTn id="87" dur="1750" fill="hold"/>
                                        <p:tgtEl>
                                          <p:spTgt spid="16"/>
                                        </p:tgtEl>
                                        <p:attrNameLst>
                                          <p:attrName>ppt_x</p:attrName>
                                          <p:attrName>ppt_y</p:attrName>
                                        </p:attrNameLst>
                                      </p:cBhvr>
                                      <p:rCtr x="-16510" y="-2639"/>
                                    </p:animMotion>
                                  </p:childTnLst>
                                </p:cTn>
                              </p:par>
                              <p:par>
                                <p:cTn id="88" presetID="42" presetClass="path" presetSubtype="0" accel="50000" decel="50000" fill="hold" grpId="0" nodeType="withEffect">
                                  <p:stCondLst>
                                    <p:cond delay="0"/>
                                  </p:stCondLst>
                                  <p:childTnLst>
                                    <p:animMotion origin="layout" path="M 3.61111E-6 -3.7037E-6 L -0.26893 -0.1375 " pathEditMode="relative" rAng="0" ptsTypes="AA">
                                      <p:cBhvr>
                                        <p:cTn id="89" dur="1750" fill="hold"/>
                                        <p:tgtEl>
                                          <p:spTgt spid="18"/>
                                        </p:tgtEl>
                                        <p:attrNameLst>
                                          <p:attrName>ppt_x</p:attrName>
                                          <p:attrName>ppt_y</p:attrName>
                                        </p:attrNameLst>
                                      </p:cBhvr>
                                      <p:rCtr x="-13455" y="-6875"/>
                                    </p:animMotion>
                                  </p:childTnLst>
                                </p:cTn>
                              </p:par>
                              <p:par>
                                <p:cTn id="90" presetID="42" presetClass="path" presetSubtype="0" accel="50000" decel="50000" fill="hold" grpId="0" nodeType="withEffect">
                                  <p:stCondLst>
                                    <p:cond delay="0"/>
                                  </p:stCondLst>
                                  <p:childTnLst>
                                    <p:animMotion origin="layout" path="M 8.33333E-7 4.07407E-6 L 0.58472 -0.22153 " pathEditMode="relative" rAng="0" ptsTypes="AA">
                                      <p:cBhvr>
                                        <p:cTn id="91" dur="1750" fill="hold"/>
                                        <p:tgtEl>
                                          <p:spTgt spid="19"/>
                                        </p:tgtEl>
                                        <p:attrNameLst>
                                          <p:attrName>ppt_x</p:attrName>
                                          <p:attrName>ppt_y</p:attrName>
                                        </p:attrNameLst>
                                      </p:cBhvr>
                                      <p:rCtr x="29236" y="-11088"/>
                                    </p:animMotion>
                                  </p:childTnLst>
                                </p:cTn>
                              </p:par>
                              <p:par>
                                <p:cTn id="92" presetID="42" presetClass="path" presetSubtype="0" accel="50000" decel="50000" fill="hold" grpId="0" nodeType="withEffect">
                                  <p:stCondLst>
                                    <p:cond delay="0"/>
                                  </p:stCondLst>
                                  <p:childTnLst>
                                    <p:animMotion origin="layout" path="M 2.77778E-7 -2.96296E-6 L -0.23611 -0.05741 " pathEditMode="relative" rAng="0" ptsTypes="AA">
                                      <p:cBhvr>
                                        <p:cTn id="93" dur="1750" fill="hold"/>
                                        <p:tgtEl>
                                          <p:spTgt spid="20"/>
                                        </p:tgtEl>
                                        <p:attrNameLst>
                                          <p:attrName>ppt_x</p:attrName>
                                          <p:attrName>ppt_y</p:attrName>
                                        </p:attrNameLst>
                                      </p:cBhvr>
                                      <p:rCtr x="-11823" y="-2847"/>
                                    </p:animMotion>
                                  </p:childTnLst>
                                </p:cTn>
                              </p:par>
                              <p:par>
                                <p:cTn id="94" presetID="42" presetClass="path" presetSubtype="0" accel="50000" decel="50000" fill="hold" grpId="0" nodeType="withEffect">
                                  <p:stCondLst>
                                    <p:cond delay="0"/>
                                  </p:stCondLst>
                                  <p:childTnLst>
                                    <p:animMotion origin="layout" path="M -2.22222E-6 -4.44444E-6 L -0.70642 0.02709 " pathEditMode="relative" rAng="0" ptsTypes="AA">
                                      <p:cBhvr>
                                        <p:cTn id="95" dur="1750" fill="hold"/>
                                        <p:tgtEl>
                                          <p:spTgt spid="21"/>
                                        </p:tgtEl>
                                        <p:attrNameLst>
                                          <p:attrName>ppt_x</p:attrName>
                                          <p:attrName>ppt_y</p:attrName>
                                        </p:attrNameLst>
                                      </p:cBhvr>
                                      <p:rCtr x="-35330" y="1343"/>
                                    </p:animMotion>
                                  </p:childTnLst>
                                </p:cTn>
                              </p:par>
                              <p:par>
                                <p:cTn id="96" presetID="42" presetClass="path" presetSubtype="0" accel="50000" decel="50000" fill="hold" grpId="0" nodeType="withEffect">
                                  <p:stCondLst>
                                    <p:cond delay="0"/>
                                  </p:stCondLst>
                                  <p:childTnLst>
                                    <p:animMotion origin="layout" path="M 0.00017 -0.00023 L 0.14444 -0.05764 " pathEditMode="relative" rAng="0" ptsTypes="AA">
                                      <p:cBhvr>
                                        <p:cTn id="97" dur="1750" fill="hold"/>
                                        <p:tgtEl>
                                          <p:spTgt spid="22"/>
                                        </p:tgtEl>
                                        <p:attrNameLst>
                                          <p:attrName>ppt_x</p:attrName>
                                          <p:attrName>ppt_y</p:attrName>
                                        </p:attrNameLst>
                                      </p:cBhvr>
                                      <p:rCtr x="7205" y="-2870"/>
                                    </p:animMotion>
                                  </p:childTnLst>
                                </p:cTn>
                              </p:par>
                              <p:par>
                                <p:cTn id="98" presetID="42" presetClass="path" presetSubtype="0" accel="50000" decel="50000" fill="hold" grpId="0" nodeType="withEffect">
                                  <p:stCondLst>
                                    <p:cond delay="0"/>
                                  </p:stCondLst>
                                  <p:childTnLst>
                                    <p:animMotion origin="layout" path="M 3.88889E-6 3.33333E-6 L -0.51893 0.02708 " pathEditMode="relative" rAng="0" ptsTypes="AA">
                                      <p:cBhvr>
                                        <p:cTn id="99" dur="1750" fill="hold"/>
                                        <p:tgtEl>
                                          <p:spTgt spid="23"/>
                                        </p:tgtEl>
                                        <p:attrNameLst>
                                          <p:attrName>ppt_x</p:attrName>
                                          <p:attrName>ppt_y</p:attrName>
                                        </p:attrNameLst>
                                      </p:cBhvr>
                                      <p:rCtr x="-25955" y="1343"/>
                                    </p:animMotion>
                                  </p:childTnLst>
                                </p:cTn>
                              </p:par>
                              <p:par>
                                <p:cTn id="100" presetID="42" presetClass="path" presetSubtype="0" accel="50000" decel="50000" fill="hold" grpId="0" nodeType="withEffect">
                                  <p:stCondLst>
                                    <p:cond delay="0"/>
                                  </p:stCondLst>
                                  <p:childTnLst>
                                    <p:animMotion origin="layout" path="M 0.00017 1.11111E-6 L 0.33073 -0.0581 " pathEditMode="relative" rAng="0" ptsTypes="AA">
                                      <p:cBhvr>
                                        <p:cTn id="101" dur="1750" fill="hold"/>
                                        <p:tgtEl>
                                          <p:spTgt spid="24"/>
                                        </p:tgtEl>
                                        <p:attrNameLst>
                                          <p:attrName>ppt_x</p:attrName>
                                          <p:attrName>ppt_y</p:attrName>
                                        </p:attrNameLst>
                                      </p:cBhvr>
                                      <p:rCtr x="16528" y="-2917"/>
                                    </p:animMotion>
                                  </p:childTnLst>
                                </p:cTn>
                              </p:par>
                              <p:par>
                                <p:cTn id="102" presetID="42" presetClass="path" presetSubtype="0" accel="50000" decel="50000" fill="hold" grpId="0" nodeType="withEffect">
                                  <p:stCondLst>
                                    <p:cond delay="0"/>
                                  </p:stCondLst>
                                  <p:childTnLst>
                                    <p:animMotion origin="layout" path="M 2.77778E-6 -4.44444E-6 L -0.30174 0.02709 " pathEditMode="relative" rAng="0" ptsTypes="AA">
                                      <p:cBhvr>
                                        <p:cTn id="103" dur="1750" fill="hold"/>
                                        <p:tgtEl>
                                          <p:spTgt spid="25"/>
                                        </p:tgtEl>
                                        <p:attrNameLst>
                                          <p:attrName>ppt_x</p:attrName>
                                          <p:attrName>ppt_y</p:attrName>
                                        </p:attrNameLst>
                                      </p:cBhvr>
                                      <p:rCtr x="-15087" y="1343"/>
                                    </p:animMotion>
                                  </p:childTnLst>
                                </p:cTn>
                              </p:par>
                              <p:par>
                                <p:cTn id="104" presetID="42" presetClass="path" presetSubtype="0" accel="50000" decel="50000" fill="hold" grpId="0" nodeType="withEffect">
                                  <p:stCondLst>
                                    <p:cond delay="0"/>
                                  </p:stCondLst>
                                  <p:childTnLst>
                                    <p:animMotion origin="layout" path="M 3.61111E-6 3.7037E-7 L 0.5493 -0.0588 " pathEditMode="relative" rAng="0" ptsTypes="AA">
                                      <p:cBhvr>
                                        <p:cTn id="105" dur="1750" fill="hold"/>
                                        <p:tgtEl>
                                          <p:spTgt spid="26"/>
                                        </p:tgtEl>
                                        <p:attrNameLst>
                                          <p:attrName>ppt_x</p:attrName>
                                          <p:attrName>ppt_y</p:attrName>
                                        </p:attrNameLst>
                                      </p:cBhvr>
                                      <p:rCtr x="27465" y="-2940"/>
                                    </p:animMotion>
                                  </p:childTnLst>
                                </p:cTn>
                              </p:par>
                              <p:par>
                                <p:cTn id="106" presetID="42" presetClass="path" presetSubtype="0" accel="50000" decel="50000" fill="hold" grpId="0" nodeType="withEffect">
                                  <p:stCondLst>
                                    <p:cond delay="0"/>
                                  </p:stCondLst>
                                  <p:childTnLst>
                                    <p:animMotion origin="layout" path="M 1.94444E-6 3.7037E-7 L 0.03246 0.02639 " pathEditMode="relative" rAng="0" ptsTypes="AA">
                                      <p:cBhvr>
                                        <p:cTn id="107" dur="1750" fill="hold"/>
                                        <p:tgtEl>
                                          <p:spTgt spid="27"/>
                                        </p:tgtEl>
                                        <p:attrNameLst>
                                          <p:attrName>ppt_x</p:attrName>
                                          <p:attrName>ppt_y</p:attrName>
                                        </p:attrNameLst>
                                      </p:cBhvr>
                                      <p:rCtr x="1615" y="1319"/>
                                    </p:animMotion>
                                  </p:childTnLst>
                                </p:cTn>
                              </p:par>
                              <p:par>
                                <p:cTn id="108" presetID="10" presetClass="exit" presetSubtype="0" fill="hold" grpId="1" nodeType="withEffect">
                                  <p:stCondLst>
                                    <p:cond delay="0"/>
                                  </p:stCondLst>
                                  <p:childTnLst>
                                    <p:animEffect transition="out" filter="fade">
                                      <p:cBhvr>
                                        <p:cTn id="109" dur="1250"/>
                                        <p:tgtEl>
                                          <p:spTgt spid="3074"/>
                                        </p:tgtEl>
                                      </p:cBhvr>
                                    </p:animEffect>
                                    <p:set>
                                      <p:cBhvr>
                                        <p:cTn id="110" dur="1" fill="hold">
                                          <p:stCondLst>
                                            <p:cond delay="1249"/>
                                          </p:stCondLst>
                                        </p:cTn>
                                        <p:tgtEl>
                                          <p:spTgt spid="3074"/>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250"/>
                                        <p:tgtEl>
                                          <p:spTgt spid="4"/>
                                        </p:tgtEl>
                                      </p:cBhvr>
                                    </p:animEffect>
                                    <p:set>
                                      <p:cBhvr>
                                        <p:cTn id="113" dur="1" fill="hold">
                                          <p:stCondLst>
                                            <p:cond delay="249"/>
                                          </p:stCondLst>
                                        </p:cTn>
                                        <p:tgtEl>
                                          <p:spTgt spid="4"/>
                                        </p:tgtEl>
                                        <p:attrNameLst>
                                          <p:attrName>style.visibility</p:attrName>
                                        </p:attrNameLst>
                                      </p:cBhvr>
                                      <p:to>
                                        <p:strVal val="hidden"/>
                                      </p:to>
                                    </p:set>
                                  </p:childTnLst>
                                </p:cTn>
                              </p:par>
                              <p:par>
                                <p:cTn id="114" presetID="10" presetClass="exit" presetSubtype="0" fill="hold" grpId="2" nodeType="withEffect">
                                  <p:stCondLst>
                                    <p:cond delay="0"/>
                                  </p:stCondLst>
                                  <p:childTnLst>
                                    <p:animEffect transition="out" filter="fade">
                                      <p:cBhvr>
                                        <p:cTn id="115" dur="250"/>
                                        <p:tgtEl>
                                          <p:spTgt spid="5"/>
                                        </p:tgtEl>
                                      </p:cBhvr>
                                    </p:animEffect>
                                    <p:set>
                                      <p:cBhvr>
                                        <p:cTn id="116" dur="1" fill="hold">
                                          <p:stCondLst>
                                            <p:cond delay="249"/>
                                          </p:stCondLst>
                                        </p:cTn>
                                        <p:tgtEl>
                                          <p:spTgt spid="5"/>
                                        </p:tgtEl>
                                        <p:attrNameLst>
                                          <p:attrName>style.visibility</p:attrName>
                                        </p:attrNameLst>
                                      </p:cBhvr>
                                      <p:to>
                                        <p:strVal val="hidden"/>
                                      </p:to>
                                    </p:set>
                                  </p:childTnLst>
                                </p:cTn>
                              </p:par>
                            </p:childTnLst>
                          </p:cTn>
                        </p:par>
                        <p:par>
                          <p:cTn id="117" fill="hold">
                            <p:stCondLst>
                              <p:cond delay="1750"/>
                            </p:stCondLst>
                            <p:childTnLst>
                              <p:par>
                                <p:cTn id="118" presetID="10" presetClass="entr" presetSubtype="0" fill="hold" grpId="0" nodeType="after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250"/>
                                        <p:tgtEl>
                                          <p:spTgt spid="6"/>
                                        </p:tgtEl>
                                      </p:cBhvr>
                                    </p:animEffect>
                                  </p:childTnLst>
                                </p:cTn>
                              </p:par>
                              <p:par>
                                <p:cTn id="121" presetID="10" presetClass="exit" presetSubtype="0" fill="hold" grpId="3" nodeType="withEffect">
                                  <p:stCondLst>
                                    <p:cond delay="0"/>
                                  </p:stCondLst>
                                  <p:childTnLst>
                                    <p:animEffect transition="out" filter="fade">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par>
                                <p:cTn id="124" presetID="10" presetClass="exit" presetSubtype="0" fill="hold" grpId="2" nodeType="withEffect">
                                  <p:stCondLst>
                                    <p:cond delay="0"/>
                                  </p:stCondLst>
                                  <p:childTnLst>
                                    <p:animEffect transition="out" filter="fade">
                                      <p:cBhvr>
                                        <p:cTn id="125" dur="500"/>
                                        <p:tgtEl>
                                          <p:spTgt spid="12"/>
                                        </p:tgtEl>
                                      </p:cBhvr>
                                    </p:animEffect>
                                    <p:set>
                                      <p:cBhvr>
                                        <p:cTn id="126" dur="1" fill="hold">
                                          <p:stCondLst>
                                            <p:cond delay="499"/>
                                          </p:stCondLst>
                                        </p:cTn>
                                        <p:tgtEl>
                                          <p:spTgt spid="12"/>
                                        </p:tgtEl>
                                        <p:attrNameLst>
                                          <p:attrName>style.visibility</p:attrName>
                                        </p:attrNameLst>
                                      </p:cBhvr>
                                      <p:to>
                                        <p:strVal val="hidden"/>
                                      </p:to>
                                    </p:set>
                                  </p:childTnLst>
                                </p:cTn>
                              </p:par>
                              <p:par>
                                <p:cTn id="127" presetID="10" presetClass="exit" presetSubtype="0" fill="hold" grpId="2" nodeType="withEffect">
                                  <p:stCondLst>
                                    <p:cond delay="0"/>
                                  </p:stCondLst>
                                  <p:childTnLst>
                                    <p:animEffect transition="out" filter="fade">
                                      <p:cBhvr>
                                        <p:cTn id="128" dur="500"/>
                                        <p:tgtEl>
                                          <p:spTgt spid="13"/>
                                        </p:tgtEl>
                                      </p:cBhvr>
                                    </p:animEffect>
                                    <p:set>
                                      <p:cBhvr>
                                        <p:cTn id="129" dur="1" fill="hold">
                                          <p:stCondLst>
                                            <p:cond delay="499"/>
                                          </p:stCondLst>
                                        </p:cTn>
                                        <p:tgtEl>
                                          <p:spTgt spid="13"/>
                                        </p:tgtEl>
                                        <p:attrNameLst>
                                          <p:attrName>style.visibility</p:attrName>
                                        </p:attrNameLst>
                                      </p:cBhvr>
                                      <p:to>
                                        <p:strVal val="hidden"/>
                                      </p:to>
                                    </p:set>
                                  </p:childTnLst>
                                </p:cTn>
                              </p:par>
                              <p:par>
                                <p:cTn id="130" presetID="10" presetClass="exit" presetSubtype="0" fill="hold" grpId="2" nodeType="withEffect">
                                  <p:stCondLst>
                                    <p:cond delay="0"/>
                                  </p:stCondLst>
                                  <p:childTnLst>
                                    <p:animEffect transition="out" filter="fade">
                                      <p:cBhvr>
                                        <p:cTn id="131" dur="500"/>
                                        <p:tgtEl>
                                          <p:spTgt spid="14"/>
                                        </p:tgtEl>
                                      </p:cBhvr>
                                    </p:animEffect>
                                    <p:set>
                                      <p:cBhvr>
                                        <p:cTn id="132" dur="1" fill="hold">
                                          <p:stCondLst>
                                            <p:cond delay="499"/>
                                          </p:stCondLst>
                                        </p:cTn>
                                        <p:tgtEl>
                                          <p:spTgt spid="14"/>
                                        </p:tgtEl>
                                        <p:attrNameLst>
                                          <p:attrName>style.visibility</p:attrName>
                                        </p:attrNameLst>
                                      </p:cBhvr>
                                      <p:to>
                                        <p:strVal val="hidden"/>
                                      </p:to>
                                    </p:set>
                                  </p:childTnLst>
                                </p:cTn>
                              </p:par>
                              <p:par>
                                <p:cTn id="133" presetID="10" presetClass="exit" presetSubtype="0" fill="hold" grpId="2" nodeType="withEffect">
                                  <p:stCondLst>
                                    <p:cond delay="0"/>
                                  </p:stCondLst>
                                  <p:childTnLst>
                                    <p:animEffect transition="out" filter="fade">
                                      <p:cBhvr>
                                        <p:cTn id="134" dur="500"/>
                                        <p:tgtEl>
                                          <p:spTgt spid="15"/>
                                        </p:tgtEl>
                                      </p:cBhvr>
                                    </p:animEffect>
                                    <p:set>
                                      <p:cBhvr>
                                        <p:cTn id="135" dur="1" fill="hold">
                                          <p:stCondLst>
                                            <p:cond delay="499"/>
                                          </p:stCondLst>
                                        </p:cTn>
                                        <p:tgtEl>
                                          <p:spTgt spid="15"/>
                                        </p:tgtEl>
                                        <p:attrNameLst>
                                          <p:attrName>style.visibility</p:attrName>
                                        </p:attrNameLst>
                                      </p:cBhvr>
                                      <p:to>
                                        <p:strVal val="hidden"/>
                                      </p:to>
                                    </p:set>
                                  </p:childTnLst>
                                </p:cTn>
                              </p:par>
                              <p:par>
                                <p:cTn id="136" presetID="10" presetClass="exit" presetSubtype="0" fill="hold" grpId="2" nodeType="withEffect">
                                  <p:stCondLst>
                                    <p:cond delay="0"/>
                                  </p:stCondLst>
                                  <p:childTnLst>
                                    <p:animEffect transition="out" filter="fade">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17"/>
                                        </p:tgtEl>
                                      </p:cBhvr>
                                    </p:animEffect>
                                    <p:set>
                                      <p:cBhvr>
                                        <p:cTn id="141" dur="1" fill="hold">
                                          <p:stCondLst>
                                            <p:cond delay="499"/>
                                          </p:stCondLst>
                                        </p:cTn>
                                        <p:tgtEl>
                                          <p:spTgt spid="17"/>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18"/>
                                        </p:tgtEl>
                                      </p:cBhvr>
                                    </p:animEffect>
                                    <p:set>
                                      <p:cBhvr>
                                        <p:cTn id="144" dur="1" fill="hold">
                                          <p:stCondLst>
                                            <p:cond delay="499"/>
                                          </p:stCondLst>
                                        </p:cTn>
                                        <p:tgtEl>
                                          <p:spTgt spid="18"/>
                                        </p:tgtEl>
                                        <p:attrNameLst>
                                          <p:attrName>style.visibility</p:attrName>
                                        </p:attrNameLst>
                                      </p:cBhvr>
                                      <p:to>
                                        <p:strVal val="hidden"/>
                                      </p:to>
                                    </p:set>
                                  </p:childTnLst>
                                </p:cTn>
                              </p:par>
                              <p:par>
                                <p:cTn id="145" presetID="10" presetClass="exit" presetSubtype="0" fill="hold" grpId="2" nodeType="withEffect">
                                  <p:stCondLst>
                                    <p:cond delay="0"/>
                                  </p:stCondLst>
                                  <p:childTnLst>
                                    <p:animEffect transition="out" filter="fad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par>
                                <p:cTn id="148" presetID="10" presetClass="exit" presetSubtype="0" fill="hold" grpId="2" nodeType="withEffect">
                                  <p:stCondLst>
                                    <p:cond delay="0"/>
                                  </p:stCondLst>
                                  <p:childTnLst>
                                    <p:animEffect transition="out" filter="fade">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par>
                                <p:cTn id="151" presetID="10" presetClass="exit" presetSubtype="0" fill="hold" grpId="2" nodeType="withEffect">
                                  <p:stCondLst>
                                    <p:cond delay="0"/>
                                  </p:stCondLst>
                                  <p:childTnLst>
                                    <p:animEffect transition="out" filter="fade">
                                      <p:cBhvr>
                                        <p:cTn id="152" dur="500"/>
                                        <p:tgtEl>
                                          <p:spTgt spid="21"/>
                                        </p:tgtEl>
                                      </p:cBhvr>
                                    </p:animEffect>
                                    <p:set>
                                      <p:cBhvr>
                                        <p:cTn id="153" dur="1" fill="hold">
                                          <p:stCondLst>
                                            <p:cond delay="499"/>
                                          </p:stCondLst>
                                        </p:cTn>
                                        <p:tgtEl>
                                          <p:spTgt spid="21"/>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500"/>
                                        <p:tgtEl>
                                          <p:spTgt spid="22"/>
                                        </p:tgtEl>
                                      </p:cBhvr>
                                    </p:animEffect>
                                    <p:set>
                                      <p:cBhvr>
                                        <p:cTn id="156" dur="1" fill="hold">
                                          <p:stCondLst>
                                            <p:cond delay="499"/>
                                          </p:stCondLst>
                                        </p:cTn>
                                        <p:tgtEl>
                                          <p:spTgt spid="22"/>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500"/>
                                        <p:tgtEl>
                                          <p:spTgt spid="23"/>
                                        </p:tgtEl>
                                      </p:cBhvr>
                                    </p:animEffect>
                                    <p:set>
                                      <p:cBhvr>
                                        <p:cTn id="159" dur="1" fill="hold">
                                          <p:stCondLst>
                                            <p:cond delay="499"/>
                                          </p:stCondLst>
                                        </p:cTn>
                                        <p:tgtEl>
                                          <p:spTgt spid="23"/>
                                        </p:tgtEl>
                                        <p:attrNameLst>
                                          <p:attrName>style.visibility</p:attrName>
                                        </p:attrNameLst>
                                      </p:cBhvr>
                                      <p:to>
                                        <p:strVal val="hidden"/>
                                      </p:to>
                                    </p:set>
                                  </p:childTnLst>
                                </p:cTn>
                              </p:par>
                              <p:par>
                                <p:cTn id="160" presetID="10" presetClass="exit" presetSubtype="0" fill="hold" grpId="2" nodeType="withEffect">
                                  <p:stCondLst>
                                    <p:cond delay="0"/>
                                  </p:stCondLst>
                                  <p:childTnLst>
                                    <p:animEffect transition="out" filter="fade">
                                      <p:cBhvr>
                                        <p:cTn id="161" dur="500"/>
                                        <p:tgtEl>
                                          <p:spTgt spid="24"/>
                                        </p:tgtEl>
                                      </p:cBhvr>
                                    </p:animEffect>
                                    <p:set>
                                      <p:cBhvr>
                                        <p:cTn id="162" dur="1" fill="hold">
                                          <p:stCondLst>
                                            <p:cond delay="499"/>
                                          </p:stCondLst>
                                        </p:cTn>
                                        <p:tgtEl>
                                          <p:spTgt spid="24"/>
                                        </p:tgtEl>
                                        <p:attrNameLst>
                                          <p:attrName>style.visibility</p:attrName>
                                        </p:attrNameLst>
                                      </p:cBhvr>
                                      <p:to>
                                        <p:strVal val="hidden"/>
                                      </p:to>
                                    </p:set>
                                  </p:childTnLst>
                                </p:cTn>
                              </p:par>
                              <p:par>
                                <p:cTn id="163" presetID="10" presetClass="exit" presetSubtype="0" fill="hold" grpId="2" nodeType="withEffect">
                                  <p:stCondLst>
                                    <p:cond delay="0"/>
                                  </p:stCondLst>
                                  <p:childTnLst>
                                    <p:animEffect transition="out" filter="fade">
                                      <p:cBhvr>
                                        <p:cTn id="164" dur="500"/>
                                        <p:tgtEl>
                                          <p:spTgt spid="25"/>
                                        </p:tgtEl>
                                      </p:cBhvr>
                                    </p:animEffect>
                                    <p:set>
                                      <p:cBhvr>
                                        <p:cTn id="165" dur="1" fill="hold">
                                          <p:stCondLst>
                                            <p:cond delay="499"/>
                                          </p:stCondLst>
                                        </p:cTn>
                                        <p:tgtEl>
                                          <p:spTgt spid="25"/>
                                        </p:tgtEl>
                                        <p:attrNameLst>
                                          <p:attrName>style.visibility</p:attrName>
                                        </p:attrNameLst>
                                      </p:cBhvr>
                                      <p:to>
                                        <p:strVal val="hidden"/>
                                      </p:to>
                                    </p:set>
                                  </p:childTnLst>
                                </p:cTn>
                              </p:par>
                              <p:par>
                                <p:cTn id="166" presetID="10" presetClass="exit" presetSubtype="0" fill="hold" grpId="2" nodeType="withEffect">
                                  <p:stCondLst>
                                    <p:cond delay="0"/>
                                  </p:stCondLst>
                                  <p:childTnLst>
                                    <p:animEffect transition="out" filter="fade">
                                      <p:cBhvr>
                                        <p:cTn id="167" dur="500"/>
                                        <p:tgtEl>
                                          <p:spTgt spid="26"/>
                                        </p:tgtEl>
                                      </p:cBhvr>
                                    </p:animEffect>
                                    <p:set>
                                      <p:cBhvr>
                                        <p:cTn id="168" dur="1" fill="hold">
                                          <p:stCondLst>
                                            <p:cond delay="499"/>
                                          </p:stCondLst>
                                        </p:cTn>
                                        <p:tgtEl>
                                          <p:spTgt spid="26"/>
                                        </p:tgtEl>
                                        <p:attrNameLst>
                                          <p:attrName>style.visibility</p:attrName>
                                        </p:attrNameLst>
                                      </p:cBhvr>
                                      <p:to>
                                        <p:strVal val="hidden"/>
                                      </p:to>
                                    </p:set>
                                  </p:childTnLst>
                                </p:cTn>
                              </p:par>
                              <p:par>
                                <p:cTn id="169" presetID="10" presetClass="exit" presetSubtype="0" fill="hold" grpId="2" nodeType="withEffect">
                                  <p:stCondLst>
                                    <p:cond delay="0"/>
                                  </p:stCondLst>
                                  <p:childTnLst>
                                    <p:animEffect transition="out" filter="fade">
                                      <p:cBhvr>
                                        <p:cTn id="170" dur="500"/>
                                        <p:tgtEl>
                                          <p:spTgt spid="27"/>
                                        </p:tgtEl>
                                      </p:cBhvr>
                                    </p:animEffect>
                                    <p:set>
                                      <p:cBhvr>
                                        <p:cTn id="171" dur="1" fill="hold">
                                          <p:stCondLst>
                                            <p:cond delay="499"/>
                                          </p:stCondLst>
                                        </p:cTn>
                                        <p:tgtEl>
                                          <p:spTgt spid="27"/>
                                        </p:tgtEl>
                                        <p:attrNameLst>
                                          <p:attrName>style.visibility</p:attrName>
                                        </p:attrNameLst>
                                      </p:cBhvr>
                                      <p:to>
                                        <p:strVal val="hidden"/>
                                      </p:to>
                                    </p:set>
                                  </p:childTnLst>
                                </p:cTn>
                              </p:par>
                              <p:par>
                                <p:cTn id="172" presetID="22" presetClass="entr" presetSubtype="8" fill="hold" grpId="0" nodeType="withEffect">
                                  <p:stCondLst>
                                    <p:cond delay="0"/>
                                  </p:stCondLst>
                                  <p:childTnLst>
                                    <p:set>
                                      <p:cBhvr>
                                        <p:cTn id="173" dur="1" fill="hold">
                                          <p:stCondLst>
                                            <p:cond delay="0"/>
                                          </p:stCondLst>
                                        </p:cTn>
                                        <p:tgtEl>
                                          <p:spTgt spid="2"/>
                                        </p:tgtEl>
                                        <p:attrNameLst>
                                          <p:attrName>style.visibility</p:attrName>
                                        </p:attrNameLst>
                                      </p:cBhvr>
                                      <p:to>
                                        <p:strVal val="visible"/>
                                      </p:to>
                                    </p:set>
                                    <p:animEffect transition="in" filter="wipe(left)">
                                      <p:cBhvr>
                                        <p:cTn id="174" dur="500"/>
                                        <p:tgtEl>
                                          <p:spTgt spid="2"/>
                                        </p:tgtEl>
                                      </p:cBhvr>
                                    </p:animEffect>
                                  </p:childTnLst>
                                </p:cTn>
                              </p:par>
                              <p:par>
                                <p:cTn id="175" presetID="22" presetClass="entr" presetSubtype="8" fill="hold" grpId="0" nodeType="withEffect">
                                  <p:stCondLst>
                                    <p:cond delay="250"/>
                                  </p:stCondLst>
                                  <p:childTnLst>
                                    <p:set>
                                      <p:cBhvr>
                                        <p:cTn id="176" dur="1" fill="hold">
                                          <p:stCondLst>
                                            <p:cond delay="0"/>
                                          </p:stCondLst>
                                        </p:cTn>
                                        <p:tgtEl>
                                          <p:spTgt spid="8"/>
                                        </p:tgtEl>
                                        <p:attrNameLst>
                                          <p:attrName>style.visibility</p:attrName>
                                        </p:attrNameLst>
                                      </p:cBhvr>
                                      <p:to>
                                        <p:strVal val="visible"/>
                                      </p:to>
                                    </p:set>
                                    <p:animEffect transition="in" filter="wipe(left)">
                                      <p:cBhvr>
                                        <p:cTn id="177" dur="500"/>
                                        <p:tgtEl>
                                          <p:spTgt spid="8"/>
                                        </p:tgtEl>
                                      </p:cBhvr>
                                    </p:animEffect>
                                  </p:childTnLst>
                                </p:cTn>
                              </p:par>
                              <p:par>
                                <p:cTn id="178" presetID="22" presetClass="entr" presetSubtype="8" fill="hold" grpId="0" nodeType="withEffect">
                                  <p:stCondLst>
                                    <p:cond delay="500"/>
                                  </p:stCondLst>
                                  <p:childTnLst>
                                    <p:set>
                                      <p:cBhvr>
                                        <p:cTn id="179" dur="1" fill="hold">
                                          <p:stCondLst>
                                            <p:cond delay="0"/>
                                          </p:stCondLst>
                                        </p:cTn>
                                        <p:tgtEl>
                                          <p:spTgt spid="9"/>
                                        </p:tgtEl>
                                        <p:attrNameLst>
                                          <p:attrName>style.visibility</p:attrName>
                                        </p:attrNameLst>
                                      </p:cBhvr>
                                      <p:to>
                                        <p:strVal val="visible"/>
                                      </p:to>
                                    </p:set>
                                    <p:animEffect transition="in" filter="wipe(left)">
                                      <p:cBhvr>
                                        <p:cTn id="180" dur="500"/>
                                        <p:tgtEl>
                                          <p:spTgt spid="9"/>
                                        </p:tgtEl>
                                      </p:cBhvr>
                                    </p:animEffect>
                                  </p:childTnLst>
                                </p:cTn>
                              </p:par>
                              <p:par>
                                <p:cTn id="181" presetID="22" presetClass="entr" presetSubtype="8" fill="hold" grpId="0" nodeType="withEffect">
                                  <p:stCondLst>
                                    <p:cond delay="750"/>
                                  </p:stCondLst>
                                  <p:childTnLst>
                                    <p:set>
                                      <p:cBhvr>
                                        <p:cTn id="182" dur="1" fill="hold">
                                          <p:stCondLst>
                                            <p:cond delay="0"/>
                                          </p:stCondLst>
                                        </p:cTn>
                                        <p:tgtEl>
                                          <p:spTgt spid="10"/>
                                        </p:tgtEl>
                                        <p:attrNameLst>
                                          <p:attrName>style.visibility</p:attrName>
                                        </p:attrNameLst>
                                      </p:cBhvr>
                                      <p:to>
                                        <p:strVal val="visible"/>
                                      </p:to>
                                    </p:set>
                                    <p:animEffect transition="in" filter="wipe(left)">
                                      <p:cBhvr>
                                        <p:cTn id="183" dur="500"/>
                                        <p:tgtEl>
                                          <p:spTgt spid="10"/>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28"/>
                                        </p:tgtEl>
                                        <p:attrNameLst>
                                          <p:attrName>style.visibility</p:attrName>
                                        </p:attrNameLst>
                                      </p:cBhvr>
                                      <p:to>
                                        <p:strVal val="visible"/>
                                      </p:to>
                                    </p:set>
                                    <p:animEffect transition="in" filter="wipe(left)">
                                      <p:cBhvr>
                                        <p:cTn id="188" dur="500"/>
                                        <p:tgtEl>
                                          <p:spTgt spid="28"/>
                                        </p:tgtEl>
                                      </p:cBhvr>
                                    </p:animEffect>
                                  </p:childTnLst>
                                </p:cTn>
                              </p:par>
                              <p:par>
                                <p:cTn id="189" presetID="18" presetClass="emph" presetSubtype="0" fill="hold" grpId="1" nodeType="withEffect">
                                  <p:stCondLst>
                                    <p:cond delay="0"/>
                                  </p:stCondLst>
                                  <p:childTnLst>
                                    <p:set>
                                      <p:cBhvr override="childStyle">
                                        <p:cTn id="190" dur="500" fill="hold"/>
                                        <p:tgtEl>
                                          <p:spTgt spid="28"/>
                                        </p:tgtEl>
                                        <p:attrNameLst>
                                          <p:attrName>style.textDecorationUnderline</p:attrName>
                                        </p:attrNameLst>
                                      </p:cBhvr>
                                      <p:to>
                                        <p:strVal val="true"/>
                                      </p:to>
                                    </p:set>
                                  </p:childTnLst>
                                </p:cTn>
                              </p:par>
                            </p:childTnLst>
                          </p:cTn>
                        </p:par>
                        <p:par>
                          <p:cTn id="191" fill="hold">
                            <p:stCondLst>
                              <p:cond delay="500"/>
                            </p:stCondLst>
                            <p:childTnLst>
                              <p:par>
                                <p:cTn id="192" presetID="0" presetClass="entr" presetSubtype="0" fill="hold" grpId="0" nodeType="after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dissolve">
                                      <p:cBhvr>
                                        <p:cTn id="194" dur="500">
                                          <p:stCondLst>
                                            <p:cond delay="0"/>
                                          </p:stCondLst>
                                        </p:cTn>
                                        <p:tgtEl>
                                          <p:spTgt spid="29"/>
                                        </p:tgtEl>
                                      </p:cBhvr>
                                    </p:animEffect>
                                    <p:anim to="" calcmode="lin" valueType="num">
                                      <p:cBhvr>
                                        <p:cTn id="195" dur="500" fill="hold">
                                          <p:stCondLst>
                                            <p:cond delay="0"/>
                                          </p:stCondLst>
                                        </p:cTn>
                                        <p:tgtEl>
                                          <p:spTgt spid="29"/>
                                        </p:tgtEl>
                                        <p:attrNameLst>
                                          <p:attrName>ppt_w</p:attrName>
                                        </p:attrNameLst>
                                      </p:cBhvr>
                                      <p:tavLst>
                                        <p:tav tm="0">
                                          <p:val>
                                            <p:strVal val="#ppt_w*4"/>
                                          </p:val>
                                        </p:tav>
                                        <p:tav tm="100000">
                                          <p:val>
                                            <p:strVal val="#ppt_w"/>
                                          </p:val>
                                        </p:tav>
                                      </p:tavLst>
                                    </p:anim>
                                    <p:anim to="" calcmode="lin" valueType="num">
                                      <p:cBhvr>
                                        <p:cTn id="196" dur="500" fill="hold">
                                          <p:stCondLst>
                                            <p:cond delay="0"/>
                                          </p:stCondLst>
                                        </p:cTn>
                                        <p:tgtEl>
                                          <p:spTgt spid="29"/>
                                        </p:tgtEl>
                                        <p:attrNameLst>
                                          <p:attrName>ppt_h</p:attrName>
                                        </p:attrNameLst>
                                      </p:cBhvr>
                                      <p:tavLst>
                                        <p:tav tm="0">
                                          <p:val>
                                            <p:strVal val="#ppt_h*4"/>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0" presetClass="entr" presetSubtype="0" fill="hold" grpId="0" nodeType="clickEffect">
                                  <p:stCondLst>
                                    <p:cond delay="0"/>
                                  </p:stCondLst>
                                  <p:childTnLst>
                                    <p:set>
                                      <p:cBhvr>
                                        <p:cTn id="200" dur="1" fill="hold">
                                          <p:stCondLst>
                                            <p:cond delay="0"/>
                                          </p:stCondLst>
                                        </p:cTn>
                                        <p:tgtEl>
                                          <p:spTgt spid="31"/>
                                        </p:tgtEl>
                                        <p:attrNameLst>
                                          <p:attrName>style.visibility</p:attrName>
                                        </p:attrNameLst>
                                      </p:cBhvr>
                                      <p:to>
                                        <p:strVal val="visible"/>
                                      </p:to>
                                    </p:set>
                                    <p:animEffect transition="in" filter="dissolve">
                                      <p:cBhvr>
                                        <p:cTn id="201" dur="500">
                                          <p:stCondLst>
                                            <p:cond delay="0"/>
                                          </p:stCondLst>
                                        </p:cTn>
                                        <p:tgtEl>
                                          <p:spTgt spid="31"/>
                                        </p:tgtEl>
                                      </p:cBhvr>
                                    </p:animEffect>
                                    <p:anim to="" calcmode="lin" valueType="num">
                                      <p:cBhvr>
                                        <p:cTn id="202" dur="500" fill="hold">
                                          <p:stCondLst>
                                            <p:cond delay="0"/>
                                          </p:stCondLst>
                                        </p:cTn>
                                        <p:tgtEl>
                                          <p:spTgt spid="31"/>
                                        </p:tgtEl>
                                        <p:attrNameLst>
                                          <p:attrName>ppt_w</p:attrName>
                                        </p:attrNameLst>
                                      </p:cBhvr>
                                      <p:tavLst>
                                        <p:tav tm="0">
                                          <p:val>
                                            <p:strVal val="#ppt_w*4"/>
                                          </p:val>
                                        </p:tav>
                                        <p:tav tm="100000">
                                          <p:val>
                                            <p:strVal val="#ppt_w"/>
                                          </p:val>
                                        </p:tav>
                                      </p:tavLst>
                                    </p:anim>
                                    <p:anim to="" calcmode="lin" valueType="num">
                                      <p:cBhvr>
                                        <p:cTn id="203" dur="500" fill="hold">
                                          <p:stCondLst>
                                            <p:cond delay="0"/>
                                          </p:stCondLst>
                                        </p:cTn>
                                        <p:tgtEl>
                                          <p:spTgt spid="31"/>
                                        </p:tgtEl>
                                        <p:attrNameLst>
                                          <p:attrName>ppt_h</p:attrName>
                                        </p:attrNameLst>
                                      </p:cBhvr>
                                      <p:tavLst>
                                        <p:tav tm="0">
                                          <p:val>
                                            <p:strVal val="#ppt_h*4"/>
                                          </p:val>
                                        </p:tav>
                                        <p:tav tm="100000">
                                          <p:val>
                                            <p:strVal val="#ppt_h"/>
                                          </p:val>
                                        </p:tav>
                                      </p:tavLst>
                                    </p:anim>
                                  </p:childTnLst>
                                </p:cTn>
                              </p:par>
                            </p:childTnLst>
                          </p:cTn>
                        </p:par>
                      </p:childTnLst>
                    </p:cTn>
                  </p:par>
                  <p:par>
                    <p:cTn id="204" fill="hold">
                      <p:stCondLst>
                        <p:cond delay="indefinite"/>
                      </p:stCondLst>
                      <p:childTnLst>
                        <p:par>
                          <p:cTn id="205" fill="hold">
                            <p:stCondLst>
                              <p:cond delay="0"/>
                            </p:stCondLst>
                            <p:childTnLst>
                              <p:par>
                                <p:cTn id="206" presetID="0" presetClass="entr" presetSubtype="0" fill="hold" grpId="0" nodeType="clickEffect">
                                  <p:stCondLst>
                                    <p:cond delay="0"/>
                                  </p:stCondLst>
                                  <p:childTnLst>
                                    <p:set>
                                      <p:cBhvr>
                                        <p:cTn id="207" dur="1" fill="hold">
                                          <p:stCondLst>
                                            <p:cond delay="0"/>
                                          </p:stCondLst>
                                        </p:cTn>
                                        <p:tgtEl>
                                          <p:spTgt spid="32"/>
                                        </p:tgtEl>
                                        <p:attrNameLst>
                                          <p:attrName>style.visibility</p:attrName>
                                        </p:attrNameLst>
                                      </p:cBhvr>
                                      <p:to>
                                        <p:strVal val="visible"/>
                                      </p:to>
                                    </p:set>
                                    <p:animEffect transition="in" filter="dissolve">
                                      <p:cBhvr>
                                        <p:cTn id="208" dur="500">
                                          <p:stCondLst>
                                            <p:cond delay="0"/>
                                          </p:stCondLst>
                                        </p:cTn>
                                        <p:tgtEl>
                                          <p:spTgt spid="32"/>
                                        </p:tgtEl>
                                      </p:cBhvr>
                                    </p:animEffect>
                                    <p:anim to="" calcmode="lin" valueType="num">
                                      <p:cBhvr>
                                        <p:cTn id="209" dur="500" fill="hold">
                                          <p:stCondLst>
                                            <p:cond delay="0"/>
                                          </p:stCondLst>
                                        </p:cTn>
                                        <p:tgtEl>
                                          <p:spTgt spid="32"/>
                                        </p:tgtEl>
                                        <p:attrNameLst>
                                          <p:attrName>ppt_w</p:attrName>
                                        </p:attrNameLst>
                                      </p:cBhvr>
                                      <p:tavLst>
                                        <p:tav tm="0">
                                          <p:val>
                                            <p:strVal val="#ppt_w*4"/>
                                          </p:val>
                                        </p:tav>
                                        <p:tav tm="100000">
                                          <p:val>
                                            <p:strVal val="#ppt_w"/>
                                          </p:val>
                                        </p:tav>
                                      </p:tavLst>
                                    </p:anim>
                                    <p:anim to="" calcmode="lin" valueType="num">
                                      <p:cBhvr>
                                        <p:cTn id="210" dur="500" fill="hold">
                                          <p:stCondLst>
                                            <p:cond delay="0"/>
                                          </p:stCondLst>
                                        </p:cTn>
                                        <p:tgtEl>
                                          <p:spTgt spid="32"/>
                                        </p:tgtEl>
                                        <p:attrNameLst>
                                          <p:attrName>ppt_h</p:attrName>
                                        </p:attrNameLst>
                                      </p:cBhvr>
                                      <p:tavLst>
                                        <p:tav tm="0">
                                          <p:val>
                                            <p:strVal val="#ppt_h*4"/>
                                          </p:val>
                                        </p:tav>
                                        <p:tav tm="100000">
                                          <p:val>
                                            <p:strVal val="#ppt_h"/>
                                          </p:val>
                                        </p:tav>
                                      </p:tavLst>
                                    </p:anim>
                                  </p:childTnLst>
                                </p:cTn>
                              </p:par>
                            </p:childTnLst>
                          </p:cTn>
                        </p:par>
                      </p:childTnLst>
                    </p:cTn>
                  </p:par>
                  <p:par>
                    <p:cTn id="211" fill="hold">
                      <p:stCondLst>
                        <p:cond delay="indefinite"/>
                      </p:stCondLst>
                      <p:childTnLst>
                        <p:par>
                          <p:cTn id="212" fill="hold">
                            <p:stCondLst>
                              <p:cond delay="0"/>
                            </p:stCondLst>
                            <p:childTnLst>
                              <p:par>
                                <p:cTn id="213" presetID="0" presetClass="entr" presetSubtype="0" fill="hold" grpId="0" nodeType="clickEffect">
                                  <p:stCondLst>
                                    <p:cond delay="0"/>
                                  </p:stCondLst>
                                  <p:childTnLst>
                                    <p:set>
                                      <p:cBhvr>
                                        <p:cTn id="214" dur="1" fill="hold">
                                          <p:stCondLst>
                                            <p:cond delay="0"/>
                                          </p:stCondLst>
                                        </p:cTn>
                                        <p:tgtEl>
                                          <p:spTgt spid="30"/>
                                        </p:tgtEl>
                                        <p:attrNameLst>
                                          <p:attrName>style.visibility</p:attrName>
                                        </p:attrNameLst>
                                      </p:cBhvr>
                                      <p:to>
                                        <p:strVal val="visible"/>
                                      </p:to>
                                    </p:set>
                                    <p:animEffect transition="in" filter="dissolve">
                                      <p:cBhvr>
                                        <p:cTn id="215" dur="500">
                                          <p:stCondLst>
                                            <p:cond delay="0"/>
                                          </p:stCondLst>
                                        </p:cTn>
                                        <p:tgtEl>
                                          <p:spTgt spid="30"/>
                                        </p:tgtEl>
                                      </p:cBhvr>
                                    </p:animEffect>
                                    <p:anim to="" calcmode="lin" valueType="num">
                                      <p:cBhvr>
                                        <p:cTn id="216" dur="500" fill="hold">
                                          <p:stCondLst>
                                            <p:cond delay="0"/>
                                          </p:stCondLst>
                                        </p:cTn>
                                        <p:tgtEl>
                                          <p:spTgt spid="30"/>
                                        </p:tgtEl>
                                        <p:attrNameLst>
                                          <p:attrName>ppt_w</p:attrName>
                                        </p:attrNameLst>
                                      </p:cBhvr>
                                      <p:tavLst>
                                        <p:tav tm="0">
                                          <p:val>
                                            <p:strVal val="#ppt_w*4"/>
                                          </p:val>
                                        </p:tav>
                                        <p:tav tm="100000">
                                          <p:val>
                                            <p:strVal val="#ppt_w"/>
                                          </p:val>
                                        </p:tav>
                                      </p:tavLst>
                                    </p:anim>
                                    <p:anim to="" calcmode="lin" valueType="num">
                                      <p:cBhvr>
                                        <p:cTn id="217" dur="500" fill="hold">
                                          <p:stCondLst>
                                            <p:cond delay="0"/>
                                          </p:stCondLst>
                                        </p:cTn>
                                        <p:tgtEl>
                                          <p:spTgt spid="30"/>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28" grpId="0"/>
      <p:bldP spid="28" grpId="1"/>
      <p:bldP spid="6" grpId="0"/>
      <p:bldP spid="3074" grpId="0"/>
      <p:bldP spid="3074" grpId="1"/>
      <p:bldP spid="2" grpId="0" animBg="1"/>
      <p:bldP spid="8" grpId="0" animBg="1"/>
      <p:bldP spid="9" grpId="0" animBg="1"/>
      <p:bldP spid="10" grpId="0" animBg="1"/>
      <p:bldP spid="11" grpId="0"/>
      <p:bldP spid="11" grpId="2"/>
      <p:bldP spid="11" grpId="3"/>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94855-98DB-4162-A98E-F4EAC6182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latin typeface="Colonna MT" panose="04020805060202030203" pitchFamily="82" charset="0"/>
              </a:rPr>
              <a:t>Thoughts</a:t>
            </a:r>
            <a:endParaRPr lang="en-US" sz="9600" b="1" i="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latin typeface="Colonna MT" panose="04020805060202030203" pitchFamily="82"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Ron Bert</a:t>
            </a:r>
            <a:endParaRPr lang="en-US" altLang="en-US" sz="4400" b="1" i="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December 30</a:t>
            </a:r>
            <a:r>
              <a:rPr lang="en-US" altLang="en-US" sz="4400" b="1" spc="5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rPr>
              <a:t>, 2018</a:t>
            </a:r>
            <a:endParaRPr lang="en-US" altLang="en-US" sz="4400" b="1" i="1" spc="50" dirty="0">
              <a:ln w="1143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1" fill="hold">
                            <p:stCondLst>
                              <p:cond delay="1000"/>
                            </p:stCondLst>
                            <p:childTnLst>
                              <p:par>
                                <p:cTn id="32" presetID="23" presetClass="exit" presetSubtype="32" fill="hold" grpId="1" nodeType="afterEffect">
                                  <p:stCondLst>
                                    <p:cond delay="0"/>
                                  </p:stCondLst>
                                  <p:childTnLst>
                                    <p:anim calcmode="lin" valueType="num">
                                      <p:cBhvr>
                                        <p:cTn id="33" dur="1500"/>
                                        <p:tgtEl>
                                          <p:spTgt spid="5"/>
                                        </p:tgtEl>
                                        <p:attrNameLst>
                                          <p:attrName>ppt_w</p:attrName>
                                        </p:attrNameLst>
                                      </p:cBhvr>
                                      <p:tavLst>
                                        <p:tav tm="0">
                                          <p:val>
                                            <p:strVal val="ppt_w"/>
                                          </p:val>
                                        </p:tav>
                                        <p:tav tm="100000">
                                          <p:val>
                                            <p:fltVal val="0"/>
                                          </p:val>
                                        </p:tav>
                                      </p:tavLst>
                                    </p:anim>
                                    <p:anim calcmode="lin" valueType="num">
                                      <p:cBhvr>
                                        <p:cTn id="34" dur="1500"/>
                                        <p:tgtEl>
                                          <p:spTgt spid="5"/>
                                        </p:tgtEl>
                                        <p:attrNameLst>
                                          <p:attrName>ppt_h</p:attrName>
                                        </p:attrNameLst>
                                      </p:cBhvr>
                                      <p:tavLst>
                                        <p:tav tm="0">
                                          <p:val>
                                            <p:strVal val="ppt_h"/>
                                          </p:val>
                                        </p:tav>
                                        <p:tav tm="100000">
                                          <p:val>
                                            <p:fltVal val="0"/>
                                          </p:val>
                                        </p:tav>
                                      </p:tavLst>
                                    </p:anim>
                                    <p:set>
                                      <p:cBhvr>
                                        <p:cTn id="35" dur="1" fill="hold">
                                          <p:stCondLst>
                                            <p:cond delay="1499"/>
                                          </p:stCondLst>
                                        </p:cTn>
                                        <p:tgtEl>
                                          <p:spTgt spid="5"/>
                                        </p:tgtEl>
                                        <p:attrNameLst>
                                          <p:attrName>style.visibility</p:attrName>
                                        </p:attrNameLst>
                                      </p:cBhvr>
                                      <p:to>
                                        <p:strVal val="hidden"/>
                                      </p:to>
                                    </p:set>
                                  </p:childTnLst>
                                </p:cTn>
                              </p:par>
                              <p:par>
                                <p:cTn id="36" presetID="0" presetClass="path" presetSubtype="0" accel="50000" decel="50000" fill="hold" grpId="2" nodeType="withEffect">
                                  <p:stCondLst>
                                    <p:cond delay="0"/>
                                  </p:stCondLst>
                                  <p:childTnLst>
                                    <p:animMotion origin="layout" path="M -0.00104 3.33333E-6 C -0.00139 0.0243 -0.00434 0.10972 -0.00348 0.14606 C -0.00261 0.18148 -0.0007 0.19375 0.00173 0.21064 C 0.00486 0.22639 0.00902 0.23703 0.01371 0.24444 C 0.0184 0.25023 0.02656 0.25995 0.03264 0.25972 C 0.03871 0.25833 0.04722 0.25347 0.05312 0.2456 C 0.05902 0.23981 0.06371 0.22639 0.06996 0.21319 C 0.07621 0.20254 0.07847 0.19467 0.08402 0.18148 C 0.08958 0.17083 0.09062 0.1618 0.0901 0.15671 C 0.08958 0.15139 0.06545 0.1449 0.0618 0.1449 " pathEditMode="relative" rAng="0" ptsTypes="AAAAAAAAAA">
                                      <p:cBhvr>
                                        <p:cTn id="37" dur="1500" fill="hold"/>
                                        <p:tgtEl>
                                          <p:spTgt spid="5"/>
                                        </p:tgtEl>
                                        <p:attrNameLst>
                                          <p:attrName>ppt_x</p:attrName>
                                          <p:attrName>ppt_y</p:attrName>
                                        </p:attrNameLst>
                                      </p:cBhvr>
                                      <p:rCtr x="4444" y="12986"/>
                                    </p:animMotion>
                                  </p:childTnLst>
                                </p:cTn>
                              </p:par>
                              <p:par>
                                <p:cTn id="38" presetID="31" presetClass="exit" presetSubtype="0" fill="hold" grpId="1" nodeType="withEffect">
                                  <p:stCondLst>
                                    <p:cond delay="1000"/>
                                  </p:stCondLst>
                                  <p:childTnLst>
                                    <p:anim calcmode="lin" valueType="num">
                                      <p:cBhvr>
                                        <p:cTn id="39" dur="1000"/>
                                        <p:tgtEl>
                                          <p:spTgt spid="6"/>
                                        </p:tgtEl>
                                        <p:attrNameLst>
                                          <p:attrName>ppt_w</p:attrName>
                                        </p:attrNameLst>
                                      </p:cBhvr>
                                      <p:tavLst>
                                        <p:tav tm="0">
                                          <p:val>
                                            <p:strVal val="ppt_w"/>
                                          </p:val>
                                        </p:tav>
                                        <p:tav tm="100000">
                                          <p:val>
                                            <p:fltVal val="0"/>
                                          </p:val>
                                        </p:tav>
                                      </p:tavLst>
                                    </p:anim>
                                    <p:anim calcmode="lin" valueType="num">
                                      <p:cBhvr>
                                        <p:cTn id="40" dur="1000"/>
                                        <p:tgtEl>
                                          <p:spTgt spid="6"/>
                                        </p:tgtEl>
                                        <p:attrNameLst>
                                          <p:attrName>ppt_h</p:attrName>
                                        </p:attrNameLst>
                                      </p:cBhvr>
                                      <p:tavLst>
                                        <p:tav tm="0">
                                          <p:val>
                                            <p:strVal val="ppt_h"/>
                                          </p:val>
                                        </p:tav>
                                        <p:tav tm="100000">
                                          <p:val>
                                            <p:fltVal val="0"/>
                                          </p:val>
                                        </p:tav>
                                      </p:tavLst>
                                    </p:anim>
                                    <p:anim calcmode="lin" valueType="num">
                                      <p:cBhvr>
                                        <p:cTn id="41" dur="1000"/>
                                        <p:tgtEl>
                                          <p:spTgt spid="6"/>
                                        </p:tgtEl>
                                        <p:attrNameLst>
                                          <p:attrName>style.rotation</p:attrName>
                                        </p:attrNameLst>
                                      </p:cBhvr>
                                      <p:tavLst>
                                        <p:tav tm="0">
                                          <p:val>
                                            <p:fltVal val="0"/>
                                          </p:val>
                                        </p:tav>
                                        <p:tav tm="100000">
                                          <p:val>
                                            <p:fltVal val="90"/>
                                          </p:val>
                                        </p:tav>
                                      </p:tavLst>
                                    </p:anim>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42" presetClass="path" presetSubtype="0" accel="50000" decel="50000" fill="hold" grpId="2" nodeType="withEffect">
                                  <p:stCondLst>
                                    <p:cond delay="1000"/>
                                  </p:stCondLst>
                                  <p:childTnLst>
                                    <p:animMotion origin="layout" path="M 3.33333E-6 -2.48555E-6 L -0.47361 -0.58612 " pathEditMode="relative" rAng="0" ptsTypes="AA">
                                      <p:cBhvr>
                                        <p:cTn id="45" dur="1000" fill="hold"/>
                                        <p:tgtEl>
                                          <p:spTgt spid="6"/>
                                        </p:tgtEl>
                                        <p:attrNameLst>
                                          <p:attrName>ppt_x</p:attrName>
                                          <p:attrName>ppt_y</p:attrName>
                                        </p:attrNameLst>
                                      </p:cBhvr>
                                      <p:rCtr x="-23681" y="-293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9A059-CE11-4EEC-97CF-1AD58476E455}"/>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6" name="Title 1">
            <a:extLst>
              <a:ext uri="{FF2B5EF4-FFF2-40B4-BE49-F238E27FC236}">
                <a16:creationId xmlns:a16="http://schemas.microsoft.com/office/drawing/2014/main" id="{A2EA9F5F-5C96-4C1E-BF70-3DC14A879C4D}"/>
              </a:ext>
            </a:extLst>
          </p:cNvPr>
          <p:cNvSpPr txBox="1">
            <a:spLocks/>
          </p:cNvSpPr>
          <p:nvPr/>
        </p:nvSpPr>
        <p:spPr>
          <a:xfrm>
            <a:off x="6456343" y="3523425"/>
            <a:ext cx="2116737" cy="77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rgbClr val="FF00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written in</a:t>
            </a:r>
          </a:p>
        </p:txBody>
      </p:sp>
      <p:sp>
        <p:nvSpPr>
          <p:cNvPr id="9" name="Title 1">
            <a:extLst>
              <a:ext uri="{FF2B5EF4-FFF2-40B4-BE49-F238E27FC236}">
                <a16:creationId xmlns:a16="http://schemas.microsoft.com/office/drawing/2014/main" id="{5BEF612F-9628-4B0F-9C73-BC9491D34D81}"/>
              </a:ext>
            </a:extLst>
          </p:cNvPr>
          <p:cNvSpPr txBox="1">
            <a:spLocks/>
          </p:cNvSpPr>
          <p:nvPr/>
        </p:nvSpPr>
        <p:spPr>
          <a:xfrm>
            <a:off x="381819" y="4072845"/>
            <a:ext cx="2669628" cy="77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rgbClr val="FF00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their hearts</a:t>
            </a:r>
          </a:p>
        </p:txBody>
      </p:sp>
      <p:sp>
        <p:nvSpPr>
          <p:cNvPr id="10" name="Title 1">
            <a:extLst>
              <a:ext uri="{FF2B5EF4-FFF2-40B4-BE49-F238E27FC236}">
                <a16:creationId xmlns:a16="http://schemas.microsoft.com/office/drawing/2014/main" id="{55DFB877-2B8C-4C9B-8D2B-67097633AEC6}"/>
              </a:ext>
            </a:extLst>
          </p:cNvPr>
          <p:cNvSpPr txBox="1">
            <a:spLocks/>
          </p:cNvSpPr>
          <p:nvPr/>
        </p:nvSpPr>
        <p:spPr>
          <a:xfrm>
            <a:off x="5217459" y="779116"/>
            <a:ext cx="1439797" cy="77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rgbClr val="FF00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doers</a:t>
            </a:r>
          </a:p>
        </p:txBody>
      </p:sp>
      <p:sp>
        <p:nvSpPr>
          <p:cNvPr id="11" name="Title 1">
            <a:extLst>
              <a:ext uri="{FF2B5EF4-FFF2-40B4-BE49-F238E27FC236}">
                <a16:creationId xmlns:a16="http://schemas.microsoft.com/office/drawing/2014/main" id="{9D87CD2B-4D7C-4371-8687-874C204CDB06}"/>
              </a:ext>
            </a:extLst>
          </p:cNvPr>
          <p:cNvSpPr txBox="1">
            <a:spLocks/>
          </p:cNvSpPr>
          <p:nvPr/>
        </p:nvSpPr>
        <p:spPr>
          <a:xfrm>
            <a:off x="538771" y="1329138"/>
            <a:ext cx="3392643" cy="773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rgbClr val="FF00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will be justified</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(for not the hearers of the law are just in the sight of God, but the doers of the law will be justified; for when Gentiles, who do not have the law, by nature do the things in the law, these, although not having the law, are a law to themselves, who show the work of the law written in their hearts, their conscience also bearing witness, and between themselves their thoughts accusing or else excusing them)</a:t>
            </a:r>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r>
              <a:rPr lang="en-US" altLang="en-US" sz="32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Romans 2:13-15</a:t>
            </a:r>
            <a:r>
              <a:rPr lang="en-US" altLang="en-US" sz="36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1ACC2B48-9FD9-41CE-9AAA-628484DB76AC}"/>
              </a:ext>
            </a:extLst>
          </p:cNvPr>
          <p:cNvSpPr txBox="1">
            <a:spLocks noChangeArrowheads="1"/>
          </p:cNvSpPr>
          <p:nvPr/>
        </p:nvSpPr>
        <p:spPr bwMode="auto">
          <a:xfrm>
            <a:off x="2694439" y="769592"/>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7" name="Rectangle 6">
            <a:extLst>
              <a:ext uri="{FF2B5EF4-FFF2-40B4-BE49-F238E27FC236}">
                <a16:creationId xmlns:a16="http://schemas.microsoft.com/office/drawing/2014/main" id="{B1F492E2-DF5B-494E-8BC8-47523D8DF25F}"/>
              </a:ext>
            </a:extLst>
          </p:cNvPr>
          <p:cNvSpPr>
            <a:spLocks noChangeArrowheads="1"/>
          </p:cNvSpPr>
          <p:nvPr/>
        </p:nvSpPr>
        <p:spPr bwMode="auto">
          <a:xfrm>
            <a:off x="7872412" y="3426619"/>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2" name="Rectangle 2">
            <a:extLst>
              <a:ext uri="{FF2B5EF4-FFF2-40B4-BE49-F238E27FC236}">
                <a16:creationId xmlns:a16="http://schemas.microsoft.com/office/drawing/2014/main" id="{C924C5C4-76B5-43DF-979F-FAE49368AE91}"/>
              </a:ext>
            </a:extLst>
          </p:cNvPr>
          <p:cNvSpPr txBox="1">
            <a:spLocks noChangeArrowheads="1"/>
          </p:cNvSpPr>
          <p:nvPr/>
        </p:nvSpPr>
        <p:spPr bwMode="auto">
          <a:xfrm>
            <a:off x="1358659" y="4065702"/>
            <a:ext cx="153851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heart</a:t>
            </a:r>
          </a:p>
        </p:txBody>
      </p:sp>
      <p:sp>
        <p:nvSpPr>
          <p:cNvPr id="13" name="Heart 12">
            <a:extLst>
              <a:ext uri="{FF2B5EF4-FFF2-40B4-BE49-F238E27FC236}">
                <a16:creationId xmlns:a16="http://schemas.microsoft.com/office/drawing/2014/main" id="{3BE11F00-1A78-4C85-86B9-0E254D2859DC}"/>
              </a:ext>
            </a:extLst>
          </p:cNvPr>
          <p:cNvSpPr/>
          <p:nvPr/>
        </p:nvSpPr>
        <p:spPr bwMode="auto">
          <a:xfrm>
            <a:off x="2847172" y="3003305"/>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4" name="Rectangle 2" hidden="1">
            <a:extLst>
              <a:ext uri="{FF2B5EF4-FFF2-40B4-BE49-F238E27FC236}">
                <a16:creationId xmlns:a16="http://schemas.microsoft.com/office/drawing/2014/main" id="{B436F414-CC09-4093-986C-3758D1661873}"/>
              </a:ext>
            </a:extLst>
          </p:cNvPr>
          <p:cNvSpPr txBox="1">
            <a:spLocks noChangeArrowheads="1"/>
          </p:cNvSpPr>
          <p:nvPr/>
        </p:nvSpPr>
        <p:spPr bwMode="auto">
          <a:xfrm>
            <a:off x="1306849" y="2365498"/>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1237572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18" presetClass="emph" presetSubtype="0" fill="hold" grpId="1" nodeType="withEffect">
                                  <p:stCondLst>
                                    <p:cond delay="0"/>
                                  </p:stCondLst>
                                  <p:childTnLst>
                                    <p:set>
                                      <p:cBhvr override="childStyle">
                                        <p:cTn id="16" dur="500" fill="hold"/>
                                        <p:tgtEl>
                                          <p:spTgt spid="10"/>
                                        </p:tgtEl>
                                        <p:attrNameLst>
                                          <p:attrName>style.textDecorationUnderline</p:attrName>
                                        </p:attrNameLst>
                                      </p:cBhvr>
                                      <p:to>
                                        <p:strVal val="true"/>
                                      </p:to>
                                    </p:set>
                                  </p:childTnLst>
                                </p:cTn>
                              </p:par>
                              <p:par>
                                <p:cTn id="17" presetID="22" presetClass="entr" presetSubtype="8" fill="hold" grpId="0" nodeType="withEffect">
                                  <p:stCondLst>
                                    <p:cond delay="4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18" presetClass="emph" presetSubtype="0" fill="hold" grpId="1" nodeType="withEffect">
                                  <p:stCondLst>
                                    <p:cond delay="400"/>
                                  </p:stCondLst>
                                  <p:childTnLst>
                                    <p:set>
                                      <p:cBhvr override="childStyle">
                                        <p:cTn id="21" dur="500" fill="hold"/>
                                        <p:tgtEl>
                                          <p:spTgt spid="11"/>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8" presetClass="emph" presetSubtype="0" fill="hold" grpId="1" nodeType="withEffect">
                                  <p:stCondLst>
                                    <p:cond delay="250"/>
                                  </p:stCondLst>
                                  <p:childTnLst>
                                    <p:set>
                                      <p:cBhvr override="childStyle">
                                        <p:cTn id="28" dur="500" fill="hold"/>
                                        <p:tgtEl>
                                          <p:spTgt spid="6"/>
                                        </p:tgtEl>
                                        <p:attrNameLst>
                                          <p:attrName>style.textDecorationUnderline</p:attrName>
                                        </p:attrNameLst>
                                      </p:cBhvr>
                                      <p:to>
                                        <p:strVal val="true"/>
                                      </p:to>
                                    </p:set>
                                  </p:childTnLst>
                                </p:cTn>
                              </p:par>
                              <p:par>
                                <p:cTn id="29" presetID="22" presetClass="exit" presetSubtype="8" fill="hold" grpId="2" nodeType="withEffect">
                                  <p:stCondLst>
                                    <p:cond delay="0"/>
                                  </p:stCondLst>
                                  <p:childTnLst>
                                    <p:animEffect transition="out" filter="wipe(left)">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22" presetClass="exit" presetSubtype="8" fill="hold" grpId="2" nodeType="withEffect">
                                  <p:stCondLst>
                                    <p:cond delay="250"/>
                                  </p:stCondLst>
                                  <p:childTnLst>
                                    <p:animEffect transition="out" filter="wipe(left)">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22" presetClass="entr" presetSubtype="8"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650"/>
                                        <p:tgtEl>
                                          <p:spTgt spid="9"/>
                                        </p:tgtEl>
                                      </p:cBhvr>
                                    </p:animEffect>
                                  </p:childTnLst>
                                </p:cTn>
                              </p:par>
                              <p:par>
                                <p:cTn id="38" presetID="18" presetClass="emph" presetSubtype="0" fill="hold" grpId="1" nodeType="withEffect">
                                  <p:stCondLst>
                                    <p:cond delay="500"/>
                                  </p:stCondLst>
                                  <p:childTnLst>
                                    <p:set>
                                      <p:cBhvr override="childStyle">
                                        <p:cTn id="39" dur="650" fill="hold"/>
                                        <p:tgtEl>
                                          <p:spTgt spid="9"/>
                                        </p:tgtEl>
                                        <p:attrNameLst>
                                          <p:attrName>style.textDecorationUnderline</p:attrName>
                                        </p:attrNameLst>
                                      </p:cBhvr>
                                      <p:to>
                                        <p:strVal val="true"/>
                                      </p:to>
                                    </p:set>
                                  </p:childTnLst>
                                </p:cTn>
                              </p:par>
                            </p:childTnLst>
                          </p:cTn>
                        </p:par>
                        <p:par>
                          <p:cTn id="40" fill="hold">
                            <p:stCondLst>
                              <p:cond delay="1150"/>
                            </p:stCondLst>
                            <p:childTnLst>
                              <p:par>
                                <p:cTn id="41" presetID="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stCondLst>
                                            <p:cond delay="0"/>
                                          </p:stCondLst>
                                        </p:cTn>
                                        <p:tgtEl>
                                          <p:spTgt spid="7"/>
                                        </p:tgtEl>
                                      </p:cBhvr>
                                    </p:animEffect>
                                    <p:anim to="" calcmode="lin" valueType="num">
                                      <p:cBhvr>
                                        <p:cTn id="44"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45"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50"/>
                                        <p:tgtEl>
                                          <p:spTgt spid="5"/>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cTn>
                              </p:par>
                              <p:par>
                                <p:cTn id="54" presetID="42" presetClass="path" presetSubtype="0" accel="50000" decel="50000" fill="hold" grpId="0" nodeType="withEffect">
                                  <p:stCondLst>
                                    <p:cond delay="0"/>
                                  </p:stCondLst>
                                  <p:childTnLst>
                                    <p:animMotion origin="layout" path="M -4.72222E-6 1.48148E-6 L -0.15208 0.23287 " pathEditMode="relative" rAng="0" ptsTypes="AA">
                                      <p:cBhvr>
                                        <p:cTn id="55" dur="2000" fill="hold"/>
                                        <p:tgtEl>
                                          <p:spTgt spid="5"/>
                                        </p:tgtEl>
                                        <p:attrNameLst>
                                          <p:attrName>ppt_x</p:attrName>
                                          <p:attrName>ppt_y</p:attrName>
                                        </p:attrNameLst>
                                      </p:cBhvr>
                                      <p:rCtr x="-7604" y="11644"/>
                                    </p:animMotion>
                                  </p:childTnLst>
                                </p:cTn>
                              </p:par>
                              <p:par>
                                <p:cTn id="56" presetID="6" presetClass="emph" presetSubtype="0" fill="hold" grpId="3" nodeType="withEffect">
                                  <p:stCondLst>
                                    <p:cond delay="0"/>
                                  </p:stCondLst>
                                  <p:childTnLst>
                                    <p:animScale>
                                      <p:cBhvr>
                                        <p:cTn id="57" dur="2000" fill="hold"/>
                                        <p:tgtEl>
                                          <p:spTgt spid="5"/>
                                        </p:tgtEl>
                                      </p:cBhvr>
                                      <p:by x="122500" y="122500"/>
                                    </p:animScale>
                                  </p:childTnLst>
                                </p:cTn>
                              </p:par>
                              <p:par>
                                <p:cTn id="58" presetID="10" presetClass="exit" presetSubtype="0" fill="hold" grpId="1" nodeType="withEffect">
                                  <p:stCondLst>
                                    <p:cond delay="0"/>
                                  </p:stCondLst>
                                  <p:childTnLst>
                                    <p:animEffect transition="out" filter="fade">
                                      <p:cBhvr>
                                        <p:cTn id="59" dur="1250"/>
                                        <p:tgtEl>
                                          <p:spTgt spid="3074"/>
                                        </p:tgtEl>
                                      </p:cBhvr>
                                    </p:animEffect>
                                    <p:set>
                                      <p:cBhvr>
                                        <p:cTn id="60" dur="1" fill="hold">
                                          <p:stCondLst>
                                            <p:cond delay="1249"/>
                                          </p:stCondLst>
                                        </p:cTn>
                                        <p:tgtEl>
                                          <p:spTgt spid="3074"/>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250"/>
                                        <p:tgtEl>
                                          <p:spTgt spid="6"/>
                                        </p:tgtEl>
                                      </p:cBhvr>
                                    </p:animEffect>
                                    <p:set>
                                      <p:cBhvr>
                                        <p:cTn id="63" dur="1" fill="hold">
                                          <p:stCondLst>
                                            <p:cond delay="249"/>
                                          </p:stCondLst>
                                        </p:cTn>
                                        <p:tgtEl>
                                          <p:spTgt spid="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50"/>
                                        <p:tgtEl>
                                          <p:spTgt spid="7"/>
                                        </p:tgtEl>
                                      </p:cBhvr>
                                    </p:animEffect>
                                    <p:set>
                                      <p:cBhvr>
                                        <p:cTn id="66" dur="1" fill="hold">
                                          <p:stCondLst>
                                            <p:cond delay="249"/>
                                          </p:stCondLst>
                                        </p:cTn>
                                        <p:tgtEl>
                                          <p:spTgt spid="7"/>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250"/>
                                        <p:tgtEl>
                                          <p:spTgt spid="9"/>
                                        </p:tgtEl>
                                      </p:cBhvr>
                                    </p:animEffect>
                                    <p:set>
                                      <p:cBhvr>
                                        <p:cTn id="69" dur="1" fill="hold">
                                          <p:stCondLst>
                                            <p:cond delay="249"/>
                                          </p:stCondLst>
                                        </p:cTn>
                                        <p:tgtEl>
                                          <p:spTgt spid="9"/>
                                        </p:tgtEl>
                                        <p:attrNameLst>
                                          <p:attrName>style.visibility</p:attrName>
                                        </p:attrNameLst>
                                      </p:cBhvr>
                                      <p:to>
                                        <p:strVal val="hidden"/>
                                      </p:to>
                                    </p:set>
                                  </p:childTnLst>
                                </p:cTn>
                              </p:par>
                              <p:par>
                                <p:cTn id="70" presetID="42" presetClass="path" presetSubtype="0" accel="50000" decel="50000" fill="hold" grpId="0" nodeType="withEffect">
                                  <p:stCondLst>
                                    <p:cond delay="0"/>
                                  </p:stCondLst>
                                  <p:childTnLst>
                                    <p:animMotion origin="layout" path="M 1.11111E-6 -4.07407E-6 L 0.11267 -0.16064 " pathEditMode="relative" rAng="0" ptsTypes="AA">
                                      <p:cBhvr>
                                        <p:cTn id="71" dur="1750" fill="hold"/>
                                        <p:tgtEl>
                                          <p:spTgt spid="12"/>
                                        </p:tgtEl>
                                        <p:attrNameLst>
                                          <p:attrName>ppt_x</p:attrName>
                                          <p:attrName>ppt_y</p:attrName>
                                        </p:attrNameLst>
                                      </p:cBhvr>
                                      <p:rCtr x="5625" y="-8032"/>
                                    </p:animMotion>
                                  </p:childTnLst>
                                </p:cTn>
                              </p:par>
                              <p:par>
                                <p:cTn id="72" presetID="23" presetClass="entr" presetSubtype="16" fill="hold" grpId="0" nodeType="withEffect">
                                  <p:stCondLst>
                                    <p:cond delay="150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childTnLst>
                                </p:cTn>
                              </p:par>
                              <p:par>
                                <p:cTn id="76" presetID="23" presetClass="exit" presetSubtype="16" fill="hold" grpId="1" nodeType="withEffect">
                                  <p:stCondLst>
                                    <p:cond delay="1750"/>
                                  </p:stCondLst>
                                  <p:childTnLst>
                                    <p:anim calcmode="lin" valueType="num">
                                      <p:cBhvr>
                                        <p:cTn id="77" dur="500"/>
                                        <p:tgtEl>
                                          <p:spTgt spid="13"/>
                                        </p:tgtEl>
                                        <p:attrNameLst>
                                          <p:attrName>ppt_w</p:attrName>
                                        </p:attrNameLst>
                                      </p:cBhvr>
                                      <p:tavLst>
                                        <p:tav tm="0">
                                          <p:val>
                                            <p:strVal val="ppt_w"/>
                                          </p:val>
                                        </p:tav>
                                        <p:tav tm="100000">
                                          <p:val>
                                            <p:strVal val="4*ppt_w"/>
                                          </p:val>
                                        </p:tav>
                                      </p:tavLst>
                                    </p:anim>
                                    <p:anim calcmode="lin" valueType="num">
                                      <p:cBhvr>
                                        <p:cTn id="78" dur="500"/>
                                        <p:tgtEl>
                                          <p:spTgt spid="13"/>
                                        </p:tgtEl>
                                        <p:attrNameLst>
                                          <p:attrName>ppt_h</p:attrName>
                                        </p:attrNameLst>
                                      </p:cBhvr>
                                      <p:tavLst>
                                        <p:tav tm="0">
                                          <p:val>
                                            <p:strVal val="ppt_h"/>
                                          </p:val>
                                        </p:tav>
                                        <p:tav tm="100000">
                                          <p:val>
                                            <p:strVal val="4*ppt_h"/>
                                          </p:val>
                                        </p:tav>
                                      </p:tavLst>
                                    </p:anim>
                                    <p:set>
                                      <p:cBhvr>
                                        <p:cTn id="79" dur="1" fill="hold">
                                          <p:stCondLst>
                                            <p:cond delay="499"/>
                                          </p:stCondLst>
                                        </p:cTn>
                                        <p:tgtEl>
                                          <p:spTgt spid="13"/>
                                        </p:tgtEl>
                                        <p:attrNameLst>
                                          <p:attrName>style.visibility</p:attrName>
                                        </p:attrNameLst>
                                      </p:cBhvr>
                                      <p:to>
                                        <p:strVal val="hidden"/>
                                      </p:to>
                                    </p:set>
                                  </p:childTnLst>
                                </p:cTn>
                              </p:par>
                              <p:par>
                                <p:cTn id="80" presetID="10" presetClass="exit" presetSubtype="0" fill="hold" grpId="2" nodeType="withEffect">
                                  <p:stCondLst>
                                    <p:cond delay="175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23" presetClass="exit" presetSubtype="32" fill="hold" grpId="2" nodeType="withEffect">
                                  <p:stCondLst>
                                    <p:cond delay="1500"/>
                                  </p:stCondLst>
                                  <p:childTnLst>
                                    <p:anim calcmode="lin" valueType="num">
                                      <p:cBhvr>
                                        <p:cTn id="84" dur="500"/>
                                        <p:tgtEl>
                                          <p:spTgt spid="12"/>
                                        </p:tgtEl>
                                        <p:attrNameLst>
                                          <p:attrName>ppt_w</p:attrName>
                                        </p:attrNameLst>
                                      </p:cBhvr>
                                      <p:tavLst>
                                        <p:tav tm="0">
                                          <p:val>
                                            <p:strVal val="ppt_w"/>
                                          </p:val>
                                        </p:tav>
                                        <p:tav tm="100000">
                                          <p:val>
                                            <p:fltVal val="0"/>
                                          </p:val>
                                        </p:tav>
                                      </p:tavLst>
                                    </p:anim>
                                    <p:anim calcmode="lin" valueType="num">
                                      <p:cBhvr>
                                        <p:cTn id="85" dur="500"/>
                                        <p:tgtEl>
                                          <p:spTgt spid="12"/>
                                        </p:tgtEl>
                                        <p:attrNameLst>
                                          <p:attrName>ppt_h</p:attrName>
                                        </p:attrNameLst>
                                      </p:cBhvr>
                                      <p:tavLst>
                                        <p:tav tm="0">
                                          <p:val>
                                            <p:strVal val="ppt_h"/>
                                          </p:val>
                                        </p:tav>
                                        <p:tav tm="100000">
                                          <p:val>
                                            <p:fltVal val="0"/>
                                          </p:val>
                                        </p:tav>
                                      </p:tavLst>
                                    </p:anim>
                                    <p:set>
                                      <p:cBhvr>
                                        <p:cTn id="8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9" grpId="0"/>
      <p:bldP spid="9" grpId="1"/>
      <p:bldP spid="9" grpId="2"/>
      <p:bldP spid="10" grpId="0"/>
      <p:bldP spid="10" grpId="1"/>
      <p:bldP spid="10" grpId="2"/>
      <p:bldP spid="11" grpId="0"/>
      <p:bldP spid="11" grpId="1"/>
      <p:bldP spid="11" grpId="2"/>
      <p:bldP spid="3074" grpId="0"/>
      <p:bldP spid="3074" grpId="1"/>
      <p:bldP spid="5" grpId="0"/>
      <p:bldP spid="5" grpId="1"/>
      <p:bldP spid="5" grpId="3"/>
      <p:bldP spid="7" grpId="0"/>
      <p:bldP spid="7" grpId="1"/>
      <p:bldP spid="12" grpId="0"/>
      <p:bldP spid="12" grpId="1"/>
      <p:bldP spid="12" grpId="2"/>
      <p:bldP spid="13" grpId="0" animBg="1"/>
      <p:bldP spid="13" grpId="1" animBg="1"/>
      <p:bldP spid="13"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1BAB9-EEE2-4840-9A7F-AF92C2954B40}"/>
              </a:ext>
            </a:extLst>
          </p:cNvPr>
          <p:cNvPicPr>
            <a:picLocks noChangeAspect="1"/>
          </p:cNvPicPr>
          <p:nvPr/>
        </p:nvPicPr>
        <p:blipFill rotWithShape="1">
          <a:blip r:embed="rId2">
            <a:extLst>
              <a:ext uri="{28A0092B-C50C-407E-A947-70E740481C1C}">
                <a14:useLocalDpi xmlns:a14="http://schemas.microsoft.com/office/drawing/2010/main" val="0"/>
              </a:ext>
            </a:extLst>
          </a:blip>
          <a:srcRect r="13023"/>
          <a:stretch/>
        </p:blipFill>
        <p:spPr>
          <a:xfrm>
            <a:off x="1" y="0"/>
            <a:ext cx="9144000" cy="6858000"/>
          </a:xfrm>
          <a:prstGeom prst="rect">
            <a:avLst/>
          </a:prstGeom>
        </p:spPr>
      </p:pic>
      <p:sp>
        <p:nvSpPr>
          <p:cNvPr id="7" name="Title 1"/>
          <p:cNvSpPr txBox="1">
            <a:spLocks/>
          </p:cNvSpPr>
          <p:nvPr/>
        </p:nvSpPr>
        <p:spPr>
          <a:xfrm>
            <a:off x="4194989" y="2306788"/>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given us a spirit</a:t>
            </a:r>
          </a:p>
        </p:txBody>
      </p:sp>
      <p:sp>
        <p:nvSpPr>
          <p:cNvPr id="8" name="Title 1"/>
          <p:cNvSpPr txBox="1">
            <a:spLocks/>
          </p:cNvSpPr>
          <p:nvPr/>
        </p:nvSpPr>
        <p:spPr>
          <a:xfrm>
            <a:off x="2547423" y="3028886"/>
            <a:ext cx="2446638" cy="8148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 power</a:t>
            </a:r>
          </a:p>
        </p:txBody>
      </p:sp>
      <p:sp>
        <p:nvSpPr>
          <p:cNvPr id="9" name="Title 1"/>
          <p:cNvSpPr txBox="1">
            <a:spLocks/>
          </p:cNvSpPr>
          <p:nvPr/>
        </p:nvSpPr>
        <p:spPr>
          <a:xfrm>
            <a:off x="5800531" y="3017880"/>
            <a:ext cx="1890584" cy="839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 love</a:t>
            </a:r>
          </a:p>
        </p:txBody>
      </p:sp>
      <p:sp>
        <p:nvSpPr>
          <p:cNvPr id="10" name="Title 1"/>
          <p:cNvSpPr txBox="1">
            <a:spLocks/>
          </p:cNvSpPr>
          <p:nvPr/>
        </p:nvSpPr>
        <p:spPr>
          <a:xfrm>
            <a:off x="822046" y="3638937"/>
            <a:ext cx="418482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of a sound mind</a:t>
            </a:r>
          </a:p>
        </p:txBody>
      </p:sp>
      <p:sp>
        <p:nvSpPr>
          <p:cNvPr id="3074" name="Rectangle 2"/>
          <p:cNvSpPr>
            <a:spLocks noGrp="1" noChangeArrowheads="1"/>
          </p:cNvSpPr>
          <p:nvPr>
            <p:ph type="title"/>
          </p:nvPr>
        </p:nvSpPr>
        <p:spPr>
          <a:xfrm>
            <a:off x="457200" y="2258514"/>
            <a:ext cx="8229600" cy="234097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God has not given us a spirit of fear, but of power and of love and of a sound mind.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Timothy 1:7 </a:t>
            </a:r>
          </a:p>
        </p:txBody>
      </p:sp>
      <p:sp>
        <p:nvSpPr>
          <p:cNvPr id="4" name="Rectangle 2">
            <a:extLst>
              <a:ext uri="{FF2B5EF4-FFF2-40B4-BE49-F238E27FC236}">
                <a16:creationId xmlns:a16="http://schemas.microsoft.com/office/drawing/2014/main" id="{3934C60D-E81B-4E69-963B-49787EF96A70}"/>
              </a:ext>
            </a:extLst>
          </p:cNvPr>
          <p:cNvSpPr txBox="1">
            <a:spLocks noChangeArrowheads="1"/>
          </p:cNvSpPr>
          <p:nvPr/>
        </p:nvSpPr>
        <p:spPr bwMode="auto">
          <a:xfrm>
            <a:off x="1306849" y="2365498"/>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p>
        </p:txBody>
      </p:sp>
      <p:sp>
        <p:nvSpPr>
          <p:cNvPr id="6" name="Rectangle 2" hidden="1">
            <a:extLst>
              <a:ext uri="{FF2B5EF4-FFF2-40B4-BE49-F238E27FC236}">
                <a16:creationId xmlns:a16="http://schemas.microsoft.com/office/drawing/2014/main" id="{86AE7462-F9FA-40DE-812A-EC9644B55331}"/>
              </a:ext>
            </a:extLst>
          </p:cNvPr>
          <p:cNvSpPr txBox="1">
            <a:spLocks noChangeArrowheads="1"/>
          </p:cNvSpPr>
          <p:nvPr/>
        </p:nvSpPr>
        <p:spPr bwMode="auto">
          <a:xfrm>
            <a:off x="4872602" y="3377108"/>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2609632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05399 -0.11273 " pathEditMode="relative" rAng="0" ptsTypes="AA">
                                      <p:cBhvr>
                                        <p:cTn id="10" dur="750" spd="-100000" fill="hold"/>
                                        <p:tgtEl>
                                          <p:spTgt spid="3074"/>
                                        </p:tgtEl>
                                        <p:attrNameLst>
                                          <p:attrName>ppt_x</p:attrName>
                                          <p:attrName>ppt_y</p:attrName>
                                        </p:attrNameLst>
                                      </p:cBhvr>
                                      <p:rCtr x="2691" y="-5648"/>
                                    </p:animMotion>
                                  </p:childTnLst>
                                </p:cTn>
                              </p:par>
                            </p:childTnLst>
                          </p:cTn>
                        </p:par>
                        <p:par>
                          <p:cTn id="11" fill="hold">
                            <p:stCondLst>
                              <p:cond delay="750"/>
                            </p:stCondLst>
                            <p:childTnLst>
                              <p:par>
                                <p:cTn id="12" presetID="10" presetClass="exit" presetSubtype="0" fill="hold" grpId="3"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18" presetClass="emph" presetSubtype="0" fill="hold" grpId="1" nodeType="withEffect">
                                  <p:stCondLst>
                                    <p:cond delay="250"/>
                                  </p:stCondLst>
                                  <p:childTnLst>
                                    <p:set>
                                      <p:cBhvr override="childStyle">
                                        <p:cTn id="28" dur="500" fill="hold"/>
                                        <p:tgtEl>
                                          <p:spTgt spid="8"/>
                                        </p:tgtEl>
                                        <p:attrNameLst>
                                          <p:attrName>style.textDecorationUnderline</p:attrName>
                                        </p:attrNameLst>
                                      </p:cBhvr>
                                      <p:to>
                                        <p:strVal val="true"/>
                                      </p:to>
                                    </p:set>
                                  </p:childTnLst>
                                </p:cTn>
                              </p:par>
                              <p:par>
                                <p:cTn id="29" presetID="22" presetClass="exit" presetSubtype="8" fill="hold" grpId="2" nodeType="withEffect">
                                  <p:stCondLst>
                                    <p:cond delay="0"/>
                                  </p:stCondLst>
                                  <p:childTnLst>
                                    <p:animEffect transition="out" filter="wipe(left)">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18" presetClass="emph" presetSubtype="0" fill="hold" grpId="1" nodeType="withEffect">
                                  <p:stCondLst>
                                    <p:cond delay="250"/>
                                  </p:stCondLst>
                                  <p:childTnLst>
                                    <p:set>
                                      <p:cBhvr override="childStyle">
                                        <p:cTn id="38" dur="500" fill="hold"/>
                                        <p:tgtEl>
                                          <p:spTgt spid="9"/>
                                        </p:tgtEl>
                                        <p:attrNameLst>
                                          <p:attrName>style.textDecorationUnderline</p:attrName>
                                        </p:attrNameLst>
                                      </p:cBhvr>
                                      <p:to>
                                        <p:strVal val="true"/>
                                      </p:to>
                                    </p:set>
                                  </p:childTnLst>
                                </p:cTn>
                              </p:par>
                              <p:par>
                                <p:cTn id="39" presetID="22" presetClass="exit" presetSubtype="8" fill="hold" grpId="2" nodeType="withEffect">
                                  <p:stCondLst>
                                    <p:cond delay="0"/>
                                  </p:stCondLst>
                                  <p:childTnLst>
                                    <p:animEffect transition="out" filter="wipe(left)">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25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18" presetClass="emph" presetSubtype="0" fill="hold" grpId="1" nodeType="withEffect">
                                  <p:stCondLst>
                                    <p:cond delay="250"/>
                                  </p:stCondLst>
                                  <p:childTnLst>
                                    <p:set>
                                      <p:cBhvr override="childStyle">
                                        <p:cTn id="48" dur="500" fill="hold"/>
                                        <p:tgtEl>
                                          <p:spTgt spid="10"/>
                                        </p:tgtEl>
                                        <p:attrNameLst>
                                          <p:attrName>style.textDecorationUnderline</p:attrName>
                                        </p:attrNameLst>
                                      </p:cBhvr>
                                      <p:to>
                                        <p:strVal val="true"/>
                                      </p:to>
                                    </p:set>
                                  </p:childTnLst>
                                </p:cTn>
                              </p:par>
                              <p:par>
                                <p:cTn id="49" presetID="22" presetClass="exit" presetSubtype="8" fill="hold" grpId="2" nodeType="withEffect">
                                  <p:stCondLst>
                                    <p:cond delay="0"/>
                                  </p:stCondLst>
                                  <p:childTnLst>
                                    <p:animEffect transition="out" filter="wipe(left)">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2"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42" presetClass="path" presetSubtype="0" accel="50000" decel="50000" fill="hold" grpId="0" nodeType="withEffect">
                                  <p:stCondLst>
                                    <p:cond delay="0"/>
                                  </p:stCondLst>
                                  <p:childTnLst>
                                    <p:animMotion origin="layout" path="M 1.38889E-6 2.59259E-6 L 0.38993 0.14815 " pathEditMode="relative" rAng="0" ptsTypes="AA">
                                      <p:cBhvr>
                                        <p:cTn id="58" dur="1750" fill="hold"/>
                                        <p:tgtEl>
                                          <p:spTgt spid="4"/>
                                        </p:tgtEl>
                                        <p:attrNameLst>
                                          <p:attrName>ppt_x</p:attrName>
                                          <p:attrName>ppt_y</p:attrName>
                                        </p:attrNameLst>
                                      </p:cBhvr>
                                      <p:rCtr x="19497" y="7407"/>
                                    </p:animMotion>
                                  </p:childTnLst>
                                </p:cTn>
                              </p:par>
                              <p:par>
                                <p:cTn id="59" presetID="10" presetClass="exit" presetSubtype="0" fill="hold" grpId="1" nodeType="withEffect">
                                  <p:stCondLst>
                                    <p:cond delay="0"/>
                                  </p:stCondLst>
                                  <p:childTnLst>
                                    <p:animEffect transition="out" filter="fade">
                                      <p:cBhvr>
                                        <p:cTn id="60" dur="1250"/>
                                        <p:tgtEl>
                                          <p:spTgt spid="3074"/>
                                        </p:tgtEl>
                                      </p:cBhvr>
                                    </p:animEffect>
                                    <p:set>
                                      <p:cBhvr>
                                        <p:cTn id="61" dur="1" fill="hold">
                                          <p:stCondLst>
                                            <p:cond delay="1249"/>
                                          </p:stCondLst>
                                        </p:cTn>
                                        <p:tgtEl>
                                          <p:spTgt spid="3074"/>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250"/>
                                        <p:tgtEl>
                                          <p:spTgt spid="10"/>
                                        </p:tgtEl>
                                      </p:cBhvr>
                                    </p:animEffect>
                                    <p:set>
                                      <p:cBhvr>
                                        <p:cTn id="64"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9" grpId="0"/>
      <p:bldP spid="9" grpId="1"/>
      <p:bldP spid="9" grpId="2"/>
      <p:bldP spid="10" grpId="0"/>
      <p:bldP spid="10" grpId="1"/>
      <p:bldP spid="10" grpId="2"/>
      <p:bldP spid="3074" grpId="0"/>
      <p:bldP spid="3074" grpId="1"/>
      <p:bldP spid="3074" grpId="2"/>
      <p:bldP spid="4" grpId="0"/>
      <p:bldP spid="4" grpId="2"/>
      <p:bldP spid="4" grpId="3"/>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CAC65-5CF4-47B9-97F8-462B25613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592"/>
            <a:ext cx="9144001" cy="6985591"/>
          </a:xfrm>
          <a:prstGeom prst="rect">
            <a:avLst/>
          </a:prstGeom>
        </p:spPr>
      </p:pic>
      <p:sp>
        <p:nvSpPr>
          <p:cNvPr id="7" name="Title 1">
            <a:extLst>
              <a:ext uri="{FF2B5EF4-FFF2-40B4-BE49-F238E27FC236}">
                <a16:creationId xmlns:a16="http://schemas.microsoft.com/office/drawing/2014/main" id="{556AA54C-78AF-4276-B9C0-E4CFE43D0DB5}"/>
              </a:ext>
            </a:extLst>
          </p:cNvPr>
          <p:cNvSpPr txBox="1">
            <a:spLocks/>
          </p:cNvSpPr>
          <p:nvPr/>
        </p:nvSpPr>
        <p:spPr>
          <a:xfrm>
            <a:off x="6113097" y="3309783"/>
            <a:ext cx="21761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Set your</a:t>
            </a:r>
          </a:p>
        </p:txBody>
      </p:sp>
      <p:sp>
        <p:nvSpPr>
          <p:cNvPr id="8" name="Title 1">
            <a:extLst>
              <a:ext uri="{FF2B5EF4-FFF2-40B4-BE49-F238E27FC236}">
                <a16:creationId xmlns:a16="http://schemas.microsoft.com/office/drawing/2014/main" id="{E246C82E-28B1-4CC7-8946-7EFFC034A96C}"/>
              </a:ext>
            </a:extLst>
          </p:cNvPr>
          <p:cNvSpPr txBox="1">
            <a:spLocks/>
          </p:cNvSpPr>
          <p:nvPr/>
        </p:nvSpPr>
        <p:spPr>
          <a:xfrm>
            <a:off x="989353" y="3983966"/>
            <a:ext cx="537028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mind on things above</a:t>
            </a:r>
          </a:p>
        </p:txBody>
      </p:sp>
      <p:sp>
        <p:nvSpPr>
          <p:cNvPr id="9" name="Title 1">
            <a:extLst>
              <a:ext uri="{FF2B5EF4-FFF2-40B4-BE49-F238E27FC236}">
                <a16:creationId xmlns:a16="http://schemas.microsoft.com/office/drawing/2014/main" id="{994409C1-7C01-49FF-983C-15E2ADC1DE42}"/>
              </a:ext>
            </a:extLst>
          </p:cNvPr>
          <p:cNvSpPr txBox="1">
            <a:spLocks/>
          </p:cNvSpPr>
          <p:nvPr/>
        </p:nvSpPr>
        <p:spPr>
          <a:xfrm>
            <a:off x="1993319" y="1966380"/>
            <a:ext cx="141369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seek</a:t>
            </a:r>
          </a:p>
        </p:txBody>
      </p:sp>
      <p:sp>
        <p:nvSpPr>
          <p:cNvPr id="10" name="Title 1">
            <a:extLst>
              <a:ext uri="{FF2B5EF4-FFF2-40B4-BE49-F238E27FC236}">
                <a16:creationId xmlns:a16="http://schemas.microsoft.com/office/drawing/2014/main" id="{4A84A330-2895-4BCC-BAEB-3DB9F22A8911}"/>
              </a:ext>
            </a:extLst>
          </p:cNvPr>
          <p:cNvSpPr txBox="1">
            <a:spLocks/>
          </p:cNvSpPr>
          <p:nvPr/>
        </p:nvSpPr>
        <p:spPr>
          <a:xfrm>
            <a:off x="599211" y="2645518"/>
            <a:ext cx="191540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above</a:t>
            </a:r>
          </a:p>
        </p:txBody>
      </p:sp>
      <p:sp>
        <p:nvSpPr>
          <p:cNvPr id="3074" name="Rectangle 2"/>
          <p:cNvSpPr>
            <a:spLocks noGrp="1" noChangeArrowheads="1"/>
          </p:cNvSpPr>
          <p:nvPr>
            <p:ph type="title"/>
          </p:nvPr>
        </p:nvSpPr>
        <p:spPr>
          <a:xfrm>
            <a:off x="457200" y="1381328"/>
            <a:ext cx="8229600" cy="40953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then you were raised with Christ, seek those things which are above, where Christ is, sitting at the right hand of God. Set your mind on things above, not on things on the earth.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Colossians 3:</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1-2 </a:t>
            </a:r>
          </a:p>
        </p:txBody>
      </p:sp>
      <p:sp>
        <p:nvSpPr>
          <p:cNvPr id="4" name="Rectangle 2">
            <a:extLst>
              <a:ext uri="{FF2B5EF4-FFF2-40B4-BE49-F238E27FC236}">
                <a16:creationId xmlns:a16="http://schemas.microsoft.com/office/drawing/2014/main" id="{00D59809-639C-4CC4-B0D7-7BC972F02493}"/>
              </a:ext>
            </a:extLst>
          </p:cNvPr>
          <p:cNvSpPr txBox="1">
            <a:spLocks noChangeArrowheads="1"/>
          </p:cNvSpPr>
          <p:nvPr/>
        </p:nvSpPr>
        <p:spPr bwMode="auto">
          <a:xfrm>
            <a:off x="4872602" y="3377108"/>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5" name="Rectangle 2">
            <a:extLst>
              <a:ext uri="{FF2B5EF4-FFF2-40B4-BE49-F238E27FC236}">
                <a16:creationId xmlns:a16="http://schemas.microsoft.com/office/drawing/2014/main" id="{E6909168-2810-49B9-93EB-B53DBEA8BAEF}"/>
              </a:ext>
            </a:extLst>
          </p:cNvPr>
          <p:cNvSpPr txBox="1">
            <a:spLocks noChangeArrowheads="1"/>
          </p:cNvSpPr>
          <p:nvPr/>
        </p:nvSpPr>
        <p:spPr bwMode="auto">
          <a:xfrm>
            <a:off x="1428691" y="4048682"/>
            <a:ext cx="82731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a:t>
            </a:r>
          </a:p>
        </p:txBody>
      </p:sp>
      <p:sp>
        <p:nvSpPr>
          <p:cNvPr id="6" name="Rectangle 2" hidden="1">
            <a:extLst>
              <a:ext uri="{FF2B5EF4-FFF2-40B4-BE49-F238E27FC236}">
                <a16:creationId xmlns:a16="http://schemas.microsoft.com/office/drawing/2014/main" id="{D797703E-FF70-4B32-8C7E-D2BD15D43ED5}"/>
              </a:ext>
            </a:extLst>
          </p:cNvPr>
          <p:cNvSpPr txBox="1">
            <a:spLocks noChangeArrowheads="1"/>
          </p:cNvSpPr>
          <p:nvPr/>
        </p:nvSpPr>
        <p:spPr bwMode="auto">
          <a:xfrm>
            <a:off x="4427193" y="964814"/>
            <a:ext cx="176042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in God</a:t>
            </a:r>
          </a:p>
        </p:txBody>
      </p:sp>
    </p:spTree>
    <p:extLst>
      <p:ext uri="{BB962C8B-B14F-4D97-AF65-F5344CB8AC3E}">
        <p14:creationId xmlns:p14="http://schemas.microsoft.com/office/powerpoint/2010/main" val="7605821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29444 -0.19884 " pathEditMode="relative" rAng="0" ptsTypes="AA">
                                      <p:cBhvr>
                                        <p:cTn id="10" dur="1000" spd="-100000" fill="hold"/>
                                        <p:tgtEl>
                                          <p:spTgt spid="3074"/>
                                        </p:tgtEl>
                                        <p:attrNameLst>
                                          <p:attrName>ppt_x</p:attrName>
                                          <p:attrName>ppt_y</p:attrName>
                                        </p:attrNameLst>
                                      </p:cBhvr>
                                      <p:rCtr x="14722" y="-9954"/>
                                    </p:animMotion>
                                  </p:childTnLst>
                                </p:cTn>
                              </p:par>
                            </p:childTnLst>
                          </p:cTn>
                        </p:par>
                        <p:par>
                          <p:cTn id="11" fill="hold">
                            <p:stCondLst>
                              <p:cond delay="10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par>
                                <p:cTn id="22" presetID="22" presetClass="entr" presetSubtype="8" fill="hold" grpId="0" nodeType="withEffect">
                                  <p:stCondLst>
                                    <p:cond delay="40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750"/>
                                        <p:tgtEl>
                                          <p:spTgt spid="8"/>
                                        </p:tgtEl>
                                      </p:cBhvr>
                                    </p:animEffect>
                                  </p:childTnLst>
                                </p:cTn>
                              </p:par>
                              <p:par>
                                <p:cTn id="25" presetID="18" presetClass="emph" presetSubtype="0" fill="hold" grpId="1" nodeType="withEffect">
                                  <p:stCondLst>
                                    <p:cond delay="400"/>
                                  </p:stCondLst>
                                  <p:childTnLst>
                                    <p:set>
                                      <p:cBhvr override="childStyle">
                                        <p:cTn id="26" dur="750" fill="hold"/>
                                        <p:tgtEl>
                                          <p:spTgt spid="8"/>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4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18" presetClass="emph" presetSubtype="0" fill="hold" grpId="1" nodeType="withEffect">
                                  <p:stCondLst>
                                    <p:cond delay="400"/>
                                  </p:stCondLst>
                                  <p:childTnLst>
                                    <p:set>
                                      <p:cBhvr override="childStyle">
                                        <p:cTn id="33" dur="500" fill="hold"/>
                                        <p:tgtEl>
                                          <p:spTgt spid="9"/>
                                        </p:tgtEl>
                                        <p:attrNameLst>
                                          <p:attrName>style.textDecorationUnderline</p:attrName>
                                        </p:attrNameLst>
                                      </p:cBhvr>
                                      <p:to>
                                        <p:strVal val="true"/>
                                      </p:to>
                                    </p:set>
                                  </p:childTnLst>
                                </p:cTn>
                              </p:par>
                              <p:par>
                                <p:cTn id="34" presetID="22" presetClass="exit" presetSubtype="8" fill="hold" grpId="2" nodeType="withEffect">
                                  <p:stCondLst>
                                    <p:cond delay="0"/>
                                  </p:stCondLst>
                                  <p:childTnLst>
                                    <p:animEffect transition="out" filter="wipe(left)">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22" presetClass="exit" presetSubtype="8" fill="hold" grpId="2" nodeType="withEffect">
                                  <p:stCondLst>
                                    <p:cond delay="250"/>
                                  </p:stCondLst>
                                  <p:childTnLst>
                                    <p:animEffect transition="out" filter="wipe(left)">
                                      <p:cBhvr>
                                        <p:cTn id="38" dur="750"/>
                                        <p:tgtEl>
                                          <p:spTgt spid="8"/>
                                        </p:tgtEl>
                                      </p:cBhvr>
                                    </p:animEffect>
                                    <p:set>
                                      <p:cBhvr>
                                        <p:cTn id="39" dur="1" fill="hold">
                                          <p:stCondLst>
                                            <p:cond delay="749"/>
                                          </p:stCondLst>
                                        </p:cTn>
                                        <p:tgtEl>
                                          <p:spTgt spid="8"/>
                                        </p:tgtEl>
                                        <p:attrNameLst>
                                          <p:attrName>style.visibility</p:attrName>
                                        </p:attrNameLst>
                                      </p:cBhvr>
                                      <p:to>
                                        <p:strVal val="hidden"/>
                                      </p:to>
                                    </p:set>
                                  </p:childTnLst>
                                </p:cTn>
                              </p:par>
                              <p:par>
                                <p:cTn id="40" presetID="22" presetClass="entr" presetSubtype="8" fill="hold" grpId="0" nodeType="withEffect">
                                  <p:stCondLst>
                                    <p:cond delay="8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18" presetClass="emph" presetSubtype="0" fill="hold" grpId="1" nodeType="withEffect">
                                  <p:stCondLst>
                                    <p:cond delay="800"/>
                                  </p:stCondLst>
                                  <p:childTnLst>
                                    <p:set>
                                      <p:cBhvr override="childStyle">
                                        <p:cTn id="44" dur="500" fill="hold"/>
                                        <p:tgtEl>
                                          <p:spTgt spid="10"/>
                                        </p:tgtEl>
                                        <p:attrNameLst>
                                          <p:attrName>style.textDecorationUnderline</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50"/>
                                        <p:tgtEl>
                                          <p:spTgt spid="4"/>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50"/>
                                        <p:tgtEl>
                                          <p:spTgt spid="5"/>
                                        </p:tgtEl>
                                      </p:cBhvr>
                                    </p:animEffect>
                                  </p:childTnLst>
                                </p:cTn>
                              </p:par>
                              <p:par>
                                <p:cTn id="53" presetID="6" presetClass="emph" presetSubtype="0" fill="hold" grpId="3" nodeType="withEffect">
                                  <p:stCondLst>
                                    <p:cond delay="0"/>
                                  </p:stCondLst>
                                  <p:childTnLst>
                                    <p:animScale>
                                      <p:cBhvr>
                                        <p:cTn id="54" dur="2000" fill="hold"/>
                                        <p:tgtEl>
                                          <p:spTgt spid="4"/>
                                        </p:tgtEl>
                                      </p:cBhvr>
                                      <p:by x="87000" y="87000"/>
                                    </p:animScale>
                                  </p:childTnLst>
                                </p:cTn>
                              </p:par>
                              <p:par>
                                <p:cTn id="55" presetID="6" presetClass="emph" presetSubtype="0" fill="hold" grpId="2" nodeType="withEffect">
                                  <p:stCondLst>
                                    <p:cond delay="0"/>
                                  </p:stCondLst>
                                  <p:childTnLst>
                                    <p:animScale>
                                      <p:cBhvr>
                                        <p:cTn id="56" dur="2000" fill="hold"/>
                                        <p:tgtEl>
                                          <p:spTgt spid="5"/>
                                        </p:tgtEl>
                                      </p:cBhvr>
                                      <p:by x="87000" y="87000"/>
                                    </p:animScale>
                                  </p:childTnLst>
                                </p:cTn>
                              </p:par>
                              <p:par>
                                <p:cTn id="57" presetID="42" presetClass="path" presetSubtype="0" accel="50000" decel="50000" fill="hold" grpId="0" nodeType="withEffect">
                                  <p:stCondLst>
                                    <p:cond delay="0"/>
                                  </p:stCondLst>
                                  <p:childTnLst>
                                    <p:animMotion origin="layout" path="M 8.33333E-7 -1.11111E-6 L 0.00764 -0.35255 " pathEditMode="relative" rAng="0" ptsTypes="AA">
                                      <p:cBhvr>
                                        <p:cTn id="58" dur="2000" fill="hold"/>
                                        <p:tgtEl>
                                          <p:spTgt spid="4"/>
                                        </p:tgtEl>
                                        <p:attrNameLst>
                                          <p:attrName>ppt_x</p:attrName>
                                          <p:attrName>ppt_y</p:attrName>
                                        </p:attrNameLst>
                                      </p:cBhvr>
                                      <p:rCtr x="382" y="-17639"/>
                                    </p:animMotion>
                                  </p:childTnLst>
                                </p:cTn>
                              </p:par>
                              <p:par>
                                <p:cTn id="59" presetID="42" presetClass="path" presetSubtype="0" accel="50000" decel="50000" fill="hold" grpId="0" nodeType="withEffect">
                                  <p:stCondLst>
                                    <p:cond delay="0"/>
                                  </p:stCondLst>
                                  <p:childTnLst>
                                    <p:animMotion origin="layout" path="M 1.11111E-6 2.22222E-6 L 0.3283 -0.45093 " pathEditMode="relative" rAng="0" ptsTypes="AA">
                                      <p:cBhvr>
                                        <p:cTn id="60" dur="2000" fill="hold"/>
                                        <p:tgtEl>
                                          <p:spTgt spid="5"/>
                                        </p:tgtEl>
                                        <p:attrNameLst>
                                          <p:attrName>ppt_x</p:attrName>
                                          <p:attrName>ppt_y</p:attrName>
                                        </p:attrNameLst>
                                      </p:cBhvr>
                                      <p:rCtr x="16406" y="-22546"/>
                                    </p:animMotion>
                                  </p:childTnLst>
                                </p:cTn>
                              </p:par>
                              <p:par>
                                <p:cTn id="61" presetID="10" presetClass="exit" presetSubtype="0" fill="hold" grpId="1" nodeType="withEffect">
                                  <p:stCondLst>
                                    <p:cond delay="0"/>
                                  </p:stCondLst>
                                  <p:childTnLst>
                                    <p:animEffect transition="out" filter="fade">
                                      <p:cBhvr>
                                        <p:cTn id="62" dur="1250"/>
                                        <p:tgtEl>
                                          <p:spTgt spid="3074"/>
                                        </p:tgtEl>
                                      </p:cBhvr>
                                    </p:animEffect>
                                    <p:set>
                                      <p:cBhvr>
                                        <p:cTn id="63" dur="1" fill="hold">
                                          <p:stCondLst>
                                            <p:cond delay="1249"/>
                                          </p:stCondLst>
                                        </p:cTn>
                                        <p:tgtEl>
                                          <p:spTgt spid="3074"/>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9" grpId="0"/>
      <p:bldP spid="9" grpId="1"/>
      <p:bldP spid="9" grpId="2"/>
      <p:bldP spid="10" grpId="0"/>
      <p:bldP spid="10" grpId="1"/>
      <p:bldP spid="10" grpId="2"/>
      <p:bldP spid="3074" grpId="0"/>
      <p:bldP spid="3074" grpId="1"/>
      <p:bldP spid="3074" grpId="2"/>
      <p:bldP spid="4" grpId="0"/>
      <p:bldP spid="4" grpId="1"/>
      <p:bldP spid="4" grpId="2"/>
      <p:bldP spid="4" grpId="3"/>
      <p:bldP spid="5" grpId="0"/>
      <p:bldP spid="5" grpId="1"/>
      <p:bldP spid="5"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BFA584-F04C-492B-B487-23213A371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C818E29D-9A08-4D43-8036-5643DC757BCA}"/>
              </a:ext>
            </a:extLst>
          </p:cNvPr>
          <p:cNvSpPr txBox="1">
            <a:spLocks/>
          </p:cNvSpPr>
          <p:nvPr/>
        </p:nvSpPr>
        <p:spPr>
          <a:xfrm>
            <a:off x="2092436" y="3792544"/>
            <a:ext cx="580571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to the obedience of Christ</a:t>
            </a:r>
          </a:p>
        </p:txBody>
      </p:sp>
      <p:sp>
        <p:nvSpPr>
          <p:cNvPr id="6" name="Title 1">
            <a:extLst>
              <a:ext uri="{FF2B5EF4-FFF2-40B4-BE49-F238E27FC236}">
                <a16:creationId xmlns:a16="http://schemas.microsoft.com/office/drawing/2014/main" id="{38CFB9C8-E2A6-41E5-B903-1605CDE40583}"/>
              </a:ext>
            </a:extLst>
          </p:cNvPr>
          <p:cNvSpPr txBox="1">
            <a:spLocks/>
          </p:cNvSpPr>
          <p:nvPr/>
        </p:nvSpPr>
        <p:spPr>
          <a:xfrm>
            <a:off x="3887901" y="3219901"/>
            <a:ext cx="326280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every thought</a:t>
            </a:r>
          </a:p>
        </p:txBody>
      </p:sp>
      <p:sp>
        <p:nvSpPr>
          <p:cNvPr id="3074" name="Rectangle 2"/>
          <p:cNvSpPr>
            <a:spLocks noGrp="1" noChangeArrowheads="1"/>
          </p:cNvSpPr>
          <p:nvPr>
            <p:ph type="title"/>
          </p:nvPr>
        </p:nvSpPr>
        <p:spPr>
          <a:xfrm>
            <a:off x="441251" y="392500"/>
            <a:ext cx="8261498" cy="6072999"/>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the weapons of our warfare are not carnal but mighty in God for pulling down strongholds, casting down arguments and every high thing that exalts itself against the knowledge of God, bringing every thought into captivity to the obedience of Christ, and being ready to punish all disobedience when your obedience is fulfilled.</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10:4-6 </a:t>
            </a:r>
            <a:r>
              <a:rPr lang="en-US" altLang="en-US" sz="38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15A4B9E8-FCF9-44F3-9610-715C01CD4AB5}"/>
              </a:ext>
            </a:extLst>
          </p:cNvPr>
          <p:cNvSpPr txBox="1">
            <a:spLocks noChangeArrowheads="1"/>
          </p:cNvSpPr>
          <p:nvPr/>
        </p:nvSpPr>
        <p:spPr bwMode="auto">
          <a:xfrm>
            <a:off x="4427193" y="964814"/>
            <a:ext cx="176042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God</a:t>
            </a:r>
          </a:p>
        </p:txBody>
      </p:sp>
      <p:sp>
        <p:nvSpPr>
          <p:cNvPr id="7" name="Rectangle 2">
            <a:extLst>
              <a:ext uri="{FF2B5EF4-FFF2-40B4-BE49-F238E27FC236}">
                <a16:creationId xmlns:a16="http://schemas.microsoft.com/office/drawing/2014/main" id="{3A429634-93FA-471C-941E-13C1B94BC32A}"/>
              </a:ext>
            </a:extLst>
          </p:cNvPr>
          <p:cNvSpPr txBox="1">
            <a:spLocks noChangeArrowheads="1"/>
          </p:cNvSpPr>
          <p:nvPr/>
        </p:nvSpPr>
        <p:spPr bwMode="auto">
          <a:xfrm>
            <a:off x="1366952" y="2703619"/>
            <a:ext cx="4789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a:t>
            </a:r>
          </a:p>
        </p:txBody>
      </p:sp>
      <p:sp>
        <p:nvSpPr>
          <p:cNvPr id="10" name="Rectangle 2">
            <a:extLst>
              <a:ext uri="{FF2B5EF4-FFF2-40B4-BE49-F238E27FC236}">
                <a16:creationId xmlns:a16="http://schemas.microsoft.com/office/drawing/2014/main" id="{963FF66E-DFA4-4D4D-9A3C-464A73F121A6}"/>
              </a:ext>
            </a:extLst>
          </p:cNvPr>
          <p:cNvSpPr txBox="1">
            <a:spLocks noChangeArrowheads="1"/>
          </p:cNvSpPr>
          <p:nvPr/>
        </p:nvSpPr>
        <p:spPr bwMode="auto">
          <a:xfrm>
            <a:off x="3355066" y="967475"/>
            <a:ext cx="4789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err="1">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i</a:t>
            </a:r>
            <a:endParaRPr lang="en-US" altLang="en-US" sz="3800"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E503BF65-7273-4BE6-88BA-C84A947C926C}"/>
              </a:ext>
            </a:extLst>
          </p:cNvPr>
          <p:cNvSpPr txBox="1">
            <a:spLocks noChangeArrowheads="1"/>
          </p:cNvSpPr>
          <p:nvPr/>
        </p:nvSpPr>
        <p:spPr bwMode="auto">
          <a:xfrm>
            <a:off x="7373539" y="390119"/>
            <a:ext cx="4789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e</a:t>
            </a:r>
          </a:p>
        </p:txBody>
      </p:sp>
      <p:sp>
        <p:nvSpPr>
          <p:cNvPr id="8" name="Rectangle 2">
            <a:extLst>
              <a:ext uri="{FF2B5EF4-FFF2-40B4-BE49-F238E27FC236}">
                <a16:creationId xmlns:a16="http://schemas.microsoft.com/office/drawing/2014/main" id="{6A2934E2-C8A4-4CBF-9C0C-611E6B8BCC11}"/>
              </a:ext>
            </a:extLst>
          </p:cNvPr>
          <p:cNvSpPr txBox="1">
            <a:spLocks noChangeArrowheads="1"/>
          </p:cNvSpPr>
          <p:nvPr/>
        </p:nvSpPr>
        <p:spPr bwMode="auto">
          <a:xfrm>
            <a:off x="4158625" y="2655996"/>
            <a:ext cx="105898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life</a:t>
            </a:r>
          </a:p>
        </p:txBody>
      </p:sp>
      <p:sp>
        <p:nvSpPr>
          <p:cNvPr id="15" name="Rectangle 2">
            <a:extLst>
              <a:ext uri="{FF2B5EF4-FFF2-40B4-BE49-F238E27FC236}">
                <a16:creationId xmlns:a16="http://schemas.microsoft.com/office/drawing/2014/main" id="{E503BF65-7273-4BE6-88BA-C84A947C926C}"/>
              </a:ext>
            </a:extLst>
          </p:cNvPr>
          <p:cNvSpPr txBox="1">
            <a:spLocks noChangeArrowheads="1"/>
          </p:cNvSpPr>
          <p:nvPr/>
        </p:nvSpPr>
        <p:spPr bwMode="auto">
          <a:xfrm>
            <a:off x="6306171" y="3904112"/>
            <a:ext cx="1411356" cy="69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Christ</a:t>
            </a:r>
          </a:p>
        </p:txBody>
      </p:sp>
      <p:sp>
        <p:nvSpPr>
          <p:cNvPr id="13" name="Rectangle 2">
            <a:extLst>
              <a:ext uri="{FF2B5EF4-FFF2-40B4-BE49-F238E27FC236}">
                <a16:creationId xmlns:a16="http://schemas.microsoft.com/office/drawing/2014/main" id="{E503BF65-7273-4BE6-88BA-C84A947C926C}"/>
              </a:ext>
            </a:extLst>
          </p:cNvPr>
          <p:cNvSpPr txBox="1">
            <a:spLocks noChangeArrowheads="1"/>
          </p:cNvSpPr>
          <p:nvPr/>
        </p:nvSpPr>
        <p:spPr bwMode="auto">
          <a:xfrm>
            <a:off x="4974379" y="964724"/>
            <a:ext cx="116086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p>
        </p:txBody>
      </p:sp>
      <p:sp>
        <p:nvSpPr>
          <p:cNvPr id="11" name="Rectangle 2">
            <a:extLst>
              <a:ext uri="{FF2B5EF4-FFF2-40B4-BE49-F238E27FC236}">
                <a16:creationId xmlns:a16="http://schemas.microsoft.com/office/drawing/2014/main" id="{4B9FA511-AB84-43D2-9203-9B01012CB194}"/>
              </a:ext>
            </a:extLst>
          </p:cNvPr>
          <p:cNvSpPr txBox="1">
            <a:spLocks noChangeArrowheads="1"/>
          </p:cNvSpPr>
          <p:nvPr/>
        </p:nvSpPr>
        <p:spPr bwMode="auto">
          <a:xfrm>
            <a:off x="6543615" y="5097718"/>
            <a:ext cx="47897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f</a:t>
            </a:r>
          </a:p>
        </p:txBody>
      </p:sp>
      <p:sp>
        <p:nvSpPr>
          <p:cNvPr id="16" name="Heart 15"/>
          <p:cNvSpPr/>
          <p:nvPr/>
        </p:nvSpPr>
        <p:spPr bwMode="auto">
          <a:xfrm>
            <a:off x="4344780" y="1832631"/>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152073725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18" presetClass="emph" presetSubtype="0" fill="hold" grpId="1" nodeType="withEffect">
                                  <p:stCondLst>
                                    <p:cond delay="0"/>
                                  </p:stCondLst>
                                  <p:childTnLst>
                                    <p:set>
                                      <p:cBhvr override="childStyle">
                                        <p:cTn id="20" dur="500" fill="hold"/>
                                        <p:tgtEl>
                                          <p:spTgt spid="4"/>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8" presetClass="emph" presetSubtype="0" fill="hold" grpId="1" nodeType="withEffect">
                                  <p:stCondLst>
                                    <p:cond delay="0"/>
                                  </p:stCondLst>
                                  <p:childTnLst>
                                    <p:set>
                                      <p:cBhvr override="childStyle">
                                        <p:cTn id="27" dur="500" fill="hold"/>
                                        <p:tgtEl>
                                          <p:spTgt spid="6"/>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50"/>
                                        <p:tgtEl>
                                          <p:spTgt spid="11"/>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par>
                                <p:cTn id="42" presetID="6" presetClass="emph" presetSubtype="0" fill="hold" grpId="3" nodeType="withEffect">
                                  <p:stCondLst>
                                    <p:cond delay="0"/>
                                  </p:stCondLst>
                                  <p:childTnLst>
                                    <p:animScale>
                                      <p:cBhvr>
                                        <p:cTn id="43" dur="2000" fill="hold"/>
                                        <p:tgtEl>
                                          <p:spTgt spid="7"/>
                                        </p:tgtEl>
                                      </p:cBhvr>
                                      <p:by x="117000" y="117000"/>
                                    </p:animScale>
                                  </p:childTnLst>
                                </p:cTn>
                              </p:par>
                              <p:par>
                                <p:cTn id="44" presetID="6" presetClass="emph" presetSubtype="0" fill="hold" grpId="3" nodeType="withEffect">
                                  <p:stCondLst>
                                    <p:cond delay="0"/>
                                  </p:stCondLst>
                                  <p:childTnLst>
                                    <p:animScale>
                                      <p:cBhvr>
                                        <p:cTn id="45" dur="2000" fill="hold"/>
                                        <p:tgtEl>
                                          <p:spTgt spid="10"/>
                                        </p:tgtEl>
                                      </p:cBhvr>
                                      <p:by x="117000" y="117000"/>
                                    </p:animScale>
                                  </p:childTnLst>
                                </p:cTn>
                              </p:par>
                              <p:par>
                                <p:cTn id="46" presetID="6" presetClass="emph" presetSubtype="0" fill="hold" grpId="3" nodeType="withEffect">
                                  <p:stCondLst>
                                    <p:cond delay="0"/>
                                  </p:stCondLst>
                                  <p:childTnLst>
                                    <p:animScale>
                                      <p:cBhvr>
                                        <p:cTn id="47" dur="2000" fill="hold"/>
                                        <p:tgtEl>
                                          <p:spTgt spid="11"/>
                                        </p:tgtEl>
                                      </p:cBhvr>
                                      <p:by x="117000" y="117000"/>
                                    </p:animScale>
                                  </p:childTnLst>
                                </p:cTn>
                              </p:par>
                              <p:par>
                                <p:cTn id="48" presetID="6" presetClass="emph" presetSubtype="0" fill="hold" grpId="3" nodeType="withEffect">
                                  <p:stCondLst>
                                    <p:cond delay="0"/>
                                  </p:stCondLst>
                                  <p:childTnLst>
                                    <p:animScale>
                                      <p:cBhvr>
                                        <p:cTn id="49" dur="2000" fill="hold"/>
                                        <p:tgtEl>
                                          <p:spTgt spid="12"/>
                                        </p:tgtEl>
                                      </p:cBhvr>
                                      <p:by x="117000" y="117000"/>
                                    </p:animScale>
                                  </p:childTnLst>
                                </p:cTn>
                              </p:par>
                              <p:par>
                                <p:cTn id="50" presetID="42" presetClass="path" presetSubtype="0" accel="50000" decel="50000" fill="hold" grpId="0" nodeType="withEffect">
                                  <p:stCondLst>
                                    <p:cond delay="0"/>
                                  </p:stCondLst>
                                  <p:childTnLst>
                                    <p:animMotion origin="layout" path="M -4.44444E-6 -2.96296E-6 L 0.30521 -0.0074 " pathEditMode="relative" rAng="0" ptsTypes="AA">
                                      <p:cBhvr>
                                        <p:cTn id="51" dur="1750" fill="hold"/>
                                        <p:tgtEl>
                                          <p:spTgt spid="7"/>
                                        </p:tgtEl>
                                        <p:attrNameLst>
                                          <p:attrName>ppt_x</p:attrName>
                                          <p:attrName>ppt_y</p:attrName>
                                        </p:attrNameLst>
                                      </p:cBhvr>
                                      <p:rCtr x="15260" y="-370"/>
                                    </p:animMotion>
                                  </p:childTnLst>
                                </p:cTn>
                              </p:par>
                              <p:par>
                                <p:cTn id="52" presetID="42" presetClass="path" presetSubtype="0" accel="50000" decel="50000" fill="hold" grpId="0" nodeType="withEffect">
                                  <p:stCondLst>
                                    <p:cond delay="0"/>
                                  </p:stCondLst>
                                  <p:childTnLst>
                                    <p:animMotion origin="layout" path="M 0.01197 -0.0243 L 0.1026 0.24537 " pathEditMode="relative" rAng="0" ptsTypes="AA">
                                      <p:cBhvr>
                                        <p:cTn id="53" dur="1750" fill="hold"/>
                                        <p:tgtEl>
                                          <p:spTgt spid="10"/>
                                        </p:tgtEl>
                                        <p:attrNameLst>
                                          <p:attrName>ppt_x</p:attrName>
                                          <p:attrName>ppt_y</p:attrName>
                                        </p:attrNameLst>
                                      </p:cBhvr>
                                      <p:rCtr x="4531" y="13472"/>
                                    </p:animMotion>
                                  </p:childTnLst>
                                </p:cTn>
                              </p:par>
                              <p:par>
                                <p:cTn id="54" presetID="42" presetClass="path" presetSubtype="0" accel="50000" decel="50000" fill="hold" grpId="0" nodeType="withEffect">
                                  <p:stCondLst>
                                    <p:cond delay="0"/>
                                  </p:stCondLst>
                                  <p:childTnLst>
                                    <p:animMotion origin="layout" path="M -2.77778E-7 2.96296E-6 L -0.22812 -0.35556 " pathEditMode="relative" rAng="0" ptsTypes="AA">
                                      <p:cBhvr>
                                        <p:cTn id="55" dur="1750" fill="hold"/>
                                        <p:tgtEl>
                                          <p:spTgt spid="11"/>
                                        </p:tgtEl>
                                        <p:attrNameLst>
                                          <p:attrName>ppt_x</p:attrName>
                                          <p:attrName>ppt_y</p:attrName>
                                        </p:attrNameLst>
                                      </p:cBhvr>
                                      <p:rCtr x="-11406" y="-17778"/>
                                    </p:animMotion>
                                  </p:childTnLst>
                                </p:cTn>
                              </p:par>
                              <p:par>
                                <p:cTn id="56" presetID="42" presetClass="path" presetSubtype="0" accel="50000" decel="50000" fill="hold" grpId="0" nodeType="withEffect">
                                  <p:stCondLst>
                                    <p:cond delay="0"/>
                                  </p:stCondLst>
                                  <p:childTnLst>
                                    <p:animMotion origin="layout" path="M 4.72222E-6 -4.44444E-6 L -0.29549 0.33149 " pathEditMode="relative" rAng="0" ptsTypes="AA">
                                      <p:cBhvr>
                                        <p:cTn id="57" dur="1750" fill="hold"/>
                                        <p:tgtEl>
                                          <p:spTgt spid="12"/>
                                        </p:tgtEl>
                                        <p:attrNameLst>
                                          <p:attrName>ppt_x</p:attrName>
                                          <p:attrName>ppt_y</p:attrName>
                                        </p:attrNameLst>
                                      </p:cBhvr>
                                      <p:rCtr x="-14774" y="16574"/>
                                    </p:animMotion>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5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50"/>
                                        <p:tgtEl>
                                          <p:spTgt spid="15"/>
                                        </p:tgtEl>
                                      </p:cBhvr>
                                    </p:animEffect>
                                  </p:childTnLst>
                                </p:cTn>
                              </p:par>
                              <p:par>
                                <p:cTn id="64" presetID="0" presetClass="path" presetSubtype="0" accel="100000" fill="hold" grpId="2" nodeType="withEffect">
                                  <p:stCondLst>
                                    <p:cond delay="0"/>
                                  </p:stCondLst>
                                  <p:childTnLst>
                                    <p:animMotion origin="layout" path="M 3.33333E-6 4.07407E-6 C -0.00782 0.01643 -0.01806 0.06504 -0.04705 0.09907 C -0.07604 0.1331 -0.12466 0.18032 -0.17466 0.20486 C -0.22466 0.22939 -0.28768 0.25277 -0.34705 0.24676 C -0.40643 0.24074 -0.48473 0.20833 -0.53108 0.16851 C -0.57743 0.1287 -0.61407 0.06921 -0.62535 0.00717 C -0.63664 -0.05487 -0.62604 -0.15278 -0.59879 -0.2044 C -0.57153 -0.25602 -0.51893 -0.28449 -0.46216 -0.30255 C -0.40539 -0.32061 -0.30087 -0.31065 -0.25851 -0.31274 " pathEditMode="relative" rAng="0" ptsTypes="aaaaaaaaa">
                                      <p:cBhvr>
                                        <p:cTn id="65" dur="2500" fill="hold"/>
                                        <p:tgtEl>
                                          <p:spTgt spid="15"/>
                                        </p:tgtEl>
                                        <p:attrNameLst>
                                          <p:attrName>ppt_x</p:attrName>
                                          <p:attrName>ppt_y</p:attrName>
                                        </p:attrNameLst>
                                      </p:cBhvr>
                                      <p:rCtr x="-31840" y="-3403"/>
                                    </p:animMotion>
                                  </p:childTnLst>
                                </p:cTn>
                              </p:par>
                              <p:par>
                                <p:cTn id="66" presetID="0" presetClass="path" presetSubtype="0" accel="50000" decel="50000" fill="hold" grpId="2" nodeType="withEffect">
                                  <p:stCondLst>
                                    <p:cond delay="0"/>
                                  </p:stCondLst>
                                  <p:childTnLst>
                                    <p:animMotion origin="layout" path="M -0.00018 -7.40741E-7 C -0.01007 -0.01481 -0.03386 -0.06481 -0.05938 -0.08866 C -0.08507 -0.11204 -0.11424 -0.13218 -0.15365 -0.1419 C -0.19289 -0.15162 -0.24445 -0.15486 -0.29619 -0.14653 C -0.34757 -0.13819 -0.42153 -0.11991 -0.46285 -0.09143 C -0.50382 -0.0625 -0.53143 -0.01921 -0.54306 0.02523 C -0.55469 0.06968 -0.55139 0.13796 -0.53282 0.175 C -0.51424 0.21227 -0.47518 0.24514 -0.4316 0.24907 C -0.38803 0.25301 -0.32691 0.22176 -0.27153 0.19861 C -0.21615 0.17546 -0.1349 0.12824 -0.09879 0.10972 " pathEditMode="relative" rAng="0" ptsTypes="aaaaaaaaaa">
                                      <p:cBhvr>
                                        <p:cTn id="67" dur="2500" fill="hold"/>
                                        <p:tgtEl>
                                          <p:spTgt spid="13"/>
                                        </p:tgtEl>
                                        <p:attrNameLst>
                                          <p:attrName>ppt_x</p:attrName>
                                          <p:attrName>ppt_y</p:attrName>
                                        </p:attrNameLst>
                                      </p:cBhvr>
                                      <p:rCtr x="-27726" y="4907"/>
                                    </p:animMotion>
                                  </p:childTnLst>
                                </p:cTn>
                              </p:par>
                              <p:par>
                                <p:cTn id="68" presetID="10" presetClass="exit" presetSubtype="0" fill="hold" grpId="1" nodeType="withEffect">
                                  <p:stCondLst>
                                    <p:cond delay="0"/>
                                  </p:stCondLst>
                                  <p:childTnLst>
                                    <p:animEffect transition="out" filter="fade">
                                      <p:cBhvr>
                                        <p:cTn id="69" dur="1250"/>
                                        <p:tgtEl>
                                          <p:spTgt spid="3074"/>
                                        </p:tgtEl>
                                      </p:cBhvr>
                                    </p:animEffect>
                                    <p:set>
                                      <p:cBhvr>
                                        <p:cTn id="70" dur="1" fill="hold">
                                          <p:stCondLst>
                                            <p:cond delay="1249"/>
                                          </p:stCondLst>
                                        </p:cTn>
                                        <p:tgtEl>
                                          <p:spTgt spid="3074"/>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250"/>
                                        <p:tgtEl>
                                          <p:spTgt spid="4"/>
                                        </p:tgtEl>
                                      </p:cBhvr>
                                    </p:animEffect>
                                    <p:set>
                                      <p:cBhvr>
                                        <p:cTn id="73" dur="1" fill="hold">
                                          <p:stCondLst>
                                            <p:cond delay="249"/>
                                          </p:stCondLst>
                                        </p:cTn>
                                        <p:tgtEl>
                                          <p:spTgt spid="4"/>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childTnLst>
                          </p:cTn>
                        </p:par>
                        <p:par>
                          <p:cTn id="77" fill="hold">
                            <p:stCondLst>
                              <p:cond delay="2500"/>
                            </p:stCondLst>
                            <p:childTnLst>
                              <p:par>
                                <p:cTn id="78" presetID="10" presetClass="entr" presetSubtype="0" fill="hold" grpId="1"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250"/>
                                        <p:tgtEl>
                                          <p:spTgt spid="8"/>
                                        </p:tgtEl>
                                      </p:cBhvr>
                                    </p:animEffect>
                                  </p:childTnLst>
                                </p:cTn>
                              </p:par>
                              <p:par>
                                <p:cTn id="81" presetID="10" presetClass="exit" presetSubtype="0" fill="hold" grpId="2" nodeType="with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par>
                          <p:cTn id="93" fill="hold">
                            <p:stCondLst>
                              <p:cond delay="3000"/>
                            </p:stCondLst>
                            <p:childTnLst>
                              <p:par>
                                <p:cTn id="94" presetID="0" presetClass="exit" presetSubtype="0" fill="hold" grpId="1" nodeType="afterEffect">
                                  <p:stCondLst>
                                    <p:cond delay="0"/>
                                  </p:stCondLst>
                                  <p:childTnLst>
                                    <p:set>
                                      <p:cBhvr>
                                        <p:cTn id="95" dur="1" fill="hold">
                                          <p:stCondLst>
                                            <p:cond delay="999"/>
                                          </p:stCondLst>
                                        </p:cTn>
                                        <p:tgtEl>
                                          <p:spTgt spid="13"/>
                                        </p:tgtEl>
                                        <p:attrNameLst>
                                          <p:attrName>style.visibility</p:attrName>
                                        </p:attrNameLst>
                                      </p:cBhvr>
                                      <p:to>
                                        <p:strVal val="hidden"/>
                                      </p:to>
                                    </p:set>
                                    <p:animEffect transition="out" filter="dissolve">
                                      <p:cBhvr>
                                        <p:cTn id="96" dur="1000">
                                          <p:stCondLst>
                                            <p:cond delay="0"/>
                                          </p:stCondLst>
                                        </p:cTn>
                                        <p:tgtEl>
                                          <p:spTgt spid="13"/>
                                        </p:tgtEl>
                                      </p:cBhvr>
                                    </p:animEffect>
                                    <p:anim to="" calcmode="lin" valueType="num">
                                      <p:cBhvr>
                                        <p:cTn id="97" dur="1000" fill="hold">
                                          <p:stCondLst>
                                            <p:cond delay="0"/>
                                          </p:stCondLst>
                                        </p:cTn>
                                        <p:tgtEl>
                                          <p:spTgt spid="13"/>
                                        </p:tgtEl>
                                        <p:attrNameLst>
                                          <p:attrName>ppt_w</p:attrName>
                                        </p:attrNameLst>
                                      </p:cBhvr>
                                      <p:tavLst>
                                        <p:tav tm="0">
                                          <p:val>
                                            <p:strVal val="#ppt_w"/>
                                          </p:val>
                                        </p:tav>
                                        <p:tav tm="100000">
                                          <p:val>
                                            <p:strVal val="#ppt_w*4"/>
                                          </p:val>
                                        </p:tav>
                                      </p:tavLst>
                                    </p:anim>
                                    <p:anim to="" calcmode="lin" valueType="num">
                                      <p:cBhvr>
                                        <p:cTn id="98" dur="1000" fill="hold">
                                          <p:stCondLst>
                                            <p:cond delay="0"/>
                                          </p:stCondLst>
                                        </p:cTn>
                                        <p:tgtEl>
                                          <p:spTgt spid="13"/>
                                        </p:tgtEl>
                                        <p:attrNameLst>
                                          <p:attrName>ppt_h</p:attrName>
                                        </p:attrNameLst>
                                      </p:cBhvr>
                                      <p:tavLst>
                                        <p:tav tm="0">
                                          <p:val>
                                            <p:strVal val="#ppt_h"/>
                                          </p:val>
                                        </p:tav>
                                        <p:tav tm="100000">
                                          <p:val>
                                            <p:strVal val="#ppt_h*4"/>
                                          </p:val>
                                        </p:tav>
                                      </p:tavLst>
                                    </p:anim>
                                  </p:childTnLst>
                                </p:cTn>
                              </p:par>
                              <p:par>
                                <p:cTn id="99" presetID="0" presetClass="exit" presetSubtype="0" fill="hold" grpId="1" nodeType="withEffect">
                                  <p:stCondLst>
                                    <p:cond delay="0"/>
                                  </p:stCondLst>
                                  <p:childTnLst>
                                    <p:set>
                                      <p:cBhvr>
                                        <p:cTn id="100" dur="1" fill="hold">
                                          <p:stCondLst>
                                            <p:cond delay="999"/>
                                          </p:stCondLst>
                                        </p:cTn>
                                        <p:tgtEl>
                                          <p:spTgt spid="15"/>
                                        </p:tgtEl>
                                        <p:attrNameLst>
                                          <p:attrName>style.visibility</p:attrName>
                                        </p:attrNameLst>
                                      </p:cBhvr>
                                      <p:to>
                                        <p:strVal val="hidden"/>
                                      </p:to>
                                    </p:set>
                                    <p:animEffect transition="out" filter="dissolve">
                                      <p:cBhvr>
                                        <p:cTn id="101" dur="1000">
                                          <p:stCondLst>
                                            <p:cond delay="0"/>
                                          </p:stCondLst>
                                        </p:cTn>
                                        <p:tgtEl>
                                          <p:spTgt spid="15"/>
                                        </p:tgtEl>
                                      </p:cBhvr>
                                    </p:animEffect>
                                    <p:anim to="" calcmode="lin" valueType="num">
                                      <p:cBhvr>
                                        <p:cTn id="102" dur="1000" fill="hold">
                                          <p:stCondLst>
                                            <p:cond delay="0"/>
                                          </p:stCondLst>
                                        </p:cTn>
                                        <p:tgtEl>
                                          <p:spTgt spid="15"/>
                                        </p:tgtEl>
                                        <p:attrNameLst>
                                          <p:attrName>ppt_w</p:attrName>
                                        </p:attrNameLst>
                                      </p:cBhvr>
                                      <p:tavLst>
                                        <p:tav tm="0">
                                          <p:val>
                                            <p:strVal val="#ppt_w"/>
                                          </p:val>
                                        </p:tav>
                                        <p:tav tm="100000">
                                          <p:val>
                                            <p:strVal val="#ppt_w*4"/>
                                          </p:val>
                                        </p:tav>
                                      </p:tavLst>
                                    </p:anim>
                                    <p:anim to="" calcmode="lin" valueType="num">
                                      <p:cBhvr>
                                        <p:cTn id="103" dur="1000" fill="hold">
                                          <p:stCondLst>
                                            <p:cond delay="0"/>
                                          </p:stCondLst>
                                        </p:cTn>
                                        <p:tgtEl>
                                          <p:spTgt spid="15"/>
                                        </p:tgtEl>
                                        <p:attrNameLst>
                                          <p:attrName>ppt_h</p:attrName>
                                        </p:attrNameLst>
                                      </p:cBhvr>
                                      <p:tavLst>
                                        <p:tav tm="0">
                                          <p:val>
                                            <p:strVal val="#ppt_h"/>
                                          </p:val>
                                        </p:tav>
                                        <p:tav tm="100000">
                                          <p:val>
                                            <p:strVal val="#ppt_h*4"/>
                                          </p:val>
                                        </p:tav>
                                      </p:tavLst>
                                    </p:anim>
                                  </p:childTnLst>
                                </p:cTn>
                              </p:par>
                              <p:par>
                                <p:cTn id="104" presetID="23" presetClass="entr" presetSubtype="16" fill="hold" grpId="0" nodeType="withEffect">
                                  <p:stCondLst>
                                    <p:cond delay="25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fltVal val="0"/>
                                          </p:val>
                                        </p:tav>
                                        <p:tav tm="100000">
                                          <p:val>
                                            <p:strVal val="#ppt_w"/>
                                          </p:val>
                                        </p:tav>
                                      </p:tavLst>
                                    </p:anim>
                                    <p:anim calcmode="lin" valueType="num">
                                      <p:cBhvr>
                                        <p:cTn id="107" dur="500" fill="hold"/>
                                        <p:tgtEl>
                                          <p:spTgt spid="16"/>
                                        </p:tgtEl>
                                        <p:attrNameLst>
                                          <p:attrName>ppt_h</p:attrName>
                                        </p:attrNameLst>
                                      </p:cBhvr>
                                      <p:tavLst>
                                        <p:tav tm="0">
                                          <p:val>
                                            <p:fltVal val="0"/>
                                          </p:val>
                                        </p:tav>
                                        <p:tav tm="100000">
                                          <p:val>
                                            <p:strVal val="#ppt_h"/>
                                          </p:val>
                                        </p:tav>
                                      </p:tavLst>
                                    </p:anim>
                                  </p:childTnLst>
                                </p:cTn>
                              </p:par>
                              <p:par>
                                <p:cTn id="108" presetID="23" presetClass="exit" presetSubtype="16" fill="hold" grpId="1" nodeType="withEffect">
                                  <p:stCondLst>
                                    <p:cond delay="500"/>
                                  </p:stCondLst>
                                  <p:childTnLst>
                                    <p:anim calcmode="lin" valueType="num">
                                      <p:cBhvr>
                                        <p:cTn id="109" dur="500"/>
                                        <p:tgtEl>
                                          <p:spTgt spid="16"/>
                                        </p:tgtEl>
                                        <p:attrNameLst>
                                          <p:attrName>ppt_w</p:attrName>
                                        </p:attrNameLst>
                                      </p:cBhvr>
                                      <p:tavLst>
                                        <p:tav tm="0">
                                          <p:val>
                                            <p:strVal val="ppt_w"/>
                                          </p:val>
                                        </p:tav>
                                        <p:tav tm="100000">
                                          <p:val>
                                            <p:strVal val="4*ppt_w"/>
                                          </p:val>
                                        </p:tav>
                                      </p:tavLst>
                                    </p:anim>
                                    <p:anim calcmode="lin" valueType="num">
                                      <p:cBhvr>
                                        <p:cTn id="110" dur="500"/>
                                        <p:tgtEl>
                                          <p:spTgt spid="16"/>
                                        </p:tgtEl>
                                        <p:attrNameLst>
                                          <p:attrName>ppt_h</p:attrName>
                                        </p:attrNameLst>
                                      </p:cBhvr>
                                      <p:tavLst>
                                        <p:tav tm="0">
                                          <p:val>
                                            <p:strVal val="ppt_h"/>
                                          </p:val>
                                        </p:tav>
                                        <p:tav tm="100000">
                                          <p:val>
                                            <p:strVal val="4*ppt_h"/>
                                          </p:val>
                                        </p:tav>
                                      </p:tavLst>
                                    </p:anim>
                                    <p:set>
                                      <p:cBhvr>
                                        <p:cTn id="111" dur="1" fill="hold">
                                          <p:stCondLst>
                                            <p:cond delay="499"/>
                                          </p:stCondLst>
                                        </p:cTn>
                                        <p:tgtEl>
                                          <p:spTgt spid="16"/>
                                        </p:tgtEl>
                                        <p:attrNameLst>
                                          <p:attrName>style.visibility</p:attrName>
                                        </p:attrNameLst>
                                      </p:cBhvr>
                                      <p:to>
                                        <p:strVal val="hidden"/>
                                      </p:to>
                                    </p:set>
                                  </p:childTnLst>
                                </p:cTn>
                              </p:par>
                              <p:par>
                                <p:cTn id="112" presetID="10" presetClass="exit" presetSubtype="0" fill="hold" grpId="2" nodeType="withEffect">
                                  <p:stCondLst>
                                    <p:cond delay="500"/>
                                  </p:stCondLst>
                                  <p:childTnLst>
                                    <p:animEffect transition="out" filter="fade">
                                      <p:cBhvr>
                                        <p:cTn id="113" dur="500"/>
                                        <p:tgtEl>
                                          <p:spTgt spid="16"/>
                                        </p:tgtEl>
                                      </p:cBhvr>
                                    </p:animEffect>
                                    <p:set>
                                      <p:cBhvr>
                                        <p:cTn id="1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6" grpId="1"/>
      <p:bldP spid="6" grpId="2"/>
      <p:bldP spid="3074" grpId="0"/>
      <p:bldP spid="3074" grpId="1"/>
      <p:bldP spid="5" grpId="2"/>
      <p:bldP spid="7" grpId="0"/>
      <p:bldP spid="7" grpId="1"/>
      <p:bldP spid="7" grpId="2"/>
      <p:bldP spid="7" grpId="3"/>
      <p:bldP spid="10" grpId="0"/>
      <p:bldP spid="10" grpId="1"/>
      <p:bldP spid="10" grpId="2"/>
      <p:bldP spid="10" grpId="3"/>
      <p:bldP spid="12" grpId="0"/>
      <p:bldP spid="12" grpId="1"/>
      <p:bldP spid="12" grpId="2"/>
      <p:bldP spid="12" grpId="3"/>
      <p:bldP spid="8" grpId="1"/>
      <p:bldP spid="15" grpId="0"/>
      <p:bldP spid="15" grpId="1"/>
      <p:bldP spid="15" grpId="2"/>
      <p:bldP spid="13" grpId="0"/>
      <p:bldP spid="13" grpId="1"/>
      <p:bldP spid="13" grpId="2"/>
      <p:bldP spid="11" grpId="0"/>
      <p:bldP spid="11" grpId="1"/>
      <p:bldP spid="11" grpId="2"/>
      <p:bldP spid="11" grpId="3"/>
      <p:bldP spid="16" grpId="0" animBg="1"/>
      <p:bldP spid="16" grpId="1" animBg="1"/>
      <p:bldP spid="1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93BC2-1E52-4E6E-B600-E91B6E665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32687" cy="6858000"/>
          </a:xfrm>
          <a:prstGeom prst="rect">
            <a:avLst/>
          </a:prstGeom>
        </p:spPr>
      </p:pic>
      <p:sp>
        <p:nvSpPr>
          <p:cNvPr id="6" name="Title 1">
            <a:extLst>
              <a:ext uri="{FF2B5EF4-FFF2-40B4-BE49-F238E27FC236}">
                <a16:creationId xmlns:a16="http://schemas.microsoft.com/office/drawing/2014/main" id="{30014C79-6545-4681-A175-EE385D6C4BEB}"/>
              </a:ext>
            </a:extLst>
          </p:cNvPr>
          <p:cNvSpPr txBox="1">
            <a:spLocks/>
          </p:cNvSpPr>
          <p:nvPr/>
        </p:nvSpPr>
        <p:spPr>
          <a:xfrm>
            <a:off x="3694000" y="1664893"/>
            <a:ext cx="230777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your life</a:t>
            </a:r>
          </a:p>
        </p:txBody>
      </p:sp>
      <p:sp>
        <p:nvSpPr>
          <p:cNvPr id="8" name="Title 1">
            <a:extLst>
              <a:ext uri="{FF2B5EF4-FFF2-40B4-BE49-F238E27FC236}">
                <a16:creationId xmlns:a16="http://schemas.microsoft.com/office/drawing/2014/main" id="{F2712E2F-E64D-45CB-87E1-D18BD5D74023}"/>
              </a:ext>
            </a:extLst>
          </p:cNvPr>
          <p:cNvSpPr txBox="1">
            <a:spLocks/>
          </p:cNvSpPr>
          <p:nvPr/>
        </p:nvSpPr>
        <p:spPr>
          <a:xfrm>
            <a:off x="3684248" y="3678399"/>
            <a:ext cx="391897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more than food</a:t>
            </a:r>
          </a:p>
        </p:txBody>
      </p:sp>
      <p:sp>
        <p:nvSpPr>
          <p:cNvPr id="9" name="Title 1">
            <a:extLst>
              <a:ext uri="{FF2B5EF4-FFF2-40B4-BE49-F238E27FC236}">
                <a16:creationId xmlns:a16="http://schemas.microsoft.com/office/drawing/2014/main" id="{ED2D4C9E-0B7E-4BA9-990B-08768A3EF741}"/>
              </a:ext>
            </a:extLst>
          </p:cNvPr>
          <p:cNvSpPr txBox="1">
            <a:spLocks/>
          </p:cNvSpPr>
          <p:nvPr/>
        </p:nvSpPr>
        <p:spPr>
          <a:xfrm>
            <a:off x="3064666" y="4349624"/>
            <a:ext cx="471725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more than clothing</a:t>
            </a:r>
          </a:p>
        </p:txBody>
      </p:sp>
      <p:sp>
        <p:nvSpPr>
          <p:cNvPr id="3074" name="Rectangle 2"/>
          <p:cNvSpPr>
            <a:spLocks noGrp="1" noChangeArrowheads="1"/>
          </p:cNvSpPr>
          <p:nvPr>
            <p:ph type="title"/>
          </p:nvPr>
        </p:nvSpPr>
        <p:spPr>
          <a:xfrm>
            <a:off x="322943" y="977291"/>
            <a:ext cx="8498114" cy="49034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I say to you, do not worry about your life, what you will eat or what you will drink; nor about your body, what you will put on. Is not life more than food and the body more than clothing?"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Matthew 6:25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18DEAE51-F347-4167-8229-25520D2B7D92}"/>
              </a:ext>
            </a:extLst>
          </p:cNvPr>
          <p:cNvSpPr txBox="1">
            <a:spLocks noChangeArrowheads="1"/>
          </p:cNvSpPr>
          <p:nvPr/>
        </p:nvSpPr>
        <p:spPr bwMode="auto">
          <a:xfrm>
            <a:off x="4158625" y="2655996"/>
            <a:ext cx="105898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life</a:t>
            </a:r>
          </a:p>
        </p:txBody>
      </p:sp>
      <p:sp>
        <p:nvSpPr>
          <p:cNvPr id="7" name="Rectangle 2">
            <a:extLst>
              <a:ext uri="{FF2B5EF4-FFF2-40B4-BE49-F238E27FC236}">
                <a16:creationId xmlns:a16="http://schemas.microsoft.com/office/drawing/2014/main" id="{44038466-0601-4CA8-9E41-08EF8D2CF8D0}"/>
              </a:ext>
            </a:extLst>
          </p:cNvPr>
          <p:cNvSpPr txBox="1">
            <a:spLocks noChangeArrowheads="1"/>
          </p:cNvSpPr>
          <p:nvPr/>
        </p:nvSpPr>
        <p:spPr bwMode="auto">
          <a:xfrm>
            <a:off x="4158625" y="2655996"/>
            <a:ext cx="105898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life</a:t>
            </a:r>
          </a:p>
        </p:txBody>
      </p:sp>
    </p:spTree>
    <p:extLst>
      <p:ext uri="{BB962C8B-B14F-4D97-AF65-F5344CB8AC3E}">
        <p14:creationId xmlns:p14="http://schemas.microsoft.com/office/powerpoint/2010/main" val="65853630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3.61111E-6 1.48148E-6 L -0.14791 0.15926 " pathEditMode="relative" rAng="0" ptsTypes="AA">
                                      <p:cBhvr>
                                        <p:cTn id="14" dur="1750" fill="hold"/>
                                        <p:tgtEl>
                                          <p:spTgt spid="7"/>
                                        </p:tgtEl>
                                        <p:attrNameLst>
                                          <p:attrName>ppt_x</p:attrName>
                                          <p:attrName>ppt_y</p:attrName>
                                        </p:attrNameLst>
                                      </p:cBhvr>
                                      <p:rCtr x="-7396" y="7963"/>
                                    </p:animMotion>
                                  </p:childTnLst>
                                </p:cTn>
                              </p:par>
                              <p:par>
                                <p:cTn id="15" presetID="42" presetClass="path" presetSubtype="0" accel="50000" decel="50000" fill="hold" grpId="0" nodeType="withEffect">
                                  <p:stCondLst>
                                    <p:cond delay="0"/>
                                  </p:stCondLst>
                                  <p:childTnLst>
                                    <p:animMotion origin="layout" path="M -3.61111E-6 1.48148E-6 L 0.08264 -0.13449 " pathEditMode="relative" rAng="0" ptsTypes="AA">
                                      <p:cBhvr>
                                        <p:cTn id="16" dur="1750" fill="hold"/>
                                        <p:tgtEl>
                                          <p:spTgt spid="5"/>
                                        </p:tgtEl>
                                        <p:attrNameLst>
                                          <p:attrName>ppt_x</p:attrName>
                                          <p:attrName>ppt_y</p:attrName>
                                        </p:attrNameLst>
                                      </p:cBhvr>
                                      <p:rCtr x="4132" y="-6736"/>
                                    </p:animMotion>
                                  </p:childTnLst>
                                </p:cTn>
                              </p:par>
                              <p:par>
                                <p:cTn id="17" presetID="23" presetClass="entr" presetSubtype="16" fill="hold" grpId="0" nodeType="withEffect">
                                  <p:stCondLst>
                                    <p:cond delay="125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childTnLst>
                                </p:cTn>
                              </p:par>
                              <p:par>
                                <p:cTn id="21" presetID="42" presetClass="path" presetSubtype="0" accel="50000" decel="50000" fill="hold" grpId="1" nodeType="withEffect">
                                  <p:stCondLst>
                                    <p:cond delay="1250"/>
                                  </p:stCondLst>
                                  <p:childTnLst>
                                    <p:animMotion origin="layout" path="M 0 0 L 0.14288 -0.19514 " pathEditMode="relative" rAng="0" ptsTypes="AA">
                                      <p:cBhvr>
                                        <p:cTn id="22" dur="1000" spd="-100000" fill="hold"/>
                                        <p:tgtEl>
                                          <p:spTgt spid="3074"/>
                                        </p:tgtEl>
                                        <p:attrNameLst>
                                          <p:attrName>ppt_x</p:attrName>
                                          <p:attrName>ppt_y</p:attrName>
                                        </p:attrNameLst>
                                      </p:cBhvr>
                                      <p:rCtr x="7135" y="-9769"/>
                                    </p:animMotion>
                                  </p:childTnLst>
                                </p:cTn>
                              </p:par>
                            </p:childTnLst>
                          </p:cTn>
                        </p:par>
                        <p:par>
                          <p:cTn id="23" fill="hold">
                            <p:stCondLst>
                              <p:cond delay="2250"/>
                            </p:stCondLst>
                            <p:childTnLst>
                              <p:par>
                                <p:cTn id="24" presetID="10" presetClass="exit" presetSubtype="0" fill="hold" grpId="3" nodeType="afterEffect">
                                  <p:stCondLst>
                                    <p:cond delay="0"/>
                                  </p:stCondLst>
                                  <p:childTnLst>
                                    <p:animEffect transition="out" filter="fade">
                                      <p:cBhvr>
                                        <p:cTn id="25" dur="250"/>
                                        <p:tgtEl>
                                          <p:spTgt spid="5"/>
                                        </p:tgtEl>
                                      </p:cBhvr>
                                    </p:animEffect>
                                    <p:set>
                                      <p:cBhvr>
                                        <p:cTn id="26" dur="1" fill="hold">
                                          <p:stCondLst>
                                            <p:cond delay="249"/>
                                          </p:stCondLst>
                                        </p:cTn>
                                        <p:tgtEl>
                                          <p:spTgt spid="5"/>
                                        </p:tgtEl>
                                        <p:attrNameLst>
                                          <p:attrName>style.visibility</p:attrName>
                                        </p:attrNameLst>
                                      </p:cBhvr>
                                      <p:to>
                                        <p:strVal val="hidden"/>
                                      </p:to>
                                    </p:set>
                                  </p:childTnLst>
                                </p:cTn>
                              </p:par>
                              <p:par>
                                <p:cTn id="27" presetID="10" presetClass="exit" presetSubtype="0" fill="hold" grpId="3" nodeType="withEffect">
                                  <p:stCondLst>
                                    <p:cond delay="0"/>
                                  </p:stCondLst>
                                  <p:childTnLst>
                                    <p:animEffect transition="out" filter="fade">
                                      <p:cBhvr>
                                        <p:cTn id="28" dur="250"/>
                                        <p:tgtEl>
                                          <p:spTgt spid="7"/>
                                        </p:tgtEl>
                                      </p:cBhvr>
                                    </p:animEffect>
                                    <p:set>
                                      <p:cBhvr>
                                        <p:cTn id="29" dur="1" fill="hold">
                                          <p:stCondLst>
                                            <p:cond delay="24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18" presetClass="emph" presetSubtype="0" fill="hold" grpId="1" nodeType="withEffect">
                                  <p:stCondLst>
                                    <p:cond delay="0"/>
                                  </p:stCondLst>
                                  <p:childTnLst>
                                    <p:set>
                                      <p:cBhvr override="childStyle">
                                        <p:cTn id="36" dur="500" fill="hold"/>
                                        <p:tgtEl>
                                          <p:spTgt spid="6"/>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18" presetClass="emph" presetSubtype="0" fill="hold" grpId="1" nodeType="withEffect">
                                  <p:stCondLst>
                                    <p:cond delay="0"/>
                                  </p:stCondLst>
                                  <p:childTnLst>
                                    <p:set>
                                      <p:cBhvr override="childStyle">
                                        <p:cTn id="43" dur="500" fill="hold"/>
                                        <p:tgtEl>
                                          <p:spTgt spid="8"/>
                                        </p:tgtEl>
                                        <p:attrNameLst>
                                          <p:attrName>style.textDecorationUnderline</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18" presetClass="emph" presetSubtype="0" fill="hold" grpId="1" nodeType="withEffect">
                                  <p:stCondLst>
                                    <p:cond delay="0"/>
                                  </p:stCondLst>
                                  <p:childTnLst>
                                    <p:set>
                                      <p:cBhvr override="childStyle">
                                        <p:cTn id="50"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P spid="3074" grpId="0"/>
      <p:bldP spid="3074" grpId="1"/>
      <p:bldP spid="5" grpId="0"/>
      <p:bldP spid="5" grpId="1"/>
      <p:bldP spid="5" grpId="2"/>
      <p:bldP spid="5" grpId="3"/>
      <p:bldP spid="7" grpId="0"/>
      <p:bldP spid="7" grpId="1"/>
      <p:bldP spid="7" grpId="2"/>
      <p:bldP spid="7"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10A39-EB94-46D7-AFE1-F3780F97AE84}"/>
              </a:ext>
            </a:extLst>
          </p:cNvPr>
          <p:cNvPicPr>
            <a:picLocks noChangeAspect="1"/>
          </p:cNvPicPr>
          <p:nvPr/>
        </p:nvPicPr>
        <p:blipFill rotWithShape="1">
          <a:blip r:embed="rId3">
            <a:extLst>
              <a:ext uri="{28A0092B-C50C-407E-A947-70E740481C1C}">
                <a14:useLocalDpi xmlns:a14="http://schemas.microsoft.com/office/drawing/2010/main" val="0"/>
              </a:ext>
            </a:extLst>
          </a:blip>
          <a:srcRect l="10167" r="18167"/>
          <a:stretch/>
        </p:blipFill>
        <p:spPr>
          <a:xfrm>
            <a:off x="0" y="0"/>
            <a:ext cx="9144000" cy="6858000"/>
          </a:xfrm>
          <a:prstGeom prst="rect">
            <a:avLst/>
          </a:prstGeom>
        </p:spPr>
      </p:pic>
      <p:sp>
        <p:nvSpPr>
          <p:cNvPr id="4" name="Title 1">
            <a:extLst>
              <a:ext uri="{FF2B5EF4-FFF2-40B4-BE49-F238E27FC236}">
                <a16:creationId xmlns:a16="http://schemas.microsoft.com/office/drawing/2014/main" id="{11B04CDE-71AF-43E7-AB48-C5DE9C556791}"/>
              </a:ext>
            </a:extLst>
          </p:cNvPr>
          <p:cNvSpPr txBox="1">
            <a:spLocks/>
          </p:cNvSpPr>
          <p:nvPr/>
        </p:nvSpPr>
        <p:spPr>
          <a:xfrm>
            <a:off x="4498182" y="3313735"/>
            <a:ext cx="37737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peace of God</a:t>
            </a:r>
          </a:p>
        </p:txBody>
      </p:sp>
      <p:sp>
        <p:nvSpPr>
          <p:cNvPr id="3074" name="Rectangle 2"/>
          <p:cNvSpPr>
            <a:spLocks noGrp="1" noChangeArrowheads="1"/>
          </p:cNvSpPr>
          <p:nvPr>
            <p:ph type="title"/>
          </p:nvPr>
        </p:nvSpPr>
        <p:spPr>
          <a:xfrm>
            <a:off x="377456" y="626416"/>
            <a:ext cx="8389088" cy="560516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anxious for nothing, but                     in everything by prayer and supplication, with thanksgiving,  let your requests be made known to God; and the peace of God, which surpasses all understanding, will guard your hearts and minds through Christ Jesus.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Philippians 4:6-7 </a:t>
            </a:r>
          </a:p>
        </p:txBody>
      </p:sp>
      <p:sp>
        <p:nvSpPr>
          <p:cNvPr id="7" name="Rectangle 6">
            <a:extLst>
              <a:ext uri="{FF2B5EF4-FFF2-40B4-BE49-F238E27FC236}">
                <a16:creationId xmlns:a16="http://schemas.microsoft.com/office/drawing/2014/main" id="{B26E1C95-8A22-4BFA-B137-B8FC93B47F37}"/>
              </a:ext>
            </a:extLst>
          </p:cNvPr>
          <p:cNvSpPr>
            <a:spLocks noChangeArrowheads="1"/>
          </p:cNvSpPr>
          <p:nvPr/>
        </p:nvSpPr>
        <p:spPr bwMode="auto">
          <a:xfrm>
            <a:off x="1961695" y="5318533"/>
            <a:ext cx="366848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Christ Jesus</a:t>
            </a:r>
            <a:endParaRPr lang="en-US" sz="4410" b="1" i="1" dirty="0">
              <a:solidFill>
                <a:srgbClr val="CC990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6140B2EC-B51E-4DC7-A22A-B88B037E2804}"/>
              </a:ext>
            </a:extLst>
          </p:cNvPr>
          <p:cNvSpPr txBox="1">
            <a:spLocks noChangeArrowheads="1"/>
          </p:cNvSpPr>
          <p:nvPr/>
        </p:nvSpPr>
        <p:spPr bwMode="auto">
          <a:xfrm>
            <a:off x="1575478" y="3378679"/>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8" name="Rectangle 2">
            <a:extLst>
              <a:ext uri="{FF2B5EF4-FFF2-40B4-BE49-F238E27FC236}">
                <a16:creationId xmlns:a16="http://schemas.microsoft.com/office/drawing/2014/main" id="{5931E6FA-7C8F-4D53-A433-65D2B57F1184}"/>
              </a:ext>
            </a:extLst>
          </p:cNvPr>
          <p:cNvSpPr txBox="1">
            <a:spLocks noChangeArrowheads="1"/>
          </p:cNvSpPr>
          <p:nvPr/>
        </p:nvSpPr>
        <p:spPr bwMode="auto">
          <a:xfrm>
            <a:off x="6824545" y="3373089"/>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9" name="Rectangle 2">
            <a:extLst>
              <a:ext uri="{FF2B5EF4-FFF2-40B4-BE49-F238E27FC236}">
                <a16:creationId xmlns:a16="http://schemas.microsoft.com/office/drawing/2014/main" id="{3AA95D8C-3E9C-4F20-9FDF-3EFA2AC0574F}"/>
              </a:ext>
            </a:extLst>
          </p:cNvPr>
          <p:cNvSpPr txBox="1">
            <a:spLocks noChangeArrowheads="1"/>
          </p:cNvSpPr>
          <p:nvPr/>
        </p:nvSpPr>
        <p:spPr bwMode="auto">
          <a:xfrm>
            <a:off x="1369591" y="4722038"/>
            <a:ext cx="735647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guard your hearts and minds</a:t>
            </a:r>
          </a:p>
        </p:txBody>
      </p:sp>
      <p:sp>
        <p:nvSpPr>
          <p:cNvPr id="10" name="Rectangle 2">
            <a:extLst>
              <a:ext uri="{FF2B5EF4-FFF2-40B4-BE49-F238E27FC236}">
                <a16:creationId xmlns:a16="http://schemas.microsoft.com/office/drawing/2014/main" id="{3AA95D8C-3E9C-4F20-9FDF-3EFA2AC0574F}"/>
              </a:ext>
            </a:extLst>
          </p:cNvPr>
          <p:cNvSpPr txBox="1">
            <a:spLocks noChangeArrowheads="1"/>
          </p:cNvSpPr>
          <p:nvPr/>
        </p:nvSpPr>
        <p:spPr bwMode="auto">
          <a:xfrm>
            <a:off x="1369591" y="4724419"/>
            <a:ext cx="735647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glow rad="63500">
                    <a:schemeClr val="tx1"/>
                  </a:glow>
                  <a:outerShdw blurRad="50800" algn="tl" rotWithShape="0">
                    <a:srgbClr val="000000"/>
                  </a:outerShdw>
                </a:effectLst>
                <a:latin typeface="Calibri" panose="020F0502020204030204" pitchFamily="34" charset="0"/>
              </a:rPr>
              <a:t>guard your hearts and minds</a:t>
            </a:r>
          </a:p>
        </p:txBody>
      </p:sp>
      <p:sp>
        <p:nvSpPr>
          <p:cNvPr id="6" name="Rectangle 2" hidden="1">
            <a:extLst>
              <a:ext uri="{FF2B5EF4-FFF2-40B4-BE49-F238E27FC236}">
                <a16:creationId xmlns:a16="http://schemas.microsoft.com/office/drawing/2014/main" id="{6461C665-3D0F-44A8-8C76-6C5117B93B6B}"/>
              </a:ext>
            </a:extLst>
          </p:cNvPr>
          <p:cNvSpPr txBox="1">
            <a:spLocks noChangeArrowheads="1"/>
          </p:cNvSpPr>
          <p:nvPr/>
        </p:nvSpPr>
        <p:spPr bwMode="auto">
          <a:xfrm>
            <a:off x="6924103" y="2365271"/>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29107181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07934 0.30208 " pathEditMode="relative" rAng="0" ptsTypes="AA">
                                      <p:cBhvr>
                                        <p:cTn id="10" dur="1000" spd="-100000" fill="hold"/>
                                        <p:tgtEl>
                                          <p:spTgt spid="3074"/>
                                        </p:tgtEl>
                                        <p:attrNameLst>
                                          <p:attrName>ppt_x</p:attrName>
                                          <p:attrName>ppt_y</p:attrName>
                                        </p:attrNameLst>
                                      </p:cBhvr>
                                      <p:rCtr x="3958" y="15093"/>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par>
                                <p:cTn id="23" presetID="22" presetClass="exit" presetSubtype="8" fill="hold" grpId="1" nodeType="withEffect">
                                  <p:stCondLst>
                                    <p:cond delay="750"/>
                                  </p:stCondLst>
                                  <p:childTnLst>
                                    <p:animEffect transition="out" filter="wipe(left)">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par>
                                <p:cTn id="31" presetID="10" presetClass="entr" presetSubtype="0" fill="hold" grpId="1" nodeType="withEffect">
                                  <p:stCondLst>
                                    <p:cond delay="25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50"/>
                                        <p:tgtEl>
                                          <p:spTgt spid="8"/>
                                        </p:tgtEl>
                                      </p:cBhvr>
                                    </p:animEffect>
                                  </p:childTnLst>
                                </p:cTn>
                              </p:par>
                              <p:par>
                                <p:cTn id="34" presetID="10" presetClass="entr" presetSubtype="0" fill="hold" grpId="1"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childTnLst>
                                </p:cTn>
                              </p:par>
                              <p:par>
                                <p:cTn id="37" presetID="42" presetClass="path" presetSubtype="0" accel="50000" decel="50000" fill="hold" grpId="0" nodeType="withEffect">
                                  <p:stCondLst>
                                    <p:cond delay="250"/>
                                  </p:stCondLst>
                                  <p:childTnLst>
                                    <p:animMotion origin="layout" path="M 1.11111E-6 -2.59259E-6 L 0.58489 -0.14745 " pathEditMode="relative" rAng="0" ptsTypes="AA">
                                      <p:cBhvr>
                                        <p:cTn id="38" dur="2000" fill="hold"/>
                                        <p:tgtEl>
                                          <p:spTgt spid="5"/>
                                        </p:tgtEl>
                                        <p:attrNameLst>
                                          <p:attrName>ppt_x</p:attrName>
                                          <p:attrName>ppt_y</p:attrName>
                                        </p:attrNameLst>
                                      </p:cBhvr>
                                      <p:rCtr x="29236" y="-7384"/>
                                    </p:animMotion>
                                  </p:childTnLst>
                                </p:cTn>
                              </p:par>
                              <p:par>
                                <p:cTn id="39" presetID="42" presetClass="path" presetSubtype="0" accel="50000" decel="50000" fill="hold" grpId="0" nodeType="withEffect">
                                  <p:stCondLst>
                                    <p:cond delay="250"/>
                                  </p:stCondLst>
                                  <p:childTnLst>
                                    <p:animMotion origin="layout" path="M -8.33333E-7 1.85185E-6 L 0.01076 -0.14676 " pathEditMode="relative" rAng="0" ptsTypes="AA">
                                      <p:cBhvr>
                                        <p:cTn id="40" dur="2000" fill="hold"/>
                                        <p:tgtEl>
                                          <p:spTgt spid="8"/>
                                        </p:tgtEl>
                                        <p:attrNameLst>
                                          <p:attrName>ppt_x</p:attrName>
                                          <p:attrName>ppt_y</p:attrName>
                                        </p:attrNameLst>
                                      </p:cBhvr>
                                      <p:rCtr x="538" y="-7338"/>
                                    </p:animMotion>
                                  </p:childTnLst>
                                </p:cTn>
                              </p:par>
                              <p:par>
                                <p:cTn id="41" presetID="0" presetClass="entr" presetSubtype="0" fill="hold" grpId="0" nodeType="with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stCondLst>
                                            <p:cond delay="0"/>
                                          </p:stCondLst>
                                        </p:cTn>
                                        <p:tgtEl>
                                          <p:spTgt spid="7"/>
                                        </p:tgtEl>
                                      </p:cBhvr>
                                    </p:animEffect>
                                    <p:anim to="" calcmode="lin" valueType="num">
                                      <p:cBhvr>
                                        <p:cTn id="44"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45"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46" presetID="26" presetClass="emph" presetSubtype="0" fill="hold" grpId="1" nodeType="withEffect">
                                  <p:stCondLst>
                                    <p:cond delay="1000"/>
                                  </p:stCondLst>
                                  <p:iterate type="lt">
                                    <p:tmPct val="0"/>
                                  </p:iterate>
                                  <p:childTnLst>
                                    <p:animEffect transition="out" filter="fade">
                                      <p:cBhvr>
                                        <p:cTn id="47" dur="500" tmFilter="0, 0; .2, .5; .8, .5; 1, 0"/>
                                        <p:tgtEl>
                                          <p:spTgt spid="7"/>
                                        </p:tgtEl>
                                      </p:cBhvr>
                                    </p:animEffect>
                                    <p:animScale>
                                      <p:cBhvr>
                                        <p:cTn id="48" dur="250" autoRev="1" fill="hold"/>
                                        <p:tgtEl>
                                          <p:spTgt spid="7"/>
                                        </p:tgtEl>
                                      </p:cBhvr>
                                      <p:by x="105000" y="105000"/>
                                    </p:animScale>
                                  </p:childTnLst>
                                </p:cTn>
                              </p:par>
                              <p:par>
                                <p:cTn id="49" presetID="10" presetClass="exit" presetSubtype="0" fill="hold" grpId="1" nodeType="withEffect">
                                  <p:stCondLst>
                                    <p:cond delay="250"/>
                                  </p:stCondLst>
                                  <p:childTnLst>
                                    <p:animEffect transition="out" filter="fade">
                                      <p:cBhvr>
                                        <p:cTn id="50" dur="1250"/>
                                        <p:tgtEl>
                                          <p:spTgt spid="3074"/>
                                        </p:tgtEl>
                                      </p:cBhvr>
                                    </p:animEffect>
                                    <p:set>
                                      <p:cBhvr>
                                        <p:cTn id="51" dur="1" fill="hold">
                                          <p:stCondLst>
                                            <p:cond delay="1249"/>
                                          </p:stCondLst>
                                        </p:cTn>
                                        <p:tgtEl>
                                          <p:spTgt spid="3074"/>
                                        </p:tgtEl>
                                        <p:attrNameLst>
                                          <p:attrName>style.visibility</p:attrName>
                                        </p:attrNameLst>
                                      </p:cBhvr>
                                      <p:to>
                                        <p:strVal val="hidden"/>
                                      </p:to>
                                    </p:set>
                                  </p:childTnLst>
                                </p:cTn>
                              </p:par>
                              <p:par>
                                <p:cTn id="52" presetID="10" presetClass="exit" presetSubtype="0" fill="hold" grpId="2" nodeType="withEffect">
                                  <p:stCondLst>
                                    <p:cond delay="250"/>
                                  </p:stCondLst>
                                  <p:childTnLst>
                                    <p:animEffect transition="out" filter="fade">
                                      <p:cBhvr>
                                        <p:cTn id="53" dur="250"/>
                                        <p:tgtEl>
                                          <p:spTgt spid="4"/>
                                        </p:tgtEl>
                                      </p:cBhvr>
                                    </p:animEffect>
                                    <p:set>
                                      <p:cBhvr>
                                        <p:cTn id="54" dur="1" fill="hold">
                                          <p:stCondLst>
                                            <p:cond delay="249"/>
                                          </p:stCondLst>
                                        </p:cTn>
                                        <p:tgtEl>
                                          <p:spTgt spid="4"/>
                                        </p:tgtEl>
                                        <p:attrNameLst>
                                          <p:attrName>style.visibility</p:attrName>
                                        </p:attrNameLst>
                                      </p:cBhvr>
                                      <p:to>
                                        <p:strVal val="hidden"/>
                                      </p:to>
                                    </p:set>
                                  </p:childTnLst>
                                </p:cTn>
                              </p:par>
                              <p:par>
                                <p:cTn id="55" presetID="10" presetClass="exit" presetSubtype="0" fill="hold" grpId="2" nodeType="withEffect">
                                  <p:stCondLst>
                                    <p:cond delay="1750"/>
                                  </p:stCondLst>
                                  <p:iterate type="lt">
                                    <p:tmPct val="0"/>
                                  </p:iterate>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grpId="2" nodeType="withEffect">
                                  <p:stCondLst>
                                    <p:cond delay="2250"/>
                                  </p:stCondLst>
                                  <p:childTnLst>
                                    <p:animEffect transition="out" filter="fade">
                                      <p:cBhvr>
                                        <p:cTn id="59" dur="250"/>
                                        <p:tgtEl>
                                          <p:spTgt spid="8"/>
                                        </p:tgtEl>
                                      </p:cBhvr>
                                    </p:animEffect>
                                    <p:set>
                                      <p:cBhvr>
                                        <p:cTn id="60" dur="1" fill="hold">
                                          <p:stCondLst>
                                            <p:cond delay="249"/>
                                          </p:stCondLst>
                                        </p:cTn>
                                        <p:tgtEl>
                                          <p:spTgt spid="8"/>
                                        </p:tgtEl>
                                        <p:attrNameLst>
                                          <p:attrName>style.visibility</p:attrName>
                                        </p:attrNameLst>
                                      </p:cBhvr>
                                      <p:to>
                                        <p:strVal val="hidden"/>
                                      </p:to>
                                    </p:set>
                                  </p:childTnLst>
                                </p:cTn>
                              </p:par>
                              <p:par>
                                <p:cTn id="61" presetID="50" presetClass="exit" presetSubtype="0" accel="100000" fill="hold" grpId="2" nodeType="withEffect">
                                  <p:stCondLst>
                                    <p:cond delay="2000"/>
                                  </p:stCondLst>
                                  <p:childTnLst>
                                    <p:anim calcmode="lin" valueType="num">
                                      <p:cBhvr>
                                        <p:cTn id="62" dur="1000"/>
                                        <p:tgtEl>
                                          <p:spTgt spid="9"/>
                                        </p:tgtEl>
                                        <p:attrNameLst>
                                          <p:attrName>ppt_w</p:attrName>
                                        </p:attrNameLst>
                                      </p:cBhvr>
                                      <p:tavLst>
                                        <p:tav tm="0">
                                          <p:val>
                                            <p:strVal val="ppt_w"/>
                                          </p:val>
                                        </p:tav>
                                        <p:tav tm="100000">
                                          <p:val>
                                            <p:strVal val="ppt_w+.3"/>
                                          </p:val>
                                        </p:tav>
                                      </p:tavLst>
                                    </p:anim>
                                    <p:anim calcmode="lin" valueType="num">
                                      <p:cBhvr>
                                        <p:cTn id="63" dur="1000"/>
                                        <p:tgtEl>
                                          <p:spTgt spid="9"/>
                                        </p:tgtEl>
                                        <p:attrNameLst>
                                          <p:attrName>ppt_h</p:attrName>
                                        </p:attrNameLst>
                                      </p:cBhvr>
                                      <p:tavLst>
                                        <p:tav tm="0">
                                          <p:val>
                                            <p:strVal val="ppt_h"/>
                                          </p:val>
                                        </p:tav>
                                        <p:tav tm="100000">
                                          <p:val>
                                            <p:strVal val="ppt_h"/>
                                          </p:val>
                                        </p:tav>
                                      </p:tavLst>
                                    </p:anim>
                                    <p:animEffect transition="out" filter="fade">
                                      <p:cBhvr>
                                        <p:cTn id="64" dur="1000"/>
                                        <p:tgtEl>
                                          <p:spTgt spid="9"/>
                                        </p:tgtEl>
                                      </p:cBhvr>
                                    </p:animEffect>
                                    <p:set>
                                      <p:cBhvr>
                                        <p:cTn id="65" dur="1" fill="hold">
                                          <p:stCondLst>
                                            <p:cond delay="999"/>
                                          </p:stCondLst>
                                        </p:cTn>
                                        <p:tgtEl>
                                          <p:spTgt spid="9"/>
                                        </p:tgtEl>
                                        <p:attrNameLst>
                                          <p:attrName>style.visibility</p:attrName>
                                        </p:attrNameLst>
                                      </p:cBhvr>
                                      <p:to>
                                        <p:strVal val="hidden"/>
                                      </p:to>
                                    </p:set>
                                  </p:childTnLst>
                                </p:cTn>
                              </p:par>
                              <p:par>
                                <p:cTn id="66" presetID="42" presetClass="path" presetSubtype="0" accel="50000" decel="50000" fill="hold" grpId="3" nodeType="withEffect">
                                  <p:stCondLst>
                                    <p:cond delay="2000"/>
                                  </p:stCondLst>
                                  <p:childTnLst>
                                    <p:animMotion origin="layout" path="M -3.33333E-6 2.59259E-6 L -0.04323 0.00162 " pathEditMode="relative" rAng="0" ptsTypes="AA">
                                      <p:cBhvr>
                                        <p:cTn id="67" dur="1000" fill="hold"/>
                                        <p:tgtEl>
                                          <p:spTgt spid="9"/>
                                        </p:tgtEl>
                                        <p:attrNameLst>
                                          <p:attrName>ppt_x</p:attrName>
                                          <p:attrName>ppt_y</p:attrName>
                                        </p:attrNameLst>
                                      </p:cBhvr>
                                      <p:rCtr x="-217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074" grpId="2"/>
      <p:bldP spid="7" grpId="0"/>
      <p:bldP spid="7" grpId="1"/>
      <p:bldP spid="7" grpId="2"/>
      <p:bldP spid="5" grpId="0"/>
      <p:bldP spid="5" grpId="1"/>
      <p:bldP spid="8" grpId="0"/>
      <p:bldP spid="8" grpId="1"/>
      <p:bldP spid="8" grpId="2"/>
      <p:bldP spid="9" grpId="1"/>
      <p:bldP spid="9" grpId="2"/>
      <p:bldP spid="9" grpId="3"/>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2EA57-BD8C-44F5-8FC7-1C41266AD0BE}"/>
              </a:ext>
            </a:extLst>
          </p:cNvPr>
          <p:cNvPicPr>
            <a:picLocks noChangeAspect="1"/>
          </p:cNvPicPr>
          <p:nvPr/>
        </p:nvPicPr>
        <p:blipFill rotWithShape="1">
          <a:blip r:embed="rId2">
            <a:extLst>
              <a:ext uri="{28A0092B-C50C-407E-A947-70E740481C1C}">
                <a14:useLocalDpi xmlns:a14="http://schemas.microsoft.com/office/drawing/2010/main" val="0"/>
              </a:ext>
            </a:extLst>
          </a:blip>
          <a:srcRect l="12467"/>
          <a:stretch/>
        </p:blipFill>
        <p:spPr>
          <a:xfrm>
            <a:off x="0" y="0"/>
            <a:ext cx="9144000" cy="6858000"/>
          </a:xfrm>
          <a:prstGeom prst="rect">
            <a:avLst/>
          </a:prstGeom>
        </p:spPr>
      </p:pic>
      <p:sp>
        <p:nvSpPr>
          <p:cNvPr id="5" name="Title 1">
            <a:extLst>
              <a:ext uri="{FF2B5EF4-FFF2-40B4-BE49-F238E27FC236}">
                <a16:creationId xmlns:a16="http://schemas.microsoft.com/office/drawing/2014/main" id="{7D568C0E-5993-4BE8-A397-AEB2AD5B4332}"/>
              </a:ext>
            </a:extLst>
          </p:cNvPr>
          <p:cNvSpPr txBox="1">
            <a:spLocks/>
          </p:cNvSpPr>
          <p:nvPr/>
        </p:nvSpPr>
        <p:spPr>
          <a:xfrm>
            <a:off x="389166" y="3650455"/>
            <a:ext cx="74168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casting all your care upon Him</a:t>
            </a:r>
          </a:p>
        </p:txBody>
      </p:sp>
      <p:sp>
        <p:nvSpPr>
          <p:cNvPr id="3074" name="Rectangle 2"/>
          <p:cNvSpPr>
            <a:spLocks noGrp="1" noChangeArrowheads="1"/>
          </p:cNvSpPr>
          <p:nvPr>
            <p:ph type="title"/>
          </p:nvPr>
        </p:nvSpPr>
        <p:spPr>
          <a:xfrm>
            <a:off x="457200" y="1599295"/>
            <a:ext cx="8229600" cy="365940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humble yourselves under the mighty hand of God, that He may exalt you in due time, casting all your care upon Him, for He cares for you.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5:6-7 </a:t>
            </a:r>
          </a:p>
        </p:txBody>
      </p:sp>
      <p:sp>
        <p:nvSpPr>
          <p:cNvPr id="4" name="Rectangle 2">
            <a:extLst>
              <a:ext uri="{FF2B5EF4-FFF2-40B4-BE49-F238E27FC236}">
                <a16:creationId xmlns:a16="http://schemas.microsoft.com/office/drawing/2014/main" id="{00BC7407-C6DC-495F-A318-2AC9EB6D78E4}"/>
              </a:ext>
            </a:extLst>
          </p:cNvPr>
          <p:cNvSpPr txBox="1">
            <a:spLocks noChangeArrowheads="1"/>
          </p:cNvSpPr>
          <p:nvPr/>
        </p:nvSpPr>
        <p:spPr bwMode="auto">
          <a:xfrm>
            <a:off x="6924103" y="2365271"/>
            <a:ext cx="1219200"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1517833260"/>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0" presetClass="exit" presetSubtype="0" fill="hold" grpId="2"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074" grpId="0"/>
      <p:bldP spid="4"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D98ED7-7A34-4961-A67A-F0DCC8B33583}"/>
              </a:ext>
            </a:extLst>
          </p:cNvPr>
          <p:cNvPicPr>
            <a:picLocks noChangeAspect="1"/>
          </p:cNvPicPr>
          <p:nvPr/>
        </p:nvPicPr>
        <p:blipFill rotWithShape="1">
          <a:blip r:embed="rId2">
            <a:extLst>
              <a:ext uri="{28A0092B-C50C-407E-A947-70E740481C1C}">
                <a14:useLocalDpi xmlns:a14="http://schemas.microsoft.com/office/drawing/2010/main" val="0"/>
              </a:ext>
            </a:extLst>
          </a:blip>
          <a:srcRect l="5912" r="16590" b="10167"/>
          <a:stretch/>
        </p:blipFill>
        <p:spPr>
          <a:xfrm>
            <a:off x="-100362" y="1"/>
            <a:ext cx="9277816" cy="6858000"/>
          </a:xfrm>
          <a:prstGeom prst="rect">
            <a:avLst/>
          </a:prstGeom>
        </p:spPr>
      </p:pic>
      <p:sp>
        <p:nvSpPr>
          <p:cNvPr id="5" name="Title 1">
            <a:extLst>
              <a:ext uri="{FF2B5EF4-FFF2-40B4-BE49-F238E27FC236}">
                <a16:creationId xmlns:a16="http://schemas.microsoft.com/office/drawing/2014/main" id="{8C7A7E08-679F-44ED-AFF7-9A3E79EC6C17}"/>
              </a:ext>
            </a:extLst>
          </p:cNvPr>
          <p:cNvSpPr txBox="1">
            <a:spLocks/>
          </p:cNvSpPr>
          <p:nvPr/>
        </p:nvSpPr>
        <p:spPr>
          <a:xfrm>
            <a:off x="998877" y="2000590"/>
            <a:ext cx="497839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your mind, be sober</a:t>
            </a:r>
          </a:p>
        </p:txBody>
      </p:sp>
      <p:sp>
        <p:nvSpPr>
          <p:cNvPr id="3074" name="Rectangle 2"/>
          <p:cNvSpPr>
            <a:spLocks noGrp="1" noChangeArrowheads="1"/>
          </p:cNvSpPr>
          <p:nvPr>
            <p:ph type="title"/>
          </p:nvPr>
        </p:nvSpPr>
        <p:spPr>
          <a:xfrm>
            <a:off x="563525" y="1413226"/>
            <a:ext cx="8016949" cy="40315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 gird up the loins of your mind, be sober, and rest your hope fully upon the grace that is to be brought to you at the revelation of Jesus Christ;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Peter 1:13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388034EF-6507-49AE-B76C-EF81B81767B7}"/>
              </a:ext>
            </a:extLst>
          </p:cNvPr>
          <p:cNvSpPr txBox="1">
            <a:spLocks noChangeArrowheads="1"/>
          </p:cNvSpPr>
          <p:nvPr/>
        </p:nvSpPr>
        <p:spPr bwMode="auto">
          <a:xfrm>
            <a:off x="4773152" y="4081227"/>
            <a:ext cx="344193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Jesus Christ</a:t>
            </a:r>
          </a:p>
        </p:txBody>
      </p:sp>
      <p:sp>
        <p:nvSpPr>
          <p:cNvPr id="7" name="Rectangle 2" hidden="1">
            <a:extLst>
              <a:ext uri="{FF2B5EF4-FFF2-40B4-BE49-F238E27FC236}">
                <a16:creationId xmlns:a16="http://schemas.microsoft.com/office/drawing/2014/main" id="{0EB4637D-4C2D-40A7-B698-ECD40C881250}"/>
              </a:ext>
            </a:extLst>
          </p:cNvPr>
          <p:cNvSpPr txBox="1">
            <a:spLocks noChangeArrowheads="1"/>
          </p:cNvSpPr>
          <p:nvPr/>
        </p:nvSpPr>
        <p:spPr bwMode="auto">
          <a:xfrm>
            <a:off x="3147551" y="2911867"/>
            <a:ext cx="344193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Jesus Christ</a:t>
            </a:r>
          </a:p>
        </p:txBody>
      </p:sp>
      <p:sp>
        <p:nvSpPr>
          <p:cNvPr id="8" name="Rectangle 2">
            <a:extLst>
              <a:ext uri="{FF2B5EF4-FFF2-40B4-BE49-F238E27FC236}">
                <a16:creationId xmlns:a16="http://schemas.microsoft.com/office/drawing/2014/main" id="{388034EF-6507-49AE-B76C-EF81B81767B7}"/>
              </a:ext>
            </a:extLst>
          </p:cNvPr>
          <p:cNvSpPr txBox="1">
            <a:spLocks noChangeArrowheads="1"/>
          </p:cNvSpPr>
          <p:nvPr/>
        </p:nvSpPr>
        <p:spPr bwMode="auto">
          <a:xfrm>
            <a:off x="6882683" y="2064168"/>
            <a:ext cx="131991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glow rad="38100">
                    <a:schemeClr val="tx1"/>
                  </a:glow>
                  <a:outerShdw blurRad="50800" algn="tl" rotWithShape="0">
                    <a:srgbClr val="000000"/>
                  </a:outerShdw>
                </a:effectLst>
                <a:latin typeface="Calibri" panose="020F0502020204030204" pitchFamily="34" charset="0"/>
              </a:rPr>
              <a:t>rest</a:t>
            </a:r>
          </a:p>
        </p:txBody>
      </p:sp>
      <p:sp>
        <p:nvSpPr>
          <p:cNvPr id="9" name="Rectangle 2">
            <a:extLst>
              <a:ext uri="{FF2B5EF4-FFF2-40B4-BE49-F238E27FC236}">
                <a16:creationId xmlns:a16="http://schemas.microsoft.com/office/drawing/2014/main" id="{388034EF-6507-49AE-B76C-EF81B81767B7}"/>
              </a:ext>
            </a:extLst>
          </p:cNvPr>
          <p:cNvSpPr txBox="1">
            <a:spLocks noChangeArrowheads="1"/>
          </p:cNvSpPr>
          <p:nvPr/>
        </p:nvSpPr>
        <p:spPr bwMode="auto">
          <a:xfrm>
            <a:off x="1982536" y="2737250"/>
            <a:ext cx="160984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glow rad="38100">
                    <a:schemeClr val="tx1"/>
                  </a:glow>
                  <a:outerShdw blurRad="50800" algn="tl" rotWithShape="0">
                    <a:srgbClr val="000000"/>
                  </a:outerShdw>
                </a:effectLst>
                <a:latin typeface="Calibri" panose="020F0502020204030204" pitchFamily="34" charset="0"/>
              </a:rPr>
              <a:t>hope</a:t>
            </a:r>
          </a:p>
        </p:txBody>
      </p:sp>
      <p:sp>
        <p:nvSpPr>
          <p:cNvPr id="10" name="Rectangle 2">
            <a:extLst>
              <a:ext uri="{FF2B5EF4-FFF2-40B4-BE49-F238E27FC236}">
                <a16:creationId xmlns:a16="http://schemas.microsoft.com/office/drawing/2014/main" id="{388034EF-6507-49AE-B76C-EF81B81767B7}"/>
              </a:ext>
            </a:extLst>
          </p:cNvPr>
          <p:cNvSpPr txBox="1">
            <a:spLocks noChangeArrowheads="1"/>
          </p:cNvSpPr>
          <p:nvPr/>
        </p:nvSpPr>
        <p:spPr bwMode="auto">
          <a:xfrm>
            <a:off x="6623824" y="2737249"/>
            <a:ext cx="176596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chemeClr val="bg1"/>
                </a:solidFill>
                <a:effectLst>
                  <a:glow rad="38100">
                    <a:schemeClr val="tx1"/>
                  </a:glow>
                  <a:outerShdw blurRad="50800" algn="tl" rotWithShape="0">
                    <a:srgbClr val="000000"/>
                  </a:outerShdw>
                </a:effectLst>
                <a:latin typeface="Calibri" panose="020F0502020204030204" pitchFamily="34" charset="0"/>
              </a:rPr>
              <a:t>grace</a:t>
            </a:r>
          </a:p>
        </p:txBody>
      </p:sp>
    </p:spTree>
    <p:extLst>
      <p:ext uri="{BB962C8B-B14F-4D97-AF65-F5344CB8AC3E}">
        <p14:creationId xmlns:p14="http://schemas.microsoft.com/office/powerpoint/2010/main" val="122498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8" presetClass="emph" presetSubtype="0" fill="hold" grpId="1" nodeType="withEffect">
                                  <p:stCondLst>
                                    <p:cond delay="0"/>
                                  </p:stCondLst>
                                  <p:childTnLst>
                                    <p:set>
                                      <p:cBhvr override="childStyle">
                                        <p:cTn id="17" dur="500" fill="hold"/>
                                        <p:tgtEl>
                                          <p:spTgt spid="5"/>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childTnLst>
                                </p:cTn>
                              </p:par>
                              <p:par>
                                <p:cTn id="38" presetID="42" presetClass="path" presetSubtype="0" accel="50000" decel="50000" fill="hold" grpId="0" nodeType="withEffect">
                                  <p:stCondLst>
                                    <p:cond delay="0"/>
                                  </p:stCondLst>
                                  <p:childTnLst>
                                    <p:animMotion origin="layout" path="M -3.05556E-6 1.11111E-6 L -0.17777 -0.1706 " pathEditMode="relative" rAng="0" ptsTypes="AA">
                                      <p:cBhvr>
                                        <p:cTn id="39" dur="1750" fill="hold"/>
                                        <p:tgtEl>
                                          <p:spTgt spid="6"/>
                                        </p:tgtEl>
                                        <p:attrNameLst>
                                          <p:attrName>ppt_x</p:attrName>
                                          <p:attrName>ppt_y</p:attrName>
                                        </p:attrNameLst>
                                      </p:cBhvr>
                                      <p:rCtr x="-8889" y="-8542"/>
                                    </p:animMotion>
                                  </p:childTnLst>
                                </p:cTn>
                              </p:par>
                              <p:par>
                                <p:cTn id="40" presetID="10" presetClass="exit" presetSubtype="0" fill="hold" grpId="1" nodeType="withEffect">
                                  <p:stCondLst>
                                    <p:cond delay="0"/>
                                  </p:stCondLst>
                                  <p:childTnLst>
                                    <p:animEffect transition="out" filter="fade">
                                      <p:cBhvr>
                                        <p:cTn id="41" dur="1250"/>
                                        <p:tgtEl>
                                          <p:spTgt spid="3074"/>
                                        </p:tgtEl>
                                      </p:cBhvr>
                                    </p:animEffect>
                                    <p:set>
                                      <p:cBhvr>
                                        <p:cTn id="42" dur="1" fill="hold">
                                          <p:stCondLst>
                                            <p:cond delay="1249"/>
                                          </p:stCondLst>
                                        </p:cTn>
                                        <p:tgtEl>
                                          <p:spTgt spid="3074"/>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250"/>
                                        <p:tgtEl>
                                          <p:spTgt spid="5"/>
                                        </p:tgtEl>
                                      </p:cBhvr>
                                    </p:animEffect>
                                    <p:set>
                                      <p:cBhvr>
                                        <p:cTn id="45" dur="1" fill="hold">
                                          <p:stCondLst>
                                            <p:cond delay="249"/>
                                          </p:stCondLst>
                                        </p:cTn>
                                        <p:tgtEl>
                                          <p:spTgt spid="5"/>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6" grpId="0"/>
      <p:bldP spid="6" grpId="1"/>
      <p:bldP spid="8" grpId="1"/>
      <p:bldP spid="8" grpId="2"/>
      <p:bldP spid="9" grpId="0"/>
      <p:bldP spid="9" grpId="1"/>
      <p:bldP spid="10" grpId="0"/>
      <p:bldP spid="1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F428C4-A225-45C3-94EC-D4D0974C0634}"/>
              </a:ext>
            </a:extLst>
          </p:cNvPr>
          <p:cNvPicPr>
            <a:picLocks noChangeAspect="1"/>
          </p:cNvPicPr>
          <p:nvPr/>
        </p:nvPicPr>
        <p:blipFill rotWithShape="1">
          <a:blip r:embed="rId2">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4" name="Title 1">
            <a:extLst>
              <a:ext uri="{FF2B5EF4-FFF2-40B4-BE49-F238E27FC236}">
                <a16:creationId xmlns:a16="http://schemas.microsoft.com/office/drawing/2014/main" id="{99F6B9D6-A2FC-42DA-AABD-3E41C5AD4C51}"/>
              </a:ext>
            </a:extLst>
          </p:cNvPr>
          <p:cNvSpPr txBox="1">
            <a:spLocks/>
          </p:cNvSpPr>
          <p:nvPr/>
        </p:nvSpPr>
        <p:spPr>
          <a:xfrm>
            <a:off x="1329868" y="4909382"/>
            <a:ext cx="63572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meditate on these things</a:t>
            </a:r>
          </a:p>
        </p:txBody>
      </p:sp>
      <p:sp>
        <p:nvSpPr>
          <p:cNvPr id="7" name="Rectangle 2">
            <a:extLst>
              <a:ext uri="{FF2B5EF4-FFF2-40B4-BE49-F238E27FC236}">
                <a16:creationId xmlns:a16="http://schemas.microsoft.com/office/drawing/2014/main" id="{347042C2-C3AC-434B-936C-050C607D1609}"/>
              </a:ext>
            </a:extLst>
          </p:cNvPr>
          <p:cNvSpPr txBox="1">
            <a:spLocks noChangeArrowheads="1"/>
          </p:cNvSpPr>
          <p:nvPr/>
        </p:nvSpPr>
        <p:spPr bwMode="auto">
          <a:xfrm>
            <a:off x="252377" y="397816"/>
            <a:ext cx="8639245" cy="606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whatever things are</a:t>
            </a:r>
            <a:endParaRPr lang="en-US" altLang="en-US" sz="4200" b="1" kern="0" baseline="-25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true</a:t>
            </a: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noble</a:t>
            </a: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just</a:t>
            </a: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pure</a:t>
            </a: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lovely </a:t>
            </a: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good report</a:t>
            </a: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any virtue </a:t>
            </a:r>
          </a:p>
          <a:p>
            <a:pPr algn="l"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sym typeface="Symbol" panose="05050102010706020507" pitchFamily="18" charset="2"/>
              </a:rPr>
              <a:t> </a:t>
            </a:r>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anything praiseworthy</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41251" y="397816"/>
            <a:ext cx="8261498" cy="6062367"/>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Finally, brethren, whatever things are true, whatever things are noble, whatever things are just, whatever things are pure, whatever things are lovely, whatever things are of good report, if there is any virtue and if there is anything praiseworthy --meditate on these things.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Philippians 4:8</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637EF8B4-973B-4904-8AEF-F9A69D2BAAB4}"/>
              </a:ext>
            </a:extLst>
          </p:cNvPr>
          <p:cNvSpPr txBox="1">
            <a:spLocks noChangeArrowheads="1"/>
          </p:cNvSpPr>
          <p:nvPr/>
        </p:nvSpPr>
        <p:spPr bwMode="auto">
          <a:xfrm>
            <a:off x="3147551" y="2911867"/>
            <a:ext cx="344193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Jesus Christ</a:t>
            </a:r>
          </a:p>
        </p:txBody>
      </p:sp>
      <p:sp>
        <p:nvSpPr>
          <p:cNvPr id="9" name="Rectangle 2">
            <a:extLst>
              <a:ext uri="{FF2B5EF4-FFF2-40B4-BE49-F238E27FC236}">
                <a16:creationId xmlns:a16="http://schemas.microsoft.com/office/drawing/2014/main" id="{DD47B7C2-7B05-4A45-BDD0-7DC9FC2C4894}"/>
              </a:ext>
            </a:extLst>
          </p:cNvPr>
          <p:cNvSpPr txBox="1">
            <a:spLocks noChangeArrowheads="1"/>
          </p:cNvSpPr>
          <p:nvPr/>
        </p:nvSpPr>
        <p:spPr bwMode="auto">
          <a:xfrm>
            <a:off x="2378293" y="1135980"/>
            <a:ext cx="489336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whatever things are</a:t>
            </a:r>
          </a:p>
        </p:txBody>
      </p:sp>
      <p:sp>
        <p:nvSpPr>
          <p:cNvPr id="10" name="Rectangle 2">
            <a:extLst>
              <a:ext uri="{FF2B5EF4-FFF2-40B4-BE49-F238E27FC236}">
                <a16:creationId xmlns:a16="http://schemas.microsoft.com/office/drawing/2014/main" id="{9CCDE996-1952-4F84-98A6-3FF320012E9A}"/>
              </a:ext>
            </a:extLst>
          </p:cNvPr>
          <p:cNvSpPr txBox="1">
            <a:spLocks noChangeArrowheads="1"/>
          </p:cNvSpPr>
          <p:nvPr/>
        </p:nvSpPr>
        <p:spPr bwMode="auto">
          <a:xfrm>
            <a:off x="1289050" y="1133599"/>
            <a:ext cx="120468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true</a:t>
            </a:r>
          </a:p>
        </p:txBody>
      </p:sp>
      <p:sp>
        <p:nvSpPr>
          <p:cNvPr id="11" name="Rectangle 2">
            <a:extLst>
              <a:ext uri="{FF2B5EF4-FFF2-40B4-BE49-F238E27FC236}">
                <a16:creationId xmlns:a16="http://schemas.microsoft.com/office/drawing/2014/main" id="{BC171F10-E450-4B5A-BC0E-61BA919B5A1A}"/>
              </a:ext>
            </a:extLst>
          </p:cNvPr>
          <p:cNvSpPr txBox="1">
            <a:spLocks noChangeArrowheads="1"/>
          </p:cNvSpPr>
          <p:nvPr/>
        </p:nvSpPr>
        <p:spPr bwMode="auto">
          <a:xfrm>
            <a:off x="6967650" y="1133599"/>
            <a:ext cx="164011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noble</a:t>
            </a:r>
          </a:p>
        </p:txBody>
      </p:sp>
      <p:sp>
        <p:nvSpPr>
          <p:cNvPr id="12" name="Rectangle 2">
            <a:extLst>
              <a:ext uri="{FF2B5EF4-FFF2-40B4-BE49-F238E27FC236}">
                <a16:creationId xmlns:a16="http://schemas.microsoft.com/office/drawing/2014/main" id="{B1823DE4-A948-4CD8-A377-BBD2A32AE67B}"/>
              </a:ext>
            </a:extLst>
          </p:cNvPr>
          <p:cNvSpPr txBox="1">
            <a:spLocks noChangeArrowheads="1"/>
          </p:cNvSpPr>
          <p:nvPr/>
        </p:nvSpPr>
        <p:spPr bwMode="auto">
          <a:xfrm>
            <a:off x="5049405" y="1767542"/>
            <a:ext cx="121919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just</a:t>
            </a:r>
          </a:p>
        </p:txBody>
      </p:sp>
      <p:sp>
        <p:nvSpPr>
          <p:cNvPr id="13" name="Rectangle 2">
            <a:extLst>
              <a:ext uri="{FF2B5EF4-FFF2-40B4-BE49-F238E27FC236}">
                <a16:creationId xmlns:a16="http://schemas.microsoft.com/office/drawing/2014/main" id="{B12D0005-BDCE-4D35-80A6-47F6C6A9BCE4}"/>
              </a:ext>
            </a:extLst>
          </p:cNvPr>
          <p:cNvSpPr txBox="1">
            <a:spLocks noChangeArrowheads="1"/>
          </p:cNvSpPr>
          <p:nvPr/>
        </p:nvSpPr>
        <p:spPr bwMode="auto">
          <a:xfrm>
            <a:off x="2674773" y="2418228"/>
            <a:ext cx="142396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pure</a:t>
            </a:r>
          </a:p>
        </p:txBody>
      </p:sp>
      <p:sp>
        <p:nvSpPr>
          <p:cNvPr id="14" name="Rectangle 2">
            <a:extLst>
              <a:ext uri="{FF2B5EF4-FFF2-40B4-BE49-F238E27FC236}">
                <a16:creationId xmlns:a16="http://schemas.microsoft.com/office/drawing/2014/main" id="{559C7617-DD07-495A-9EC5-312FFD449FA7}"/>
              </a:ext>
            </a:extLst>
          </p:cNvPr>
          <p:cNvSpPr txBox="1">
            <a:spLocks noChangeArrowheads="1"/>
          </p:cNvSpPr>
          <p:nvPr/>
        </p:nvSpPr>
        <p:spPr bwMode="auto">
          <a:xfrm>
            <a:off x="395856" y="3062284"/>
            <a:ext cx="185782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lovely</a:t>
            </a:r>
          </a:p>
        </p:txBody>
      </p:sp>
      <p:sp>
        <p:nvSpPr>
          <p:cNvPr id="15" name="Rectangle 2">
            <a:extLst>
              <a:ext uri="{FF2B5EF4-FFF2-40B4-BE49-F238E27FC236}">
                <a16:creationId xmlns:a16="http://schemas.microsoft.com/office/drawing/2014/main" id="{720E30A7-EC9C-4820-8646-0EAECEA3E0F8}"/>
              </a:ext>
            </a:extLst>
          </p:cNvPr>
          <p:cNvSpPr txBox="1">
            <a:spLocks noChangeArrowheads="1"/>
          </p:cNvSpPr>
          <p:nvPr/>
        </p:nvSpPr>
        <p:spPr bwMode="auto">
          <a:xfrm>
            <a:off x="6626443" y="3059164"/>
            <a:ext cx="201748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good</a:t>
            </a:r>
          </a:p>
        </p:txBody>
      </p:sp>
      <p:sp>
        <p:nvSpPr>
          <p:cNvPr id="16" name="Rectangle 2">
            <a:extLst>
              <a:ext uri="{FF2B5EF4-FFF2-40B4-BE49-F238E27FC236}">
                <a16:creationId xmlns:a16="http://schemas.microsoft.com/office/drawing/2014/main" id="{51A85B53-3CEF-4C8D-878D-94D1E80A4744}"/>
              </a:ext>
            </a:extLst>
          </p:cNvPr>
          <p:cNvSpPr txBox="1">
            <a:spLocks noChangeArrowheads="1"/>
          </p:cNvSpPr>
          <p:nvPr/>
        </p:nvSpPr>
        <p:spPr bwMode="auto">
          <a:xfrm>
            <a:off x="533407" y="3700706"/>
            <a:ext cx="200968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report</a:t>
            </a:r>
          </a:p>
        </p:txBody>
      </p:sp>
      <p:sp>
        <p:nvSpPr>
          <p:cNvPr id="17" name="Rectangle 2">
            <a:extLst>
              <a:ext uri="{FF2B5EF4-FFF2-40B4-BE49-F238E27FC236}">
                <a16:creationId xmlns:a16="http://schemas.microsoft.com/office/drawing/2014/main" id="{2AE19DC0-C1B8-4CAF-BB4A-773EE6313099}"/>
              </a:ext>
            </a:extLst>
          </p:cNvPr>
          <p:cNvSpPr txBox="1">
            <a:spLocks noChangeArrowheads="1"/>
          </p:cNvSpPr>
          <p:nvPr/>
        </p:nvSpPr>
        <p:spPr bwMode="auto">
          <a:xfrm>
            <a:off x="4493419" y="3700250"/>
            <a:ext cx="2643165"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any virtue</a:t>
            </a:r>
          </a:p>
        </p:txBody>
      </p:sp>
      <p:sp>
        <p:nvSpPr>
          <p:cNvPr id="18" name="Rectangle 2">
            <a:extLst>
              <a:ext uri="{FF2B5EF4-FFF2-40B4-BE49-F238E27FC236}">
                <a16:creationId xmlns:a16="http://schemas.microsoft.com/office/drawing/2014/main" id="{12D95543-19A3-4D91-9E40-7A2BAE543100}"/>
              </a:ext>
            </a:extLst>
          </p:cNvPr>
          <p:cNvSpPr txBox="1">
            <a:spLocks noChangeArrowheads="1"/>
          </p:cNvSpPr>
          <p:nvPr/>
        </p:nvSpPr>
        <p:spPr bwMode="auto">
          <a:xfrm>
            <a:off x="2488972" y="4336574"/>
            <a:ext cx="549365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anything praiseworthy</a:t>
            </a:r>
          </a:p>
        </p:txBody>
      </p:sp>
      <p:sp>
        <p:nvSpPr>
          <p:cNvPr id="3" name="TextBox 2">
            <a:extLst>
              <a:ext uri="{FF2B5EF4-FFF2-40B4-BE49-F238E27FC236}">
                <a16:creationId xmlns:a16="http://schemas.microsoft.com/office/drawing/2014/main" id="{C42600D1-36DD-4669-91A6-A1D784EAF859}"/>
              </a:ext>
            </a:extLst>
          </p:cNvPr>
          <p:cNvSpPr txBox="1"/>
          <p:nvPr/>
        </p:nvSpPr>
        <p:spPr>
          <a:xfrm>
            <a:off x="4789716" y="504392"/>
            <a:ext cx="682170" cy="738664"/>
          </a:xfrm>
          <a:prstGeom prst="rect">
            <a:avLst/>
          </a:prstGeom>
          <a:noFill/>
        </p:spPr>
        <p:txBody>
          <a:bodyPr wrap="square" rtlCol="0">
            <a:spAutoFit/>
          </a:bodyPr>
          <a:lstStyle/>
          <a:p>
            <a:r>
              <a:rPr lang="en-US" sz="4200" b="1" kern="0" dirty="0">
                <a:ln w="17780" cmpd="sng">
                  <a:solidFill>
                    <a:srgbClr val="FFFFFF"/>
                  </a:solidFill>
                  <a:prstDash val="solid"/>
                  <a:miter lim="800000"/>
                </a:ln>
                <a:solidFill>
                  <a:srgbClr val="FF9900"/>
                </a:solidFill>
                <a:effectLst>
                  <a:glow rad="63500">
                    <a:schemeClr val="tx1"/>
                  </a:glow>
                  <a:outerShdw blurRad="50800" algn="tl" rotWithShape="0">
                    <a:srgbClr val="000000"/>
                  </a:outerShdw>
                </a:effectLst>
                <a:latin typeface="Calibri" panose="020F0502020204030204" pitchFamily="34" charset="0"/>
                <a:ea typeface="+mj-ea"/>
                <a:cs typeface="+mj-cs"/>
              </a:rPr>
              <a:t>---</a:t>
            </a:r>
            <a:endParaRPr lang="en-US" dirty="0">
              <a:solidFill>
                <a:srgbClr val="FF9900"/>
              </a:solidFill>
              <a:effectLst>
                <a:glow rad="63500">
                  <a:schemeClr val="tx1"/>
                </a:glow>
                <a:outerShdw blurRad="50800" algn="tl" rotWithShape="0">
                  <a:srgbClr val="000000"/>
                </a:outerShdw>
              </a:effectLst>
            </a:endParaRPr>
          </a:p>
        </p:txBody>
      </p:sp>
      <p:sp>
        <p:nvSpPr>
          <p:cNvPr id="2" name="TextBox 1">
            <a:extLst>
              <a:ext uri="{FF2B5EF4-FFF2-40B4-BE49-F238E27FC236}">
                <a16:creationId xmlns:a16="http://schemas.microsoft.com/office/drawing/2014/main" id="{907EB23F-3486-40F0-85E5-8B6C2806029C}"/>
              </a:ext>
            </a:extLst>
          </p:cNvPr>
          <p:cNvSpPr txBox="1"/>
          <p:nvPr/>
        </p:nvSpPr>
        <p:spPr>
          <a:xfrm>
            <a:off x="4789716" y="504392"/>
            <a:ext cx="682170" cy="1015663"/>
          </a:xfrm>
          <a:prstGeom prst="rect">
            <a:avLst/>
          </a:prstGeom>
          <a:noFill/>
        </p:spPr>
        <p:txBody>
          <a:bodyPr wrap="square" rtlCol="0">
            <a:spAutoFit/>
          </a:bodyPr>
          <a:lstStyle/>
          <a:p>
            <a:r>
              <a:rPr lang="en-US" altLang="en-US" sz="6000" b="1" kern="0" baseline="-25000" dirty="0">
                <a:ln w="17780" cmpd="sng">
                  <a:solidFill>
                    <a:srgbClr val="FFFFFF"/>
                  </a:solidFill>
                  <a:prstDash val="solid"/>
                  <a:miter lim="800000"/>
                </a:ln>
                <a:solidFill>
                  <a:srgbClr val="FF9900"/>
                </a:solidFill>
                <a:effectLst>
                  <a:glow rad="63500">
                    <a:schemeClr val="tx1"/>
                  </a:glow>
                  <a:outerShdw blurRad="50800" algn="tl" rotWithShape="0">
                    <a:srgbClr val="000000"/>
                  </a:outerShdw>
                </a:effectLst>
                <a:latin typeface="Calibri" panose="020F0502020204030204" pitchFamily="34" charset="0"/>
              </a:rPr>
              <a:t>↙</a:t>
            </a:r>
            <a:endParaRPr lang="en-US" dirty="0">
              <a:solidFill>
                <a:srgbClr val="FF9900"/>
              </a:solidFill>
              <a:effectLst>
                <a:glow rad="63500">
                  <a:schemeClr val="tx1"/>
                </a:glow>
                <a:outerShdw blurRad="50800" algn="tl" rotWithShape="0">
                  <a:srgbClr val="000000"/>
                </a:outerShdw>
              </a:effectLst>
            </a:endParaRPr>
          </a:p>
        </p:txBody>
      </p:sp>
    </p:spTree>
    <p:extLst>
      <p:ext uri="{BB962C8B-B14F-4D97-AF65-F5344CB8AC3E}">
        <p14:creationId xmlns:p14="http://schemas.microsoft.com/office/powerpoint/2010/main" val="238130942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3" nodeType="clickEffect">
                                  <p:stCondLst>
                                    <p:cond delay="0"/>
                                  </p:stCondLst>
                                  <p:childTnLst>
                                    <p:anim calcmode="lin" valueType="num">
                                      <p:cBhvr>
                                        <p:cTn id="6" dur="1000"/>
                                        <p:tgtEl>
                                          <p:spTgt spid="6"/>
                                        </p:tgtEl>
                                        <p:attrNameLst>
                                          <p:attrName>ppt_w</p:attrName>
                                        </p:attrNameLst>
                                      </p:cBhvr>
                                      <p:tavLst>
                                        <p:tav tm="0">
                                          <p:val>
                                            <p:strVal val="ppt_w"/>
                                          </p:val>
                                        </p:tav>
                                        <p:tav tm="100000">
                                          <p:val>
                                            <p:strVal val="ppt_w+.3"/>
                                          </p:val>
                                        </p:tav>
                                      </p:tavLst>
                                    </p:anim>
                                    <p:anim calcmode="lin" valueType="num">
                                      <p:cBhvr>
                                        <p:cTn id="7" dur="1000"/>
                                        <p:tgtEl>
                                          <p:spTgt spid="6"/>
                                        </p:tgtEl>
                                        <p:attrNameLst>
                                          <p:attrName>ppt_h</p:attrName>
                                        </p:attrNameLst>
                                      </p:cBhvr>
                                      <p:tavLst>
                                        <p:tav tm="0">
                                          <p:val>
                                            <p:strVal val="ppt_h"/>
                                          </p:val>
                                        </p:tav>
                                        <p:tav tm="100000">
                                          <p:val>
                                            <p:strVal val="ppt_h"/>
                                          </p:val>
                                        </p:tav>
                                      </p:tavLst>
                                    </p:anim>
                                    <p:animEffect transition="out" filter="fade">
                                      <p:cBhvr>
                                        <p:cTn id="8" dur="1000"/>
                                        <p:tgtEl>
                                          <p:spTgt spid="6"/>
                                        </p:tgtEl>
                                      </p:cBhvr>
                                    </p:animEffect>
                                    <p:set>
                                      <p:cBhvr>
                                        <p:cTn id="9" dur="1" fill="hold">
                                          <p:stCondLst>
                                            <p:cond delay="999"/>
                                          </p:stCondLst>
                                        </p:cTn>
                                        <p:tgtEl>
                                          <p:spTgt spid="6"/>
                                        </p:tgtEl>
                                        <p:attrNameLst>
                                          <p:attrName>style.visibility</p:attrName>
                                        </p:attrNameLst>
                                      </p:cBhvr>
                                      <p:to>
                                        <p:strVal val="hidden"/>
                                      </p:to>
                                    </p:set>
                                  </p:childTnLst>
                                </p:cTn>
                              </p:par>
                              <p:par>
                                <p:cTn id="10" presetID="4" presetClass="entr" presetSubtype="32" fill="hold" grpId="0" nodeType="withEffect">
                                  <p:stCondLst>
                                    <p:cond delay="750"/>
                                  </p:stCondLst>
                                  <p:childTnLst>
                                    <p:set>
                                      <p:cBhvr>
                                        <p:cTn id="11" dur="1" fill="hold">
                                          <p:stCondLst>
                                            <p:cond delay="0"/>
                                          </p:stCondLst>
                                        </p:cTn>
                                        <p:tgtEl>
                                          <p:spTgt spid="3074"/>
                                        </p:tgtEl>
                                        <p:attrNameLst>
                                          <p:attrName>style.visibility</p:attrName>
                                        </p:attrNameLst>
                                      </p:cBhvr>
                                      <p:to>
                                        <p:strVal val="visible"/>
                                      </p:to>
                                    </p:set>
                                    <p:animEffect transition="in" filter="box(out)">
                                      <p:cBhvr>
                                        <p:cTn id="12" dur="1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18" presetClass="emph" presetSubtype="0" fill="hold" grpId="1" nodeType="withEffect">
                                  <p:stCondLst>
                                    <p:cond delay="0"/>
                                  </p:stCondLst>
                                  <p:childTnLst>
                                    <p:set>
                                      <p:cBhvr override="childStyle">
                                        <p:cTn id="19" dur="500" fill="hold"/>
                                        <p:tgtEl>
                                          <p:spTgt spid="4"/>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50"/>
                                        <p:tgtEl>
                                          <p:spTgt spid="15"/>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50"/>
                                        <p:tgtEl>
                                          <p:spTgt spid="16"/>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50"/>
                                        <p:tgtEl>
                                          <p:spTgt spid="17"/>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50"/>
                                        <p:tgtEl>
                                          <p:spTgt spid="18"/>
                                        </p:tgtEl>
                                      </p:cBhvr>
                                    </p:animEffect>
                                  </p:childTnLst>
                                </p:cTn>
                              </p:par>
                              <p:par>
                                <p:cTn id="52" presetID="42" presetClass="path" presetSubtype="0" accel="50000" decel="50000" fill="hold" grpId="0" nodeType="withEffect">
                                  <p:stCondLst>
                                    <p:cond delay="0"/>
                                  </p:stCondLst>
                                  <p:childTnLst>
                                    <p:animMotion origin="layout" path="M -4.16667E-6 -7.40741E-7 L -0.24774 -0.0956 " pathEditMode="relative" rAng="0" ptsTypes="AA">
                                      <p:cBhvr>
                                        <p:cTn id="53" dur="1750" fill="hold"/>
                                        <p:tgtEl>
                                          <p:spTgt spid="9"/>
                                        </p:tgtEl>
                                        <p:attrNameLst>
                                          <p:attrName>ppt_x</p:attrName>
                                          <p:attrName>ppt_y</p:attrName>
                                        </p:attrNameLst>
                                      </p:cBhvr>
                                      <p:rCtr x="-12396" y="-4792"/>
                                    </p:animMotion>
                                  </p:childTnLst>
                                </p:cTn>
                              </p:par>
                              <p:par>
                                <p:cTn id="54" presetID="42" presetClass="path" presetSubtype="0" accel="50000" decel="50000" fill="hold" grpId="0" nodeType="withEffect">
                                  <p:stCondLst>
                                    <p:cond delay="0"/>
                                  </p:stCondLst>
                                  <p:childTnLst>
                                    <p:animMotion origin="layout" path="M -8.33333E-7 2.22222E-6 L 0.25243 -0.00139 " pathEditMode="relative" rAng="0" ptsTypes="AA">
                                      <p:cBhvr>
                                        <p:cTn id="55" dur="1750" fill="hold"/>
                                        <p:tgtEl>
                                          <p:spTgt spid="10"/>
                                        </p:tgtEl>
                                        <p:attrNameLst>
                                          <p:attrName>ppt_x</p:attrName>
                                          <p:attrName>ppt_y</p:attrName>
                                        </p:attrNameLst>
                                      </p:cBhvr>
                                      <p:rCtr x="12622" y="-69"/>
                                    </p:animMotion>
                                  </p:childTnLst>
                                </p:cTn>
                              </p:par>
                              <p:par>
                                <p:cTn id="56" presetID="42" presetClass="path" presetSubtype="0" accel="50000" decel="50000" fill="hold" grpId="0" nodeType="withEffect">
                                  <p:stCondLst>
                                    <p:cond delay="0"/>
                                  </p:stCondLst>
                                  <p:childTnLst>
                                    <p:animMotion origin="layout" path="M -2.5E-6 2.22222E-6 L -0.37396 0.09213 " pathEditMode="relative" rAng="0" ptsTypes="AA">
                                      <p:cBhvr>
                                        <p:cTn id="57" dur="1750" fill="hold"/>
                                        <p:tgtEl>
                                          <p:spTgt spid="11"/>
                                        </p:tgtEl>
                                        <p:attrNameLst>
                                          <p:attrName>ppt_x</p:attrName>
                                          <p:attrName>ppt_y</p:attrName>
                                        </p:attrNameLst>
                                      </p:cBhvr>
                                      <p:rCtr x="-18698" y="4606"/>
                                    </p:animMotion>
                                  </p:childTnLst>
                                </p:cTn>
                              </p:par>
                              <p:par>
                                <p:cTn id="58" presetID="42" presetClass="path" presetSubtype="0" accel="50000" decel="50000" fill="hold" grpId="0" nodeType="withEffect">
                                  <p:stCondLst>
                                    <p:cond delay="0"/>
                                  </p:stCondLst>
                                  <p:childTnLst>
                                    <p:animMotion origin="layout" path="M -3.61111E-6 1.11111E-6 L -0.16597 0.09236 " pathEditMode="relative" rAng="0" ptsTypes="AA">
                                      <p:cBhvr>
                                        <p:cTn id="59" dur="1750" fill="hold"/>
                                        <p:tgtEl>
                                          <p:spTgt spid="12"/>
                                        </p:tgtEl>
                                        <p:attrNameLst>
                                          <p:attrName>ppt_x</p:attrName>
                                          <p:attrName>ppt_y</p:attrName>
                                        </p:attrNameLst>
                                      </p:cBhvr>
                                      <p:rCtr x="-8299" y="4606"/>
                                    </p:animMotion>
                                  </p:childTnLst>
                                </p:cTn>
                              </p:par>
                              <p:par>
                                <p:cTn id="60" presetID="42" presetClass="path" presetSubtype="0" accel="50000" decel="50000" fill="hold" grpId="0" nodeType="withEffect">
                                  <p:stCondLst>
                                    <p:cond delay="0"/>
                                  </p:stCondLst>
                                  <p:childTnLst>
                                    <p:animMotion origin="layout" path="M -2.5E-6 3.7037E-6 L 0.09445 0.0912 " pathEditMode="relative" rAng="0" ptsTypes="AA">
                                      <p:cBhvr>
                                        <p:cTn id="61" dur="1750" fill="hold"/>
                                        <p:tgtEl>
                                          <p:spTgt spid="13"/>
                                        </p:tgtEl>
                                        <p:attrNameLst>
                                          <p:attrName>ppt_x</p:attrName>
                                          <p:attrName>ppt_y</p:attrName>
                                        </p:attrNameLst>
                                      </p:cBhvr>
                                      <p:rCtr x="4722" y="4560"/>
                                    </p:animMotion>
                                  </p:childTnLst>
                                </p:cTn>
                              </p:par>
                              <p:par>
                                <p:cTn id="62" presetID="42" presetClass="path" presetSubtype="0" accel="50000" decel="50000" fill="hold" grpId="0" nodeType="withEffect">
                                  <p:stCondLst>
                                    <p:cond delay="0"/>
                                  </p:stCondLst>
                                  <p:childTnLst>
                                    <p:animMotion origin="layout" path="M -1.66667E-6 2.22222E-6 L 0.33629 0.0912 " pathEditMode="relative" rAng="0" ptsTypes="AA">
                                      <p:cBhvr>
                                        <p:cTn id="63" dur="1750" fill="hold"/>
                                        <p:tgtEl>
                                          <p:spTgt spid="14"/>
                                        </p:tgtEl>
                                        <p:attrNameLst>
                                          <p:attrName>ppt_x</p:attrName>
                                          <p:attrName>ppt_y</p:attrName>
                                        </p:attrNameLst>
                                      </p:cBhvr>
                                      <p:rCtr x="16806" y="4560"/>
                                    </p:animMotion>
                                  </p:childTnLst>
                                </p:cTn>
                              </p:par>
                              <p:par>
                                <p:cTn id="64" presetID="42" presetClass="path" presetSubtype="0" accel="50000" decel="50000" fill="hold" grpId="0" nodeType="withEffect">
                                  <p:stCondLst>
                                    <p:cond delay="0"/>
                                  </p:stCondLst>
                                  <p:childTnLst>
                                    <p:animMotion origin="layout" path="M 4.16667E-6 -4.81481E-6 L -0.3349 0.18542 " pathEditMode="relative" rAng="0" ptsTypes="AA">
                                      <p:cBhvr>
                                        <p:cTn id="65" dur="1750" fill="hold"/>
                                        <p:tgtEl>
                                          <p:spTgt spid="15"/>
                                        </p:tgtEl>
                                        <p:attrNameLst>
                                          <p:attrName>ppt_x</p:attrName>
                                          <p:attrName>ppt_y</p:attrName>
                                        </p:attrNameLst>
                                      </p:cBhvr>
                                      <p:rCtr x="-16753" y="9259"/>
                                    </p:animMotion>
                                  </p:childTnLst>
                                </p:cTn>
                              </p:par>
                              <p:par>
                                <p:cTn id="66" presetID="42" presetClass="path" presetSubtype="0" accel="50000" decel="50000" fill="hold" grpId="0" nodeType="withEffect">
                                  <p:stCondLst>
                                    <p:cond delay="0"/>
                                  </p:stCondLst>
                                  <p:childTnLst>
                                    <p:animMotion origin="layout" path="M 8.33333E-7 -3.33333E-6 L 0.51528 0.09167 " pathEditMode="relative" rAng="0" ptsTypes="AA">
                                      <p:cBhvr>
                                        <p:cTn id="67" dur="1750" fill="hold"/>
                                        <p:tgtEl>
                                          <p:spTgt spid="16"/>
                                        </p:tgtEl>
                                        <p:attrNameLst>
                                          <p:attrName>ppt_x</p:attrName>
                                          <p:attrName>ppt_y</p:attrName>
                                        </p:attrNameLst>
                                      </p:cBhvr>
                                      <p:rCtr x="25764" y="4583"/>
                                    </p:animMotion>
                                  </p:childTnLst>
                                </p:cTn>
                              </p:par>
                              <p:par>
                                <p:cTn id="68" presetID="42" presetClass="path" presetSubtype="0" accel="50000" decel="50000" fill="hold" grpId="0" nodeType="withEffect">
                                  <p:stCondLst>
                                    <p:cond delay="0"/>
                                  </p:stCondLst>
                                  <p:childTnLst>
                                    <p:animMotion origin="layout" path="M 2.5E-6 -3.33333E-6 L -0.10486 0.18473 " pathEditMode="relative" rAng="0" ptsTypes="AA">
                                      <p:cBhvr>
                                        <p:cTn id="69" dur="1750" fill="hold"/>
                                        <p:tgtEl>
                                          <p:spTgt spid="17"/>
                                        </p:tgtEl>
                                        <p:attrNameLst>
                                          <p:attrName>ppt_x</p:attrName>
                                          <p:attrName>ppt_y</p:attrName>
                                        </p:attrNameLst>
                                      </p:cBhvr>
                                      <p:rCtr x="-5243" y="9236"/>
                                    </p:animMotion>
                                  </p:childTnLst>
                                </p:cTn>
                              </p:par>
                              <p:par>
                                <p:cTn id="70" presetID="42" presetClass="path" presetSubtype="0" accel="50000" decel="50000" fill="hold" grpId="0" nodeType="withEffect">
                                  <p:stCondLst>
                                    <p:cond delay="0"/>
                                  </p:stCondLst>
                                  <p:childTnLst>
                                    <p:animMotion origin="layout" path="M 5.55556E-7 2.59259E-6 L 0.10972 0.18565 " pathEditMode="relative" rAng="0" ptsTypes="AA">
                                      <p:cBhvr>
                                        <p:cTn id="71" dur="1750" fill="hold"/>
                                        <p:tgtEl>
                                          <p:spTgt spid="18"/>
                                        </p:tgtEl>
                                        <p:attrNameLst>
                                          <p:attrName>ppt_x</p:attrName>
                                          <p:attrName>ppt_y</p:attrName>
                                        </p:attrNameLst>
                                      </p:cBhvr>
                                      <p:rCtr x="5486" y="9282"/>
                                    </p:animMotion>
                                  </p:childTnLst>
                                </p:cTn>
                              </p:par>
                              <p:par>
                                <p:cTn id="72" presetID="10" presetClass="exit" presetSubtype="0" fill="hold" grpId="1" nodeType="withEffect">
                                  <p:stCondLst>
                                    <p:cond delay="0"/>
                                  </p:stCondLst>
                                  <p:childTnLst>
                                    <p:animEffect transition="out" filter="fade">
                                      <p:cBhvr>
                                        <p:cTn id="73" dur="1250"/>
                                        <p:tgtEl>
                                          <p:spTgt spid="3074"/>
                                        </p:tgtEl>
                                      </p:cBhvr>
                                    </p:animEffect>
                                    <p:set>
                                      <p:cBhvr>
                                        <p:cTn id="74" dur="1" fill="hold">
                                          <p:stCondLst>
                                            <p:cond delay="1249"/>
                                          </p:stCondLst>
                                        </p:cTn>
                                        <p:tgtEl>
                                          <p:spTgt spid="3074"/>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250"/>
                                        <p:tgtEl>
                                          <p:spTgt spid="4"/>
                                        </p:tgtEl>
                                      </p:cBhvr>
                                    </p:animEffect>
                                    <p:set>
                                      <p:cBhvr>
                                        <p:cTn id="77" dur="1" fill="hold">
                                          <p:stCondLst>
                                            <p:cond delay="249"/>
                                          </p:stCondLst>
                                        </p:cTn>
                                        <p:tgtEl>
                                          <p:spTgt spid="4"/>
                                        </p:tgtEl>
                                        <p:attrNameLst>
                                          <p:attrName>style.visibility</p:attrName>
                                        </p:attrNameLst>
                                      </p:cBhvr>
                                      <p:to>
                                        <p:strVal val="hidden"/>
                                      </p:to>
                                    </p:set>
                                  </p:childTnLst>
                                </p:cTn>
                              </p:par>
                            </p:childTnLst>
                          </p:cTn>
                        </p:par>
                        <p:par>
                          <p:cTn id="78" fill="hold">
                            <p:stCondLst>
                              <p:cond delay="1750"/>
                            </p:stCondLst>
                            <p:childTnLst>
                              <p:par>
                                <p:cTn id="79" presetID="10" presetClass="entr" presetSubtype="0"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750"/>
                                        <p:tgtEl>
                                          <p:spTgt spid="7"/>
                                        </p:tgtEl>
                                      </p:cBhvr>
                                    </p:animEffect>
                                  </p:childTnLst>
                                </p:cTn>
                              </p:par>
                              <p:par>
                                <p:cTn id="82" presetID="10" presetClass="exit" presetSubtype="0" fill="hold" grpId="2" nodeType="withEffect">
                                  <p:stCondLst>
                                    <p:cond delay="25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0" presetClass="exit" presetSubtype="0" fill="hold" grpId="2" nodeType="withEffect">
                                  <p:stCondLst>
                                    <p:cond delay="25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par>
                                <p:cTn id="88" presetID="10" presetClass="exit" presetSubtype="0" fill="hold" grpId="2" nodeType="withEffect">
                                  <p:stCondLst>
                                    <p:cond delay="250"/>
                                  </p:stCondLst>
                                  <p:childTnLst>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par>
                                <p:cTn id="91" presetID="10" presetClass="exit" presetSubtype="0" fill="hold" grpId="2" nodeType="withEffect">
                                  <p:stCondLst>
                                    <p:cond delay="250"/>
                                  </p:stCondLst>
                                  <p:childTnLst>
                                    <p:animEffect transition="out" filter="fade">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par>
                                <p:cTn id="94" presetID="10" presetClass="exit" presetSubtype="0" fill="hold" grpId="2" nodeType="withEffect">
                                  <p:stCondLst>
                                    <p:cond delay="25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grpId="2" nodeType="withEffect">
                                  <p:stCondLst>
                                    <p:cond delay="25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10" presetClass="exit" presetSubtype="0" fill="hold" grpId="2" nodeType="withEffect">
                                  <p:stCondLst>
                                    <p:cond delay="25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xit" presetSubtype="0" fill="hold" grpId="2" nodeType="withEffect">
                                  <p:stCondLst>
                                    <p:cond delay="25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par>
                                <p:cTn id="106" presetID="10" presetClass="exit" presetSubtype="0" fill="hold" grpId="2" nodeType="withEffect">
                                  <p:stCondLst>
                                    <p:cond delay="250"/>
                                  </p:stCondLst>
                                  <p:childTnLst>
                                    <p:animEffect transition="out" filter="fade">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par>
                                <p:cTn id="109" presetID="10" presetClass="exit" presetSubtype="0" fill="hold" grpId="2" nodeType="withEffect">
                                  <p:stCondLst>
                                    <p:cond delay="25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3" presetClass="emph" presetSubtype="2" fill="hold" grpId="1" nodeType="withEffect">
                                  <p:stCondLst>
                                    <p:cond delay="750"/>
                                  </p:stCondLst>
                                  <p:childTnLst>
                                    <p:animClr clrSpc="rgb" dir="cw">
                                      <p:cBhvr override="childStyle">
                                        <p:cTn id="113" dur="1750" fill="hold"/>
                                        <p:tgtEl>
                                          <p:spTgt spid="7"/>
                                        </p:tgtEl>
                                        <p:attrNameLst>
                                          <p:attrName>style.color</p:attrName>
                                        </p:attrNameLst>
                                      </p:cBhvr>
                                      <p:to>
                                        <a:srgbClr val="FF9900"/>
                                      </p:to>
                                    </p:animClr>
                                  </p:childTnLst>
                                </p:cTn>
                              </p:par>
                            </p:childTnLst>
                          </p:cTn>
                        </p:par>
                        <p:par>
                          <p:cTn id="114" fill="hold">
                            <p:stCondLst>
                              <p:cond delay="4250"/>
                            </p:stCondLst>
                            <p:childTnLst>
                              <p:par>
                                <p:cTn id="115" presetID="22" presetClass="entr" presetSubtype="8" fill="hold" grpId="0" nodeType="afterEffect">
                                  <p:stCondLst>
                                    <p:cond delay="250"/>
                                  </p:stCondLst>
                                  <p:childTnLst>
                                    <p:set>
                                      <p:cBhvr>
                                        <p:cTn id="116" dur="1" fill="hold">
                                          <p:stCondLst>
                                            <p:cond delay="0"/>
                                          </p:stCondLst>
                                        </p:cTn>
                                        <p:tgtEl>
                                          <p:spTgt spid="3"/>
                                        </p:tgtEl>
                                        <p:attrNameLst>
                                          <p:attrName>style.visibility</p:attrName>
                                        </p:attrNameLst>
                                      </p:cBhvr>
                                      <p:to>
                                        <p:strVal val="visible"/>
                                      </p:to>
                                    </p:set>
                                    <p:animEffect transition="in" filter="wipe(left)">
                                      <p:cBhvr>
                                        <p:cTn id="117" dur="1000"/>
                                        <p:tgtEl>
                                          <p:spTgt spid="3"/>
                                        </p:tgtEl>
                                      </p:cBhvr>
                                    </p:animEffect>
                                  </p:childTnLst>
                                </p:cTn>
                              </p:par>
                              <p:par>
                                <p:cTn id="118" presetID="22" presetClass="entr" presetSubtype="2" fill="hold" grpId="0" nodeType="withEffect">
                                  <p:stCondLst>
                                    <p:cond delay="1250"/>
                                  </p:stCondLst>
                                  <p:childTnLst>
                                    <p:set>
                                      <p:cBhvr>
                                        <p:cTn id="119" dur="1" fill="hold">
                                          <p:stCondLst>
                                            <p:cond delay="0"/>
                                          </p:stCondLst>
                                        </p:cTn>
                                        <p:tgtEl>
                                          <p:spTgt spid="2"/>
                                        </p:tgtEl>
                                        <p:attrNameLst>
                                          <p:attrName>style.visibility</p:attrName>
                                        </p:attrNameLst>
                                      </p:cBhvr>
                                      <p:to>
                                        <p:strVal val="visible"/>
                                      </p:to>
                                    </p:set>
                                    <p:animEffect transition="in" filter="wipe(right)">
                                      <p:cBhvr>
                                        <p:cTn id="12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7" grpId="0"/>
      <p:bldP spid="7" grpId="1"/>
      <p:bldP spid="3074" grpId="0"/>
      <p:bldP spid="3074" grpId="1"/>
      <p:bldP spid="6" grpId="3"/>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2C9C6E-CA5F-4D81-9EC5-2B98DECA3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can be found if one seeks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Man is isolated by the spirit given of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thoughts are higher than we can know</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Committing to God establishes one’s thoughts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Trust in God and not one’s own understanding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tests the minds of all examining hearts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Word discerns thoughts and intents of heart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If the wicked turns, He will abundantly pardon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abundance of the heart speaks one’s mind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Truth is in Jesus to put off one’s former conduct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Bring every thought into captivity in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Prayer guards one’s heart and mind through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Cast all your cares upon God’s care – seek above</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777222">
            <a:off x="135815" y="1961023"/>
            <a:ext cx="9220200" cy="3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gradFill>
                  <a:gsLst>
                    <a:gs pos="0">
                      <a:srgbClr val="DDEBCF"/>
                    </a:gs>
                    <a:gs pos="50000">
                      <a:srgbClr val="9CB86E"/>
                    </a:gs>
                    <a:gs pos="100000">
                      <a:srgbClr val="156B13"/>
                    </a:gs>
                  </a:gsLst>
                  <a:lin ang="5400000" scaled="0"/>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rPr>
              <a:t>The sawing of time cuts to the core of being</a:t>
            </a:r>
            <a:endParaRPr lang="en-US" sz="7200" b="1" i="1" spc="50" dirty="0">
              <a:ln w="11430"/>
              <a:gradFill>
                <a:gsLst>
                  <a:gs pos="0">
                    <a:srgbClr val="DDEBCF"/>
                  </a:gs>
                  <a:gs pos="50000">
                    <a:srgbClr val="9CB86E"/>
                  </a:gs>
                  <a:gs pos="100000">
                    <a:srgbClr val="156B13"/>
                  </a:gs>
                </a:gsLst>
                <a:lin ang="5400000" scaled="0"/>
              </a:gradFill>
              <a:effectLst>
                <a:glow rad="50800">
                  <a:srgbClr val="FFFF00">
                    <a:alpha val="80000"/>
                  </a:srgbClr>
                </a:glow>
                <a:outerShdw blurRad="76200" dist="50800" dir="5400000" algn="tl" rotWithShape="0">
                  <a:srgbClr val="000000">
                    <a:alpha val="65000"/>
                  </a:srgbClr>
                </a:outerShdw>
              </a:effectLst>
              <a:latin typeface="Calibri" panose="020F0502020204030204" pitchFamily="34" charset="0"/>
            </a:endParaRP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2.22222E-6 3.7037E-6 L 0.0533 0.35324 " pathEditMode="relative" rAng="0" ptsTypes="AA">
                                      <p:cBhvr>
                                        <p:cTn id="189" dur="1750" fill="hold"/>
                                        <p:tgtEl>
                                          <p:spTgt spid="4">
                                            <p:txEl>
                                              <p:pRg st="0" end="0"/>
                                            </p:txEl>
                                          </p:spTgt>
                                        </p:tgtEl>
                                        <p:attrNameLst>
                                          <p:attrName>ppt_x</p:attrName>
                                          <p:attrName>ppt_y</p:attrName>
                                        </p:attrNameLst>
                                      </p:cBhvr>
                                      <p:rCtr x="2656" y="17662"/>
                                    </p:animMotion>
                                  </p:childTnLst>
                                </p:cTn>
                              </p:par>
                              <p:par>
                                <p:cTn id="190" presetID="0" presetClass="path" presetSubtype="0" accel="50000" decel="50000" fill="hold" nodeType="withEffect">
                                  <p:stCondLst>
                                    <p:cond delay="0"/>
                                  </p:stCondLst>
                                  <p:childTnLst>
                                    <p:animMotion origin="layout" path="M 2.77778E-7 -2.96296E-6 L -0.00035 0.28611 " pathEditMode="relative" rAng="0" ptsTypes="AA">
                                      <p:cBhvr>
                                        <p:cTn id="191" dur="1750" fill="hold"/>
                                        <p:tgtEl>
                                          <p:spTgt spid="4">
                                            <p:txEl>
                                              <p:pRg st="1" end="1"/>
                                            </p:txEl>
                                          </p:spTgt>
                                        </p:tgtEl>
                                        <p:attrNameLst>
                                          <p:attrName>ppt_x</p:attrName>
                                          <p:attrName>ppt_y</p:attrName>
                                        </p:attrNameLst>
                                      </p:cBhvr>
                                      <p:rCtr x="-17" y="14306"/>
                                    </p:animMotion>
                                  </p:childTnLst>
                                </p:cTn>
                              </p:par>
                              <p:par>
                                <p:cTn id="192" presetID="0" presetClass="path" presetSubtype="0" accel="50000" decel="50000" fill="hold" nodeType="withEffect">
                                  <p:stCondLst>
                                    <p:cond delay="0"/>
                                  </p:stCondLst>
                                  <p:childTnLst>
                                    <p:animMotion origin="layout" path="M -5.55556E-7 0.00023 L -0.03194 0.21181 " pathEditMode="relative" rAng="0" ptsTypes="AA">
                                      <p:cBhvr>
                                        <p:cTn id="193" dur="1750" fill="hold"/>
                                        <p:tgtEl>
                                          <p:spTgt spid="4">
                                            <p:txEl>
                                              <p:pRg st="2" end="2"/>
                                            </p:txEl>
                                          </p:spTgt>
                                        </p:tgtEl>
                                        <p:attrNameLst>
                                          <p:attrName>ppt_x</p:attrName>
                                          <p:attrName>ppt_y</p:attrName>
                                        </p:attrNameLst>
                                      </p:cBhvr>
                                      <p:rCtr x="-1597" y="10579"/>
                                    </p:animMotion>
                                  </p:childTnLst>
                                </p:cTn>
                              </p:par>
                              <p:par>
                                <p:cTn id="194" presetID="0" presetClass="path" presetSubtype="0" accel="50000" decel="50000" fill="hold" nodeType="withEffect">
                                  <p:stCondLst>
                                    <p:cond delay="0"/>
                                  </p:stCondLst>
                                  <p:childTnLst>
                                    <p:animMotion origin="layout" path="M -3.33333E-6 0.00047 L -0.04479 0.1382 " pathEditMode="relative" rAng="0" ptsTypes="AA">
                                      <p:cBhvr>
                                        <p:cTn id="195" dur="1750" fill="hold"/>
                                        <p:tgtEl>
                                          <p:spTgt spid="4">
                                            <p:txEl>
                                              <p:pRg st="3" end="3"/>
                                            </p:txEl>
                                          </p:spTgt>
                                        </p:tgtEl>
                                        <p:attrNameLst>
                                          <p:attrName>ppt_x</p:attrName>
                                          <p:attrName>ppt_y</p:attrName>
                                        </p:attrNameLst>
                                      </p:cBhvr>
                                      <p:rCtr x="-2240" y="6875"/>
                                    </p:animMotion>
                                  </p:childTnLst>
                                </p:cTn>
                              </p:par>
                              <p:par>
                                <p:cTn id="196" presetID="0" presetClass="path" presetSubtype="0" accel="50000" decel="50000" fill="hold" nodeType="withEffect">
                                  <p:stCondLst>
                                    <p:cond delay="0"/>
                                  </p:stCondLst>
                                  <p:childTnLst>
                                    <p:animMotion origin="layout" path="M 4.16667E-6 0.00069 L -0.04601 0.06551 " pathEditMode="relative" rAng="0" ptsTypes="AA">
                                      <p:cBhvr>
                                        <p:cTn id="197" dur="1750" fill="hold"/>
                                        <p:tgtEl>
                                          <p:spTgt spid="4">
                                            <p:txEl>
                                              <p:pRg st="4" end="4"/>
                                            </p:txEl>
                                          </p:spTgt>
                                        </p:tgtEl>
                                        <p:attrNameLst>
                                          <p:attrName>ppt_x</p:attrName>
                                          <p:attrName>ppt_y</p:attrName>
                                        </p:attrNameLst>
                                      </p:cBhvr>
                                      <p:rCtr x="-2309" y="3241"/>
                                    </p:animMotion>
                                  </p:childTnLst>
                                </p:cTn>
                              </p:par>
                              <p:par>
                                <p:cTn id="198" presetID="0" presetClass="path" presetSubtype="0" accel="50000" decel="50000" fill="hold" nodeType="withEffect">
                                  <p:stCondLst>
                                    <p:cond delay="0"/>
                                  </p:stCondLst>
                                  <p:childTnLst>
                                    <p:animMotion origin="layout" path="M 1.38889E-6 0.00046 L -0.02257 -0.00671 " pathEditMode="relative" rAng="0" ptsTypes="AA">
                                      <p:cBhvr>
                                        <p:cTn id="199" dur="1750" fill="hold"/>
                                        <p:tgtEl>
                                          <p:spTgt spid="4">
                                            <p:txEl>
                                              <p:pRg st="5" end="5"/>
                                            </p:txEl>
                                          </p:spTgt>
                                        </p:tgtEl>
                                        <p:attrNameLst>
                                          <p:attrName>ppt_x</p:attrName>
                                          <p:attrName>ppt_y</p:attrName>
                                        </p:attrNameLst>
                                      </p:cBhvr>
                                      <p:rCtr x="-1128" y="-370"/>
                                    </p:animMotion>
                                  </p:childTnLst>
                                </p:cTn>
                              </p:par>
                              <p:par>
                                <p:cTn id="200" presetID="0" presetClass="path" presetSubtype="0" accel="50000" decel="50000" fill="hold" nodeType="withEffect">
                                  <p:stCondLst>
                                    <p:cond delay="0"/>
                                  </p:stCondLst>
                                  <p:childTnLst>
                                    <p:animMotion origin="layout" path="M -1.66667E-6 0.00046 L -0.08125 -0.08125 " pathEditMode="relative" rAng="0" ptsTypes="AA">
                                      <p:cBhvr>
                                        <p:cTn id="201" dur="1750" fill="hold"/>
                                        <p:tgtEl>
                                          <p:spTgt spid="4">
                                            <p:txEl>
                                              <p:pRg st="6" end="6"/>
                                            </p:txEl>
                                          </p:spTgt>
                                        </p:tgtEl>
                                        <p:attrNameLst>
                                          <p:attrName>ppt_x</p:attrName>
                                          <p:attrName>ppt_y</p:attrName>
                                        </p:attrNameLst>
                                      </p:cBhvr>
                                      <p:rCtr x="-4062" y="-4097"/>
                                    </p:animMotion>
                                  </p:childTnLst>
                                </p:cTn>
                              </p:par>
                              <p:par>
                                <p:cTn id="202" presetID="0" presetClass="path" presetSubtype="0" accel="50000" decel="50000" fill="hold" nodeType="withEffect">
                                  <p:stCondLst>
                                    <p:cond delay="0"/>
                                  </p:stCondLst>
                                  <p:childTnLst>
                                    <p:animMotion origin="layout" path="M -4.72222E-6 0.00046 L -0.0493 -0.15949 " pathEditMode="relative" rAng="0" ptsTypes="AA">
                                      <p:cBhvr>
                                        <p:cTn id="203" dur="1750" fill="hold"/>
                                        <p:tgtEl>
                                          <p:spTgt spid="4">
                                            <p:txEl>
                                              <p:pRg st="7" end="7"/>
                                            </p:txEl>
                                          </p:spTgt>
                                        </p:tgtEl>
                                        <p:attrNameLst>
                                          <p:attrName>ppt_x</p:attrName>
                                          <p:attrName>ppt_y</p:attrName>
                                        </p:attrNameLst>
                                      </p:cBhvr>
                                      <p:rCtr x="-2465" y="-8009"/>
                                    </p:animMotion>
                                  </p:childTnLst>
                                </p:cTn>
                              </p:par>
                              <p:par>
                                <p:cTn id="204" presetID="0" presetClass="path" presetSubtype="0" accel="50000" decel="50000" fill="hold" nodeType="withEffect">
                                  <p:stCondLst>
                                    <p:cond delay="0"/>
                                  </p:stCondLst>
                                  <p:childTnLst>
                                    <p:animMotion origin="layout" path="M -4.44444E-6 0.00069 L -0.04895 -0.22824 " pathEditMode="relative" rAng="0" ptsTypes="AA">
                                      <p:cBhvr>
                                        <p:cTn id="205" dur="1750" fill="hold"/>
                                        <p:tgtEl>
                                          <p:spTgt spid="4">
                                            <p:txEl>
                                              <p:pRg st="8" end="8"/>
                                            </p:txEl>
                                          </p:spTgt>
                                        </p:tgtEl>
                                        <p:attrNameLst>
                                          <p:attrName>ppt_x</p:attrName>
                                          <p:attrName>ppt_y</p:attrName>
                                        </p:attrNameLst>
                                      </p:cBhvr>
                                      <p:rCtr x="-2448" y="-11458"/>
                                    </p:animMotion>
                                  </p:childTnLst>
                                </p:cTn>
                              </p:par>
                              <p:par>
                                <p:cTn id="206" presetID="0" presetClass="path" presetSubtype="0" accel="50000" decel="50000" fill="hold" nodeType="withEffect">
                                  <p:stCondLst>
                                    <p:cond delay="0"/>
                                  </p:stCondLst>
                                  <p:childTnLst>
                                    <p:animMotion origin="layout" path="M -5.55556E-7 0.00023 L -0.0592 -0.30301 " pathEditMode="relative" rAng="0" ptsTypes="AA">
                                      <p:cBhvr>
                                        <p:cTn id="207" dur="1750" fill="hold"/>
                                        <p:tgtEl>
                                          <p:spTgt spid="4">
                                            <p:txEl>
                                              <p:pRg st="9" end="9"/>
                                            </p:txEl>
                                          </p:spTgt>
                                        </p:tgtEl>
                                        <p:attrNameLst>
                                          <p:attrName>ppt_x</p:attrName>
                                          <p:attrName>ppt_y</p:attrName>
                                        </p:attrNameLst>
                                      </p:cBhvr>
                                      <p:rCtr x="-2969" y="-15162"/>
                                    </p:animMotion>
                                  </p:childTnLst>
                                </p:cTn>
                              </p:par>
                              <p:par>
                                <p:cTn id="208" presetID="0" presetClass="path" presetSubtype="0" accel="50000" decel="50000" fill="hold" nodeType="withEffect">
                                  <p:stCondLst>
                                    <p:cond delay="0"/>
                                  </p:stCondLst>
                                  <p:childTnLst>
                                    <p:animMotion origin="layout" path="M 1.11111E-6 0.00046 L -0.01285 -0.375 " pathEditMode="relative" rAng="0" ptsTypes="AA">
                                      <p:cBhvr>
                                        <p:cTn id="209" dur="1750" fill="hold"/>
                                        <p:tgtEl>
                                          <p:spTgt spid="4">
                                            <p:txEl>
                                              <p:pRg st="10" end="10"/>
                                            </p:txEl>
                                          </p:spTgt>
                                        </p:tgtEl>
                                        <p:attrNameLst>
                                          <p:attrName>ppt_x</p:attrName>
                                          <p:attrName>ppt_y</p:attrName>
                                        </p:attrNameLst>
                                      </p:cBhvr>
                                      <p:rCtr x="-642" y="-18773"/>
                                    </p:animMotion>
                                  </p:childTnLst>
                                </p:cTn>
                              </p:par>
                              <p:par>
                                <p:cTn id="210" presetID="0" presetClass="path" presetSubtype="0" accel="50000" decel="50000" fill="hold" nodeType="withEffect">
                                  <p:stCondLst>
                                    <p:cond delay="0"/>
                                  </p:stCondLst>
                                  <p:childTnLst>
                                    <p:animMotion origin="layout" path="M 3.88889E-6 0.00092 L -0.08212 -0.44769 " pathEditMode="relative" rAng="0" ptsTypes="AA">
                                      <p:cBhvr>
                                        <p:cTn id="211" dur="1750" fill="hold"/>
                                        <p:tgtEl>
                                          <p:spTgt spid="4">
                                            <p:txEl>
                                              <p:pRg st="11" end="11"/>
                                            </p:txEl>
                                          </p:spTgt>
                                        </p:tgtEl>
                                        <p:attrNameLst>
                                          <p:attrName>ppt_x</p:attrName>
                                          <p:attrName>ppt_y</p:attrName>
                                        </p:attrNameLst>
                                      </p:cBhvr>
                                      <p:rCtr x="-4115" y="-22431"/>
                                    </p:animMotion>
                                  </p:childTnLst>
                                </p:cTn>
                              </p:par>
                              <p:par>
                                <p:cTn id="212" presetID="0" presetClass="path" presetSubtype="0" accel="50000" decel="50000" fill="hold" nodeType="withEffect">
                                  <p:stCondLst>
                                    <p:cond delay="0"/>
                                  </p:stCondLst>
                                  <p:childTnLst>
                                    <p:animMotion origin="layout" path="M -2.5E-6 0.00046 L -0.06337 -0.52084 " pathEditMode="relative" rAng="0" ptsTypes="AA">
                                      <p:cBhvr>
                                        <p:cTn id="213" dur="1750" fill="hold"/>
                                        <p:tgtEl>
                                          <p:spTgt spid="4">
                                            <p:txEl>
                                              <p:pRg st="12" end="12"/>
                                            </p:txEl>
                                          </p:spTgt>
                                        </p:tgtEl>
                                        <p:attrNameLst>
                                          <p:attrName>ppt_x</p:attrName>
                                          <p:attrName>ppt_y</p:attrName>
                                        </p:attrNameLst>
                                      </p:cBhvr>
                                      <p:rCtr x="-3177" y="-2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450278-AA6E-4DF7-A115-C8790604C7CF}"/>
              </a:ext>
            </a:extLst>
          </p:cNvPr>
          <p:cNvPicPr>
            <a:picLocks noChangeAspect="1"/>
          </p:cNvPicPr>
          <p:nvPr/>
        </p:nvPicPr>
        <p:blipFill rotWithShape="1">
          <a:blip r:embed="rId2">
            <a:extLst>
              <a:ext uri="{28A0092B-C50C-407E-A947-70E740481C1C}">
                <a14:useLocalDpi xmlns:a14="http://schemas.microsoft.com/office/drawing/2010/main" val="0"/>
              </a:ext>
            </a:extLst>
          </a:blip>
          <a:srcRect b="33357"/>
          <a:stretch/>
        </p:blipFill>
        <p:spPr>
          <a:xfrm>
            <a:off x="0" y="-103462"/>
            <a:ext cx="9255494" cy="7240774"/>
          </a:xfrm>
          <a:prstGeom prst="rect">
            <a:avLst/>
          </a:prstGeom>
        </p:spPr>
      </p:pic>
      <p:sp>
        <p:nvSpPr>
          <p:cNvPr id="8" name="Rectangle 2">
            <a:extLst>
              <a:ext uri="{FF2B5EF4-FFF2-40B4-BE49-F238E27FC236}">
                <a16:creationId xmlns:a16="http://schemas.microsoft.com/office/drawing/2014/main" id="{AB353F68-561A-46B9-805C-426B18CFA256}"/>
              </a:ext>
            </a:extLst>
          </p:cNvPr>
          <p:cNvSpPr txBox="1">
            <a:spLocks noChangeArrowheads="1"/>
          </p:cNvSpPr>
          <p:nvPr/>
        </p:nvSpPr>
        <p:spPr bwMode="auto">
          <a:xfrm>
            <a:off x="1595995" y="1116202"/>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4" name="Title 1"/>
          <p:cNvSpPr txBox="1">
            <a:spLocks/>
          </p:cNvSpPr>
          <p:nvPr/>
        </p:nvSpPr>
        <p:spPr>
          <a:xfrm>
            <a:off x="3116406" y="1769018"/>
            <a:ext cx="2992582" cy="773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loyal heart</a:t>
            </a:r>
          </a:p>
        </p:txBody>
      </p:sp>
      <p:sp>
        <p:nvSpPr>
          <p:cNvPr id="5" name="Title 1"/>
          <p:cNvSpPr txBox="1">
            <a:spLocks/>
          </p:cNvSpPr>
          <p:nvPr/>
        </p:nvSpPr>
        <p:spPr>
          <a:xfrm>
            <a:off x="496815" y="2408304"/>
            <a:ext cx="2992582" cy="773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willing mind</a:t>
            </a:r>
          </a:p>
        </p:txBody>
      </p:sp>
      <p:sp>
        <p:nvSpPr>
          <p:cNvPr id="6" name="Title 1"/>
          <p:cNvSpPr txBox="1">
            <a:spLocks/>
          </p:cNvSpPr>
          <p:nvPr/>
        </p:nvSpPr>
        <p:spPr>
          <a:xfrm>
            <a:off x="1573142" y="4326479"/>
            <a:ext cx="5704610" cy="773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He will be found by you</a:t>
            </a:r>
          </a:p>
        </p:txBody>
      </p:sp>
      <p:sp>
        <p:nvSpPr>
          <p:cNvPr id="3074" name="Rectangle 2"/>
          <p:cNvSpPr>
            <a:spLocks noGrp="1" noChangeArrowheads="1"/>
          </p:cNvSpPr>
          <p:nvPr>
            <p:ph type="title"/>
          </p:nvPr>
        </p:nvSpPr>
        <p:spPr>
          <a:xfrm>
            <a:off x="457200" y="477561"/>
            <a:ext cx="8229600" cy="5902878"/>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Chronicles 28:9 </a:t>
            </a:r>
          </a:p>
        </p:txBody>
      </p:sp>
      <p:sp>
        <p:nvSpPr>
          <p:cNvPr id="9" name="Rectangle 8">
            <a:extLst>
              <a:ext uri="{FF2B5EF4-FFF2-40B4-BE49-F238E27FC236}">
                <a16:creationId xmlns:a16="http://schemas.microsoft.com/office/drawing/2014/main" id="{E308501D-E835-4454-9789-77D4DB162547}"/>
              </a:ext>
            </a:extLst>
          </p:cNvPr>
          <p:cNvSpPr>
            <a:spLocks noChangeArrowheads="1"/>
          </p:cNvSpPr>
          <p:nvPr/>
        </p:nvSpPr>
        <p:spPr bwMode="auto">
          <a:xfrm>
            <a:off x="6979287" y="408616"/>
            <a:ext cx="18663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210" b="1" dirty="0">
                <a:solidFill>
                  <a:srgbClr val="CC9900"/>
                </a:solidFill>
                <a:latin typeface="Calibri" panose="020F0502020204030204" pitchFamily="34" charset="0"/>
                <a:cs typeface="Calibri" panose="020F0502020204030204" pitchFamily="34" charset="0"/>
              </a:rPr>
              <a:t>know</a:t>
            </a:r>
            <a:endParaRPr lang="en-US" sz="4210" b="1" i="1" dirty="0">
              <a:solidFill>
                <a:srgbClr val="CC9900"/>
              </a:solidFill>
              <a:latin typeface="Calibri" panose="020F0502020204030204" pitchFamily="34" charset="0"/>
              <a:cs typeface="Calibri" panose="020F0502020204030204" pitchFamily="34" charset="0"/>
            </a:endParaRPr>
          </a:p>
        </p:txBody>
      </p:sp>
      <p:sp>
        <p:nvSpPr>
          <p:cNvPr id="10" name="Heart 9">
            <a:extLst>
              <a:ext uri="{FF2B5EF4-FFF2-40B4-BE49-F238E27FC236}">
                <a16:creationId xmlns:a16="http://schemas.microsoft.com/office/drawing/2014/main" id="{BD306ABC-D86C-4BEF-9256-9E79A2FF81BF}"/>
              </a:ext>
            </a:extLst>
          </p:cNvPr>
          <p:cNvSpPr/>
          <p:nvPr/>
        </p:nvSpPr>
        <p:spPr bwMode="auto">
          <a:xfrm>
            <a:off x="1673792" y="3848977"/>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1" name="Rectangle 10"/>
          <p:cNvSpPr>
            <a:spLocks noChangeArrowheads="1"/>
          </p:cNvSpPr>
          <p:nvPr/>
        </p:nvSpPr>
        <p:spPr bwMode="auto">
          <a:xfrm>
            <a:off x="7022689" y="3667432"/>
            <a:ext cx="1639529" cy="7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127000">
                    <a:schemeClr val="tx1"/>
                  </a:glow>
                  <a:outerShdw blurRad="50800" dist="39000" dir="5460000" algn="tl">
                    <a:srgbClr val="000000">
                      <a:alpha val="38000"/>
                    </a:srgbClr>
                  </a:outerShdw>
                </a:effectLst>
                <a:latin typeface="Calibri" panose="020F0502020204030204" pitchFamily="34" charset="0"/>
                <a:ea typeface="+mj-ea"/>
                <a:cs typeface="+mj-cs"/>
              </a:rPr>
              <a:t>seek</a:t>
            </a:r>
          </a:p>
        </p:txBody>
      </p:sp>
      <p:sp>
        <p:nvSpPr>
          <p:cNvPr id="12" name="Rectangle 11"/>
          <p:cNvSpPr>
            <a:spLocks noChangeArrowheads="1"/>
          </p:cNvSpPr>
          <p:nvPr/>
        </p:nvSpPr>
        <p:spPr bwMode="auto">
          <a:xfrm>
            <a:off x="1703439" y="4916128"/>
            <a:ext cx="1934498" cy="84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lumMod val="50000"/>
                  </a:schemeClr>
                </a:solidFill>
                <a:effectLst>
                  <a:glow rad="127000">
                    <a:schemeClr val="tx1"/>
                  </a:glow>
                  <a:outerShdw blurRad="50800" dist="39000" dir="5460000" algn="tl">
                    <a:srgbClr val="000000">
                      <a:alpha val="38000"/>
                    </a:srgbClr>
                  </a:outerShdw>
                </a:effectLst>
                <a:latin typeface="Calibri" panose="020F0502020204030204" pitchFamily="34" charset="0"/>
                <a:ea typeface="+mj-ea"/>
                <a:cs typeface="+mj-cs"/>
              </a:rPr>
              <a:t>forsake</a:t>
            </a:r>
          </a:p>
        </p:txBody>
      </p:sp>
    </p:spTree>
    <p:extLst>
      <p:ext uri="{BB962C8B-B14F-4D97-AF65-F5344CB8AC3E}">
        <p14:creationId xmlns:p14="http://schemas.microsoft.com/office/powerpoint/2010/main" val="22938633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8" presetClass="emph" presetSubtype="0" fill="hold" grpId="1" nodeType="with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0"/>
                                  </p:stCondLst>
                                  <p:childTnLst>
                                    <p:set>
                                      <p:cBhvr override="childStyle">
                                        <p:cTn id="22" dur="500" fill="hold"/>
                                        <p:tgtEl>
                                          <p:spTgt spid="5"/>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8" presetClass="emph" presetSubtype="0" fill="hold" grpId="1" nodeType="withEffect">
                                  <p:stCondLst>
                                    <p:cond delay="0"/>
                                  </p:stCondLst>
                                  <p:childTnLst>
                                    <p:set>
                                      <p:cBhvr override="childStyle">
                                        <p:cTn id="29" dur="500" fill="hold"/>
                                        <p:tgtEl>
                                          <p:spTgt spid="6"/>
                                        </p:tgtEl>
                                        <p:attrNameLst>
                                          <p:attrName>style.textDecorationUnderline</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0" presetClass="entr" presetSubtype="0" fill="hold" grpId="0" nodeType="click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stCondLst>
                                            <p:cond delay="0"/>
                                          </p:stCondLst>
                                        </p:cTn>
                                        <p:tgtEl>
                                          <p:spTgt spid="9"/>
                                        </p:tgtEl>
                                      </p:cBhvr>
                                    </p:animEffect>
                                    <p:anim to="" calcmode="lin" valueType="num">
                                      <p:cBhvr>
                                        <p:cTn id="35"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6"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37" fill="hold">
                            <p:stCondLst>
                              <p:cond delay="65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2" presetClass="exit" presetSubtype="8" fill="hold" grpId="3" nodeType="clickEffect">
                                  <p:stCondLst>
                                    <p:cond delay="0"/>
                                  </p:stCondLst>
                                  <p:childTnLst>
                                    <p:animEffect transition="out" filter="wipe(left)">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22" presetClass="exit" presetSubtype="8" fill="hold" grpId="3" nodeType="withEffect">
                                  <p:stCondLst>
                                    <p:cond delay="0"/>
                                  </p:stCondLst>
                                  <p:childTnLst>
                                    <p:animEffect transition="out" filter="wipe(left)">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22" presetClass="exit" presetSubtype="8" fill="hold" grpId="3" nodeType="withEffect">
                                  <p:stCondLst>
                                    <p:cond delay="0"/>
                                  </p:stCondLst>
                                  <p:childTnLst>
                                    <p:animEffect transition="out" filter="wipe(left)">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grpId="3" nodeType="withEffect">
                                  <p:stCondLst>
                                    <p:cond delay="0"/>
                                  </p:stCondLst>
                                  <p:iterate type="lt">
                                    <p:tmPct val="0"/>
                                  </p:iterate>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0" presetClass="entr" presetSubtype="0" fill="hold" grpId="0" nodeType="withEffect">
                                  <p:stCondLst>
                                    <p:cond delay="25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stCondLst>
                                            <p:cond delay="0"/>
                                          </p:stCondLst>
                                        </p:cTn>
                                        <p:tgtEl>
                                          <p:spTgt spid="11"/>
                                        </p:tgtEl>
                                      </p:cBhvr>
                                    </p:animEffect>
                                    <p:anim to="" calcmode="lin" valueType="num">
                                      <p:cBhvr>
                                        <p:cTn id="58"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59"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60" presetID="0" presetClass="entr" presetSubtype="0" fill="hold" grpId="0" nodeType="withEffect">
                                  <p:stCondLst>
                                    <p:cond delay="50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stCondLst>
                                            <p:cond delay="0"/>
                                          </p:stCondLst>
                                        </p:cTn>
                                        <p:tgtEl>
                                          <p:spTgt spid="12"/>
                                        </p:tgtEl>
                                      </p:cBhvr>
                                    </p:animEffect>
                                    <p:anim to="" calcmode="lin" valueType="num">
                                      <p:cBhvr>
                                        <p:cTn id="63"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64"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250"/>
                                        <p:tgtEl>
                                          <p:spTgt spid="8"/>
                                        </p:tgtEl>
                                      </p:cBhvr>
                                    </p:animEffect>
                                  </p:childTnLst>
                                </p:cTn>
                              </p:par>
                              <p:par>
                                <p:cTn id="70" presetID="10" presetClass="exit" presetSubtype="0" fill="hold" grpId="2" nodeType="withEffect">
                                  <p:stCondLst>
                                    <p:cond delay="0"/>
                                  </p:stCondLst>
                                  <p:iterate type="lt">
                                    <p:tmPct val="0"/>
                                  </p:iterate>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50"/>
                                        <p:tgtEl>
                                          <p:spTgt spid="12"/>
                                        </p:tgtEl>
                                      </p:cBhvr>
                                    </p:animEffect>
                                    <p:set>
                                      <p:cBhvr>
                                        <p:cTn id="75" dur="1" fill="hold">
                                          <p:stCondLst>
                                            <p:cond delay="24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50"/>
                                        <p:tgtEl>
                                          <p:spTgt spid="11"/>
                                        </p:tgtEl>
                                      </p:cBhvr>
                                    </p:animEffect>
                                    <p:set>
                                      <p:cBhvr>
                                        <p:cTn id="78" dur="1" fill="hold">
                                          <p:stCondLst>
                                            <p:cond delay="249"/>
                                          </p:stCondLst>
                                        </p:cTn>
                                        <p:tgtEl>
                                          <p:spTgt spid="11"/>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250"/>
                                        <p:tgtEl>
                                          <p:spTgt spid="4"/>
                                        </p:tgtEl>
                                      </p:cBhvr>
                                    </p:animEffect>
                                    <p:set>
                                      <p:cBhvr>
                                        <p:cTn id="81" dur="1" fill="hold">
                                          <p:stCondLst>
                                            <p:cond delay="249"/>
                                          </p:stCondLst>
                                        </p:cTn>
                                        <p:tgtEl>
                                          <p:spTgt spid="4"/>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250"/>
                                        <p:tgtEl>
                                          <p:spTgt spid="5"/>
                                        </p:tgtEl>
                                      </p:cBhvr>
                                    </p:animEffect>
                                    <p:set>
                                      <p:cBhvr>
                                        <p:cTn id="84" dur="1" fill="hold">
                                          <p:stCondLst>
                                            <p:cond delay="249"/>
                                          </p:stCondLst>
                                        </p:cTn>
                                        <p:tgtEl>
                                          <p:spTgt spid="5"/>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250"/>
                                        <p:tgtEl>
                                          <p:spTgt spid="6"/>
                                        </p:tgtEl>
                                      </p:cBhvr>
                                    </p:animEffect>
                                    <p:set>
                                      <p:cBhvr>
                                        <p:cTn id="87" dur="1" fill="hold">
                                          <p:stCondLst>
                                            <p:cond delay="249"/>
                                          </p:stCondLst>
                                        </p:cTn>
                                        <p:tgtEl>
                                          <p:spTgt spid="6"/>
                                        </p:tgtEl>
                                        <p:attrNameLst>
                                          <p:attrName>style.visibility</p:attrName>
                                        </p:attrNameLst>
                                      </p:cBhvr>
                                      <p:to>
                                        <p:strVal val="hidden"/>
                                      </p:to>
                                    </p:set>
                                  </p:childTnLst>
                                </p:cTn>
                              </p:par>
                              <p:par>
                                <p:cTn id="88" presetID="23" presetClass="exit" presetSubtype="32" fill="hold" grpId="1" nodeType="withEffect">
                                  <p:stCondLst>
                                    <p:cond delay="250"/>
                                  </p:stCondLst>
                                  <p:childTnLst>
                                    <p:anim calcmode="lin" valueType="num">
                                      <p:cBhvr>
                                        <p:cTn id="89" dur="1250"/>
                                        <p:tgtEl>
                                          <p:spTgt spid="3074"/>
                                        </p:tgtEl>
                                        <p:attrNameLst>
                                          <p:attrName>ppt_w</p:attrName>
                                        </p:attrNameLst>
                                      </p:cBhvr>
                                      <p:tavLst>
                                        <p:tav tm="0">
                                          <p:val>
                                            <p:strVal val="ppt_w"/>
                                          </p:val>
                                        </p:tav>
                                        <p:tav tm="100000">
                                          <p:val>
                                            <p:fltVal val="0"/>
                                          </p:val>
                                        </p:tav>
                                      </p:tavLst>
                                    </p:anim>
                                    <p:anim calcmode="lin" valueType="num">
                                      <p:cBhvr>
                                        <p:cTn id="90" dur="1250"/>
                                        <p:tgtEl>
                                          <p:spTgt spid="3074"/>
                                        </p:tgtEl>
                                        <p:attrNameLst>
                                          <p:attrName>ppt_h</p:attrName>
                                        </p:attrNameLst>
                                      </p:cBhvr>
                                      <p:tavLst>
                                        <p:tav tm="0">
                                          <p:val>
                                            <p:strVal val="ppt_h"/>
                                          </p:val>
                                        </p:tav>
                                        <p:tav tm="100000">
                                          <p:val>
                                            <p:fltVal val="0"/>
                                          </p:val>
                                        </p:tav>
                                      </p:tavLst>
                                    </p:anim>
                                    <p:set>
                                      <p:cBhvr>
                                        <p:cTn id="91" dur="1" fill="hold">
                                          <p:stCondLst>
                                            <p:cond delay="1249"/>
                                          </p:stCondLst>
                                        </p:cTn>
                                        <p:tgtEl>
                                          <p:spTgt spid="3074"/>
                                        </p:tgtEl>
                                        <p:attrNameLst>
                                          <p:attrName>style.visibility</p:attrName>
                                        </p:attrNameLst>
                                      </p:cBhvr>
                                      <p:to>
                                        <p:strVal val="hidden"/>
                                      </p:to>
                                    </p:set>
                                  </p:childTnLst>
                                </p:cTn>
                              </p:par>
                              <p:par>
                                <p:cTn id="92" presetID="42" presetClass="path" presetSubtype="0" accel="50000" decel="50000" fill="hold" grpId="2" nodeType="withEffect">
                                  <p:stCondLst>
                                    <p:cond delay="250"/>
                                  </p:stCondLst>
                                  <p:childTnLst>
                                    <p:animMotion origin="layout" path="M 0 0 L -0.29045 0.11273 " pathEditMode="relative" rAng="0" ptsTypes="AA">
                                      <p:cBhvr>
                                        <p:cTn id="93" dur="1250" fill="hold"/>
                                        <p:tgtEl>
                                          <p:spTgt spid="3074"/>
                                        </p:tgtEl>
                                        <p:attrNameLst>
                                          <p:attrName>ppt_x</p:attrName>
                                          <p:attrName>ppt_y</p:attrName>
                                        </p:attrNameLst>
                                      </p:cBhvr>
                                      <p:rCtr x="-14531" y="5625"/>
                                    </p:animMotion>
                                  </p:childTnLst>
                                </p:cTn>
                              </p:par>
                              <p:par>
                                <p:cTn id="94" presetID="23" presetClass="entr" presetSubtype="16" fill="hold" grpId="0" nodeType="withEffect">
                                  <p:stCondLst>
                                    <p:cond delay="1250"/>
                                  </p:stCondLst>
                                  <p:childTnLst>
                                    <p:set>
                                      <p:cBhvr>
                                        <p:cTn id="95" dur="1" fill="hold">
                                          <p:stCondLst>
                                            <p:cond delay="0"/>
                                          </p:stCondLst>
                                        </p:cTn>
                                        <p:tgtEl>
                                          <p:spTgt spid="10"/>
                                        </p:tgtEl>
                                        <p:attrNameLst>
                                          <p:attrName>style.visibility</p:attrName>
                                        </p:attrNameLst>
                                      </p:cBhvr>
                                      <p:to>
                                        <p:strVal val="visible"/>
                                      </p:to>
                                    </p:set>
                                    <p:anim calcmode="lin" valueType="num">
                                      <p:cBhvr>
                                        <p:cTn id="96" dur="500" fill="hold"/>
                                        <p:tgtEl>
                                          <p:spTgt spid="10"/>
                                        </p:tgtEl>
                                        <p:attrNameLst>
                                          <p:attrName>ppt_w</p:attrName>
                                        </p:attrNameLst>
                                      </p:cBhvr>
                                      <p:tavLst>
                                        <p:tav tm="0">
                                          <p:val>
                                            <p:fltVal val="0"/>
                                          </p:val>
                                        </p:tav>
                                        <p:tav tm="100000">
                                          <p:val>
                                            <p:strVal val="#ppt_w"/>
                                          </p:val>
                                        </p:tav>
                                      </p:tavLst>
                                    </p:anim>
                                    <p:anim calcmode="lin" valueType="num">
                                      <p:cBhvr>
                                        <p:cTn id="97" dur="500" fill="hold"/>
                                        <p:tgtEl>
                                          <p:spTgt spid="10"/>
                                        </p:tgtEl>
                                        <p:attrNameLst>
                                          <p:attrName>ppt_h</p:attrName>
                                        </p:attrNameLst>
                                      </p:cBhvr>
                                      <p:tavLst>
                                        <p:tav tm="0">
                                          <p:val>
                                            <p:fltVal val="0"/>
                                          </p:val>
                                        </p:tav>
                                        <p:tav tm="100000">
                                          <p:val>
                                            <p:strVal val="#ppt_h"/>
                                          </p:val>
                                        </p:tav>
                                      </p:tavLst>
                                    </p:anim>
                                  </p:childTnLst>
                                </p:cTn>
                              </p:par>
                              <p:par>
                                <p:cTn id="98" presetID="23" presetClass="exit" presetSubtype="16" fill="hold" grpId="1" nodeType="withEffect">
                                  <p:stCondLst>
                                    <p:cond delay="1500"/>
                                  </p:stCondLst>
                                  <p:childTnLst>
                                    <p:anim calcmode="lin" valueType="num">
                                      <p:cBhvr>
                                        <p:cTn id="99" dur="500"/>
                                        <p:tgtEl>
                                          <p:spTgt spid="10"/>
                                        </p:tgtEl>
                                        <p:attrNameLst>
                                          <p:attrName>ppt_w</p:attrName>
                                        </p:attrNameLst>
                                      </p:cBhvr>
                                      <p:tavLst>
                                        <p:tav tm="0">
                                          <p:val>
                                            <p:strVal val="ppt_w"/>
                                          </p:val>
                                        </p:tav>
                                        <p:tav tm="100000">
                                          <p:val>
                                            <p:strVal val="4*ppt_w"/>
                                          </p:val>
                                        </p:tav>
                                      </p:tavLst>
                                    </p:anim>
                                    <p:anim calcmode="lin" valueType="num">
                                      <p:cBhvr>
                                        <p:cTn id="100" dur="500"/>
                                        <p:tgtEl>
                                          <p:spTgt spid="10"/>
                                        </p:tgtEl>
                                        <p:attrNameLst>
                                          <p:attrName>ppt_h</p:attrName>
                                        </p:attrNameLst>
                                      </p:cBhvr>
                                      <p:tavLst>
                                        <p:tav tm="0">
                                          <p:val>
                                            <p:strVal val="ppt_h"/>
                                          </p:val>
                                        </p:tav>
                                        <p:tav tm="100000">
                                          <p:val>
                                            <p:strVal val="4*ppt_h"/>
                                          </p:val>
                                        </p:tav>
                                      </p:tavLst>
                                    </p:anim>
                                    <p:set>
                                      <p:cBhvr>
                                        <p:cTn id="101" dur="1" fill="hold">
                                          <p:stCondLst>
                                            <p:cond delay="499"/>
                                          </p:stCondLst>
                                        </p:cTn>
                                        <p:tgtEl>
                                          <p:spTgt spid="10"/>
                                        </p:tgtEl>
                                        <p:attrNameLst>
                                          <p:attrName>style.visibility</p:attrName>
                                        </p:attrNameLst>
                                      </p:cBhvr>
                                      <p:to>
                                        <p:strVal val="hidden"/>
                                      </p:to>
                                    </p:set>
                                  </p:childTnLst>
                                </p:cTn>
                              </p:par>
                              <p:par>
                                <p:cTn id="102" presetID="10" presetClass="exit" presetSubtype="0" fill="hold" grpId="2" nodeType="withEffect">
                                  <p:stCondLst>
                                    <p:cond delay="1500"/>
                                  </p:stCondLst>
                                  <p:childTnLst>
                                    <p:animEffect transition="out" filter="fade">
                                      <p:cBhvr>
                                        <p:cTn id="103" dur="500"/>
                                        <p:tgtEl>
                                          <p:spTgt spid="10"/>
                                        </p:tgtEl>
                                      </p:cBhvr>
                                    </p:animEffect>
                                    <p:set>
                                      <p:cBhvr>
                                        <p:cTn id="10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4" grpId="1"/>
      <p:bldP spid="4" grpId="2"/>
      <p:bldP spid="4" grpId="3"/>
      <p:bldP spid="5" grpId="0"/>
      <p:bldP spid="5" grpId="1"/>
      <p:bldP spid="5" grpId="2"/>
      <p:bldP spid="5" grpId="3"/>
      <p:bldP spid="6" grpId="0"/>
      <p:bldP spid="6" grpId="1"/>
      <p:bldP spid="6" grpId="2"/>
      <p:bldP spid="6" grpId="3"/>
      <p:bldP spid="3074" grpId="0"/>
      <p:bldP spid="3074" grpId="1"/>
      <p:bldP spid="3074" grpId="2"/>
      <p:bldP spid="9" grpId="0"/>
      <p:bldP spid="9" grpId="1"/>
      <p:bldP spid="9" grpId="2"/>
      <p:bldP spid="9" grpId="3"/>
      <p:bldP spid="10" grpId="0" animBg="1"/>
      <p:bldP spid="10" grpId="1" animBg="1"/>
      <p:bldP spid="10" grpId="2" animBg="1"/>
      <p:bldP spid="11" grpId="0"/>
      <p:bldP spid="11" grpId="1"/>
      <p:bldP spid="12" grpId="0"/>
      <p:bldP spid="12"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2CC7C-2C49-4BC5-89BA-A72546CB5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1"/>
          <p:cNvSpPr txBox="1">
            <a:spLocks/>
          </p:cNvSpPr>
          <p:nvPr/>
        </p:nvSpPr>
        <p:spPr>
          <a:xfrm>
            <a:off x="511532" y="4661585"/>
            <a:ext cx="5902037" cy="773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might know the things</a:t>
            </a:r>
          </a:p>
        </p:txBody>
      </p:sp>
      <p:sp>
        <p:nvSpPr>
          <p:cNvPr id="5" name="Title 1"/>
          <p:cNvSpPr txBox="1">
            <a:spLocks/>
          </p:cNvSpPr>
          <p:nvPr/>
        </p:nvSpPr>
        <p:spPr>
          <a:xfrm>
            <a:off x="2273229" y="5305822"/>
            <a:ext cx="5694218" cy="7730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freely given to us by God</a:t>
            </a:r>
          </a:p>
        </p:txBody>
      </p:sp>
      <p:sp>
        <p:nvSpPr>
          <p:cNvPr id="3074" name="Rectangle 2"/>
          <p:cNvSpPr>
            <a:spLocks noGrp="1" noChangeArrowheads="1"/>
          </p:cNvSpPr>
          <p:nvPr>
            <p:ph type="title"/>
          </p:nvPr>
        </p:nvSpPr>
        <p:spPr>
          <a:xfrm>
            <a:off x="366823" y="289719"/>
            <a:ext cx="8410353"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what man knows the things of a man except the spirit of the man which is in him? Even so no one knows the things of God except the Spirit of God. Now we have received, not the spirit of the world, but the Spirit who is from God, that we might know the things that have been freely given to us by God.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Corinthians 2:11-12 </a:t>
            </a:r>
            <a:r>
              <a:rPr lang="en-US" altLang="en-US" sz="40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7" name="Rectangle 2">
            <a:extLst>
              <a:ext uri="{FF2B5EF4-FFF2-40B4-BE49-F238E27FC236}">
                <a16:creationId xmlns:a16="http://schemas.microsoft.com/office/drawing/2014/main" id="{8F222C21-9644-496C-B9CD-96C76FEB6E1D}"/>
              </a:ext>
            </a:extLst>
          </p:cNvPr>
          <p:cNvSpPr txBox="1">
            <a:spLocks noChangeArrowheads="1"/>
          </p:cNvSpPr>
          <p:nvPr/>
        </p:nvSpPr>
        <p:spPr bwMode="auto">
          <a:xfrm>
            <a:off x="1595995" y="1116202"/>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8F222C21-9644-496C-B9CD-96C76FEB6E1D}"/>
              </a:ext>
            </a:extLst>
          </p:cNvPr>
          <p:cNvSpPr txBox="1">
            <a:spLocks noChangeArrowheads="1"/>
          </p:cNvSpPr>
          <p:nvPr/>
        </p:nvSpPr>
        <p:spPr bwMode="auto">
          <a:xfrm>
            <a:off x="1595995" y="1116202"/>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8F222C21-9644-496C-B9CD-96C76FEB6E1D}"/>
              </a:ext>
            </a:extLst>
          </p:cNvPr>
          <p:cNvSpPr txBox="1">
            <a:spLocks noChangeArrowheads="1"/>
          </p:cNvSpPr>
          <p:nvPr/>
        </p:nvSpPr>
        <p:spPr bwMode="auto">
          <a:xfrm>
            <a:off x="1595995" y="1116202"/>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8F222C21-9644-496C-B9CD-96C76FEB6E1D}"/>
              </a:ext>
            </a:extLst>
          </p:cNvPr>
          <p:cNvSpPr txBox="1">
            <a:spLocks noChangeArrowheads="1"/>
          </p:cNvSpPr>
          <p:nvPr/>
        </p:nvSpPr>
        <p:spPr bwMode="auto">
          <a:xfrm>
            <a:off x="1595995" y="1116202"/>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endParaRPr lang="en-US" altLang="en-US" sz="4000"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8F222C21-9644-496C-B9CD-96C76FEB6E1D}"/>
              </a:ext>
            </a:extLst>
          </p:cNvPr>
          <p:cNvSpPr txBox="1">
            <a:spLocks noChangeArrowheads="1"/>
          </p:cNvSpPr>
          <p:nvPr/>
        </p:nvSpPr>
        <p:spPr bwMode="auto">
          <a:xfrm>
            <a:off x="2190791" y="2738317"/>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2" hidden="1">
            <a:extLst>
              <a:ext uri="{FF2B5EF4-FFF2-40B4-BE49-F238E27FC236}">
                <a16:creationId xmlns:a16="http://schemas.microsoft.com/office/drawing/2014/main" id="{8F222C21-9644-496C-B9CD-96C76FEB6E1D}"/>
              </a:ext>
            </a:extLst>
          </p:cNvPr>
          <p:cNvSpPr txBox="1">
            <a:spLocks noChangeArrowheads="1"/>
          </p:cNvSpPr>
          <p:nvPr/>
        </p:nvSpPr>
        <p:spPr bwMode="auto">
          <a:xfrm>
            <a:off x="5011802" y="4017054"/>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hidden="1">
            <a:extLst>
              <a:ext uri="{FF2B5EF4-FFF2-40B4-BE49-F238E27FC236}">
                <a16:creationId xmlns:a16="http://schemas.microsoft.com/office/drawing/2014/main" id="{8F222C21-9644-496C-B9CD-96C76FEB6E1D}"/>
              </a:ext>
            </a:extLst>
          </p:cNvPr>
          <p:cNvSpPr txBox="1">
            <a:spLocks noChangeArrowheads="1"/>
          </p:cNvSpPr>
          <p:nvPr/>
        </p:nvSpPr>
        <p:spPr bwMode="auto">
          <a:xfrm>
            <a:off x="4972657" y="2097806"/>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1" name="Rectangle 2" hidden="1">
            <a:extLst>
              <a:ext uri="{FF2B5EF4-FFF2-40B4-BE49-F238E27FC236}">
                <a16:creationId xmlns:a16="http://schemas.microsoft.com/office/drawing/2014/main" id="{8F222C21-9644-496C-B9CD-96C76FEB6E1D}"/>
              </a:ext>
            </a:extLst>
          </p:cNvPr>
          <p:cNvSpPr txBox="1">
            <a:spLocks noChangeArrowheads="1"/>
          </p:cNvSpPr>
          <p:nvPr/>
        </p:nvSpPr>
        <p:spPr bwMode="auto">
          <a:xfrm>
            <a:off x="6802348" y="5298679"/>
            <a:ext cx="12086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5" name="Rectangle 14">
            <a:extLst>
              <a:ext uri="{FF2B5EF4-FFF2-40B4-BE49-F238E27FC236}">
                <a16:creationId xmlns:a16="http://schemas.microsoft.com/office/drawing/2014/main" id="{8BF06A13-BA0D-4014-8D4E-D0F72EF4EA0C}"/>
              </a:ext>
            </a:extLst>
          </p:cNvPr>
          <p:cNvSpPr>
            <a:spLocks noChangeArrowheads="1"/>
          </p:cNvSpPr>
          <p:nvPr/>
        </p:nvSpPr>
        <p:spPr bwMode="auto">
          <a:xfrm>
            <a:off x="734088" y="4588506"/>
            <a:ext cx="310209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210" b="1" dirty="0">
                <a:solidFill>
                  <a:srgbClr val="CC9900"/>
                </a:solidFill>
                <a:latin typeface="Calibri" panose="020F0502020204030204" pitchFamily="34" charset="0"/>
                <a:cs typeface="Calibri" panose="020F0502020204030204" pitchFamily="34" charset="0"/>
              </a:rPr>
              <a:t>might know</a:t>
            </a:r>
            <a:endParaRPr lang="en-US" sz="4210" b="1" i="1" dirty="0">
              <a:solidFill>
                <a:srgbClr val="CC9900"/>
              </a:solidFill>
              <a:latin typeface="Calibri" panose="020F0502020204030204" pitchFamily="34" charset="0"/>
              <a:cs typeface="Calibri" panose="020F0502020204030204" pitchFamily="34" charset="0"/>
            </a:endParaRPr>
          </a:p>
        </p:txBody>
      </p:sp>
      <p:sp>
        <p:nvSpPr>
          <p:cNvPr id="16" name="Rectangle 12"/>
          <p:cNvSpPr>
            <a:spLocks noChangeArrowheads="1"/>
          </p:cNvSpPr>
          <p:nvPr/>
        </p:nvSpPr>
        <p:spPr bwMode="auto">
          <a:xfrm>
            <a:off x="4390103" y="2634872"/>
            <a:ext cx="442943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220" b="1" dirty="0">
                <a:solidFill>
                  <a:schemeClr val="bg1"/>
                </a:solidFill>
                <a:effectLst>
                  <a:glow rad="127000">
                    <a:schemeClr val="tx1"/>
                  </a:glow>
                </a:effectLst>
                <a:latin typeface="Calibri" panose="020F0502020204030204" pitchFamily="34" charset="0"/>
              </a:rPr>
              <a:t>we have received</a:t>
            </a:r>
            <a:endParaRPr lang="en-US" altLang="en-US" sz="4220" b="1" i="1" dirty="0">
              <a:solidFill>
                <a:schemeClr val="bg1"/>
              </a:solidFill>
              <a:effectLst>
                <a:glow rad="127000">
                  <a:schemeClr val="tx1"/>
                </a:glow>
              </a:effectLst>
              <a:latin typeface="Calibri" panose="020F0502020204030204" pitchFamily="34" charset="0"/>
            </a:endParaRPr>
          </a:p>
        </p:txBody>
      </p:sp>
    </p:spTree>
    <p:extLst>
      <p:ext uri="{BB962C8B-B14F-4D97-AF65-F5344CB8AC3E}">
        <p14:creationId xmlns:p14="http://schemas.microsoft.com/office/powerpoint/2010/main" val="334123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3"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3"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3"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0" presetClass="path" presetSubtype="0" accel="50000" decel="50000" fill="hold" grpId="2" nodeType="withEffect">
                                  <p:stCondLst>
                                    <p:cond delay="0"/>
                                  </p:stCondLst>
                                  <p:childTnLst>
                                    <p:animMotion origin="layout" path="M 5E-6 -1.48148E-6 C 0.02969 -0.00741 0.12223 -0.03287 0.17882 -0.04352 C 0.23542 -0.05393 0.29219 -0.06829 0.33976 -0.0625 C 0.38733 -0.05648 0.43178 -0.04004 0.46389 -0.00764 C 0.49584 0.02477 0.5165 0.07917 0.5323 0.13264 C 0.5481 0.18588 0.554 0.25579 0.55938 0.31273 C 0.56476 0.36991 0.56355 0.4257 0.56511 0.47477 C 0.56667 0.52431 0.56823 0.58148 0.56928 0.60972 " pathEditMode="relative" rAng="0" ptsTypes="aaaaaaaa">
                                      <p:cBhvr>
                                        <p:cTn id="22" dur="2000" fill="hold"/>
                                        <p:tgtEl>
                                          <p:spTgt spid="7"/>
                                        </p:tgtEl>
                                        <p:attrNameLst>
                                          <p:attrName>ppt_x</p:attrName>
                                          <p:attrName>ppt_y</p:attrName>
                                        </p:attrNameLst>
                                      </p:cBhvr>
                                      <p:rCtr x="28455" y="27060"/>
                                    </p:animMotion>
                                  </p:childTnLst>
                                </p:cTn>
                              </p:par>
                              <p:par>
                                <p:cTn id="23" presetID="0" presetClass="path" presetSubtype="0" accel="50000" decel="50000" fill="hold" grpId="2" nodeType="withEffect">
                                  <p:stCondLst>
                                    <p:cond delay="0"/>
                                  </p:stCondLst>
                                  <p:childTnLst>
                                    <p:animMotion origin="layout" path="M 0.00035 -1.48148E-6 C -0.04236 0.04815 -0.08386 0.0956 -0.10625 0.14514 C -0.12865 0.19445 -0.13473 0.24722 -0.13421 0.29468 C -0.13369 0.34236 -0.12605 0.38982 -0.10261 0.43056 C -0.07916 0.47107 -0.03525 0.51829 0.0073 0.53866 C 0.04948 0.55903 0.10695 0.55764 0.15157 0.55116 C 0.19636 0.54514 0.23785 0.52246 0.27501 0.50162 C 0.31216 0.48033 0.34202 0.45232 0.37344 0.42269 " pathEditMode="relative" rAng="0" ptsTypes="AAAAAAAA">
                                      <p:cBhvr>
                                        <p:cTn id="24" dur="2000" fill="hold"/>
                                        <p:tgtEl>
                                          <p:spTgt spid="12"/>
                                        </p:tgtEl>
                                        <p:attrNameLst>
                                          <p:attrName>ppt_x</p:attrName>
                                          <p:attrName>ppt_y</p:attrName>
                                        </p:attrNameLst>
                                      </p:cBhvr>
                                      <p:rCtr x="11927" y="27778"/>
                                    </p:animMotion>
                                  </p:childTnLst>
                                </p:cTn>
                              </p:par>
                              <p:par>
                                <p:cTn id="25" presetID="0" presetClass="path" presetSubtype="0" accel="50000" decel="50000" fill="hold" grpId="2" nodeType="withEffect">
                                  <p:stCondLst>
                                    <p:cond delay="0"/>
                                  </p:stCondLst>
                                  <p:childTnLst>
                                    <p:animMotion origin="layout" path="M -3.33333E-6 1.48148E-6 L 0.06511 0.23658 " pathEditMode="relative" rAng="0" ptsTypes="AA">
                                      <p:cBhvr>
                                        <p:cTn id="26" dur="2000" fill="hold"/>
                                        <p:tgtEl>
                                          <p:spTgt spid="13"/>
                                        </p:tgtEl>
                                        <p:attrNameLst>
                                          <p:attrName>ppt_x</p:attrName>
                                          <p:attrName>ppt_y</p:attrName>
                                        </p:attrNameLst>
                                      </p:cBhvr>
                                      <p:rCtr x="3299" y="11852"/>
                                    </p:animMotion>
                                  </p:childTnLst>
                                </p:cTn>
                              </p:par>
                              <p:par>
                                <p:cTn id="27" presetID="0" presetClass="path" presetSubtype="0" accel="50000" decel="50000" fill="hold" grpId="2" nodeType="withEffect">
                                  <p:stCondLst>
                                    <p:cond delay="0"/>
                                  </p:stCondLst>
                                  <p:childTnLst>
                                    <p:animMotion origin="layout" path="M 5E-6 -1.48148E-6 L 0.36928 0.14329 " pathEditMode="relative" rAng="0" ptsTypes="AA">
                                      <p:cBhvr>
                                        <p:cTn id="28" dur="2000" fill="hold"/>
                                        <p:tgtEl>
                                          <p:spTgt spid="14"/>
                                        </p:tgtEl>
                                        <p:attrNameLst>
                                          <p:attrName>ppt_x</p:attrName>
                                          <p:attrName>ppt_y</p:attrName>
                                        </p:attrNameLst>
                                      </p:cBhvr>
                                      <p:rCtr x="18455" y="7153"/>
                                    </p:animMotion>
                                  </p:childTnLst>
                                </p:cTn>
                              </p:par>
                              <p:par>
                                <p:cTn id="29" presetID="25" presetClass="entr" presetSubtype="0" fill="hold" grpId="0" nodeType="withEffect">
                                  <p:stCondLst>
                                    <p:cond delay="150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34" dur="1000" fill="hold"/>
                                        <p:tgtEl>
                                          <p:spTgt spid="307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4"/>
                                        </p:tgtEl>
                                      </p:cBhvr>
                                    </p:animEffect>
                                  </p:childTnLst>
                                </p:cTn>
                              </p:par>
                            </p:childTnLst>
                          </p:cTn>
                        </p:par>
                        <p:par>
                          <p:cTn id="39" fill="hold">
                            <p:stCondLst>
                              <p:cond delay="2500"/>
                            </p:stCondLst>
                            <p:childTnLst>
                              <p:par>
                                <p:cTn id="40" presetID="10" presetClass="exit" presetSubtype="0" fill="hold" grpId="1" nodeType="afterEffect">
                                  <p:stCondLst>
                                    <p:cond delay="0"/>
                                  </p:stCondLst>
                                  <p:childTnLst>
                                    <p:animEffect transition="out" filter="fade">
                                      <p:cBhvr>
                                        <p:cTn id="41" dur="250"/>
                                        <p:tgtEl>
                                          <p:spTgt spid="7"/>
                                        </p:tgtEl>
                                      </p:cBhvr>
                                    </p:animEffect>
                                    <p:set>
                                      <p:cBhvr>
                                        <p:cTn id="42" dur="1" fill="hold">
                                          <p:stCondLst>
                                            <p:cond delay="249"/>
                                          </p:stCondLst>
                                        </p:cTn>
                                        <p:tgtEl>
                                          <p:spTgt spid="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50"/>
                                        <p:tgtEl>
                                          <p:spTgt spid="12"/>
                                        </p:tgtEl>
                                      </p:cBhvr>
                                    </p:animEffect>
                                    <p:set>
                                      <p:cBhvr>
                                        <p:cTn id="45" dur="1" fill="hold">
                                          <p:stCondLst>
                                            <p:cond delay="24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50"/>
                                        <p:tgtEl>
                                          <p:spTgt spid="13"/>
                                        </p:tgtEl>
                                      </p:cBhvr>
                                    </p:animEffect>
                                    <p:set>
                                      <p:cBhvr>
                                        <p:cTn id="48" dur="1" fill="hold">
                                          <p:stCondLst>
                                            <p:cond delay="24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50"/>
                                        <p:tgtEl>
                                          <p:spTgt spid="14"/>
                                        </p:tgtEl>
                                      </p:cBhvr>
                                    </p:animEffect>
                                    <p:set>
                                      <p:cBhvr>
                                        <p:cTn id="51" dur="1" fill="hold">
                                          <p:stCondLst>
                                            <p:cond delay="249"/>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par>
                                <p:cTn id="57" presetID="18" presetClass="emph" presetSubtype="0" fill="hold" grpId="1" nodeType="withEffect">
                                  <p:stCondLst>
                                    <p:cond delay="0"/>
                                  </p:stCondLst>
                                  <p:childTnLst>
                                    <p:set>
                                      <p:cBhvr override="childStyle">
                                        <p:cTn id="58" dur="500" fill="hold"/>
                                        <p:tgtEl>
                                          <p:spTgt spid="4"/>
                                        </p:tgtEl>
                                        <p:attrNameLst>
                                          <p:attrName>style.textDecorationUnderline</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500"/>
                                        <p:tgtEl>
                                          <p:spTgt spid="5"/>
                                        </p:tgtEl>
                                      </p:cBhvr>
                                    </p:animEffect>
                                  </p:childTnLst>
                                </p:cTn>
                              </p:par>
                              <p:par>
                                <p:cTn id="64" presetID="18" presetClass="emph" presetSubtype="0" fill="hold" grpId="1" nodeType="withEffect">
                                  <p:stCondLst>
                                    <p:cond delay="0"/>
                                  </p:stCondLst>
                                  <p:childTnLst>
                                    <p:set>
                                      <p:cBhvr override="childStyle">
                                        <p:cTn id="65" dur="500" fill="hold"/>
                                        <p:tgtEl>
                                          <p:spTgt spid="5"/>
                                        </p:tgtEl>
                                        <p:attrNameLst>
                                          <p:attrName>style.textDecorationUnderline</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0" presetClass="entr" presetSubtype="0" fill="hold" grpId="0" nodeType="click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Effect transition="in" filter="dissolve">
                                      <p:cBhvr>
                                        <p:cTn id="70" dur="500">
                                          <p:stCondLst>
                                            <p:cond delay="0"/>
                                          </p:stCondLst>
                                        </p:cTn>
                                        <p:tgtEl>
                                          <p:spTgt spid="15"/>
                                        </p:tgtEl>
                                      </p:cBhvr>
                                    </p:animEffect>
                                    <p:anim to="" calcmode="lin" valueType="num">
                                      <p:cBhvr>
                                        <p:cTn id="71"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72" dur="500" fill="hold">
                                          <p:stCondLst>
                                            <p:cond delay="0"/>
                                          </p:stCondLst>
                                        </p:cTn>
                                        <p:tgtEl>
                                          <p:spTgt spid="15"/>
                                        </p:tgtEl>
                                        <p:attrNameLst>
                                          <p:attrName>ppt_h</p:attrName>
                                        </p:attrNameLst>
                                      </p:cBhvr>
                                      <p:tavLst>
                                        <p:tav tm="0">
                                          <p:val>
                                            <p:strVal val="#ppt_h*4"/>
                                          </p:val>
                                        </p:tav>
                                        <p:tav tm="100000">
                                          <p:val>
                                            <p:strVal val="#ppt_h"/>
                                          </p:val>
                                        </p:tav>
                                      </p:tavLst>
                                    </p:anim>
                                  </p:childTnLst>
                                </p:cTn>
                              </p:par>
                            </p:childTnLst>
                          </p:cTn>
                        </p:par>
                        <p:par>
                          <p:cTn id="73" fill="hold">
                            <p:stCondLst>
                              <p:cond delay="900"/>
                            </p:stCondLst>
                            <p:childTnLst>
                              <p:par>
                                <p:cTn id="74" presetID="26" presetClass="emph" presetSubtype="0" fill="hold" grpId="1" nodeType="afterEffect">
                                  <p:stCondLst>
                                    <p:cond delay="0"/>
                                  </p:stCondLst>
                                  <p:iterate type="lt">
                                    <p:tmPct val="0"/>
                                  </p:iterate>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82" dur="10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83" dur="10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7" grpId="0"/>
      <p:bldP spid="7" grpId="1"/>
      <p:bldP spid="7" grpId="2"/>
      <p:bldP spid="7" grpId="3"/>
      <p:bldP spid="12" grpId="0"/>
      <p:bldP spid="12" grpId="1"/>
      <p:bldP spid="12" grpId="2"/>
      <p:bldP spid="12" grpId="3"/>
      <p:bldP spid="13" grpId="0"/>
      <p:bldP spid="13" grpId="1"/>
      <p:bldP spid="13" grpId="2"/>
      <p:bldP spid="13" grpId="3"/>
      <p:bldP spid="14" grpId="0"/>
      <p:bldP spid="14" grpId="1"/>
      <p:bldP spid="14" grpId="2"/>
      <p:bldP spid="14" grpId="3"/>
      <p:bldP spid="15" grpId="0"/>
      <p:bldP spid="15" grpId="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3E544-6559-4678-9923-BD5F06159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B26EC2AD-1B9D-4036-A90F-AFEFB03124C7}"/>
              </a:ext>
            </a:extLst>
          </p:cNvPr>
          <p:cNvSpPr txBox="1">
            <a:spLocks/>
          </p:cNvSpPr>
          <p:nvPr/>
        </p:nvSpPr>
        <p:spPr>
          <a:xfrm>
            <a:off x="3674487" y="2977554"/>
            <a:ext cx="2656115"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are higher</a:t>
            </a:r>
          </a:p>
        </p:txBody>
      </p:sp>
      <p:sp>
        <p:nvSpPr>
          <p:cNvPr id="6" name="Title 1">
            <a:extLst>
              <a:ext uri="{FF2B5EF4-FFF2-40B4-BE49-F238E27FC236}">
                <a16:creationId xmlns:a16="http://schemas.microsoft.com/office/drawing/2014/main" id="{D967B9A4-C6C7-418B-9C2B-FDDCF39BF0EC}"/>
              </a:ext>
            </a:extLst>
          </p:cNvPr>
          <p:cNvSpPr txBox="1">
            <a:spLocks/>
          </p:cNvSpPr>
          <p:nvPr/>
        </p:nvSpPr>
        <p:spPr>
          <a:xfrm>
            <a:off x="3517220" y="3648920"/>
            <a:ext cx="23948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My ways</a:t>
            </a:r>
          </a:p>
        </p:txBody>
      </p:sp>
      <p:sp>
        <p:nvSpPr>
          <p:cNvPr id="3074" name="Rectangle 2"/>
          <p:cNvSpPr>
            <a:spLocks noGrp="1" noChangeArrowheads="1"/>
          </p:cNvSpPr>
          <p:nvPr>
            <p:ph type="title"/>
          </p:nvPr>
        </p:nvSpPr>
        <p:spPr>
          <a:xfrm>
            <a:off x="322943" y="947057"/>
            <a:ext cx="8498114" cy="49638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My thoughts are not            your thoughts, Nor are your ways My ways," says the LORD. For as the heavens are higher than the earth, So are My ways higher than your ways, And My thoughts than your thoughts."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Isaiah 55:8-9</a:t>
            </a:r>
          </a:p>
        </p:txBody>
      </p:sp>
      <p:sp>
        <p:nvSpPr>
          <p:cNvPr id="4" name="Rectangle 2">
            <a:extLst>
              <a:ext uri="{FF2B5EF4-FFF2-40B4-BE49-F238E27FC236}">
                <a16:creationId xmlns:a16="http://schemas.microsoft.com/office/drawing/2014/main" id="{4AAA93D8-6F7A-40C4-8EEB-02A0DE0C0765}"/>
              </a:ext>
            </a:extLst>
          </p:cNvPr>
          <p:cNvSpPr txBox="1">
            <a:spLocks noChangeArrowheads="1"/>
          </p:cNvSpPr>
          <p:nvPr/>
        </p:nvSpPr>
        <p:spPr bwMode="auto">
          <a:xfrm>
            <a:off x="5229443" y="2370689"/>
            <a:ext cx="161891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5" name="Rectangle 2" hidden="1">
            <a:extLst>
              <a:ext uri="{FF2B5EF4-FFF2-40B4-BE49-F238E27FC236}">
                <a16:creationId xmlns:a16="http://schemas.microsoft.com/office/drawing/2014/main" id="{9AC97D85-95E9-4FD5-AFA2-497F71658C7C}"/>
              </a:ext>
            </a:extLst>
          </p:cNvPr>
          <p:cNvSpPr txBox="1">
            <a:spLocks noChangeArrowheads="1"/>
          </p:cNvSpPr>
          <p:nvPr/>
        </p:nvSpPr>
        <p:spPr bwMode="auto">
          <a:xfrm>
            <a:off x="1649177" y="2370916"/>
            <a:ext cx="161891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7114275F-57D9-4B5F-8067-ED7C6EC5DEA0}"/>
              </a:ext>
            </a:extLst>
          </p:cNvPr>
          <p:cNvSpPr txBox="1">
            <a:spLocks noChangeArrowheads="1"/>
          </p:cNvSpPr>
          <p:nvPr/>
        </p:nvSpPr>
        <p:spPr bwMode="auto">
          <a:xfrm>
            <a:off x="4453930" y="3044436"/>
            <a:ext cx="1989033"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higher</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8020690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09844 -0.40255 " pathEditMode="relative" rAng="0" ptsTypes="AA">
                                      <p:cBhvr>
                                        <p:cTn id="10" dur="1000" spd="-100000" fill="hold"/>
                                        <p:tgtEl>
                                          <p:spTgt spid="3074"/>
                                        </p:tgtEl>
                                        <p:attrNameLst>
                                          <p:attrName>ppt_x</p:attrName>
                                          <p:attrName>ppt_y</p:attrName>
                                        </p:attrNameLst>
                                      </p:cBhvr>
                                      <p:rCtr x="4913" y="-20139"/>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8" presetClass="emph" presetSubtype="0" fill="hold" grpId="1" nodeType="withEffect">
                                  <p:stCondLst>
                                    <p:cond delay="0"/>
                                  </p:stCondLst>
                                  <p:childTnLst>
                                    <p:set>
                                      <p:cBhvr override="childStyle">
                                        <p:cTn id="17" dur="500" fill="hold"/>
                                        <p:tgtEl>
                                          <p:spTgt spid="6"/>
                                        </p:tgtEl>
                                        <p:attrNameLst>
                                          <p:attrName>style.textDecorationUnderline</p:attrName>
                                        </p:attrNameLst>
                                      </p:cBhvr>
                                      <p:to>
                                        <p:strVal val="true"/>
                                      </p:to>
                                    </p:se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18" presetClass="emph" presetSubtype="0" fill="hold" grpId="1" nodeType="withEffect">
                                  <p:stCondLst>
                                    <p:cond delay="0"/>
                                  </p:stCondLst>
                                  <p:childTnLst>
                                    <p:set>
                                      <p:cBhvr override="childStyle">
                                        <p:cTn id="23" dur="500" fill="hold"/>
                                        <p:tgtEl>
                                          <p:spTgt spid="7"/>
                                        </p:tgtEl>
                                        <p:attrNameLst>
                                          <p:attrName>style.textDecorationUnderline</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42" presetClass="path" presetSubtype="0" accel="50000" decel="50000" fill="hold" grpId="2" nodeType="withEffect">
                                  <p:stCondLst>
                                    <p:cond delay="0"/>
                                  </p:stCondLst>
                                  <p:childTnLst>
                                    <p:animMotion origin="layout" path="M 3.33333E-6 -1.85185E-6 L -0.39115 0.00046 " pathEditMode="relative" rAng="0" ptsTypes="AA">
                                      <p:cBhvr>
                                        <p:cTn id="30" dur="2000" fill="hold"/>
                                        <p:tgtEl>
                                          <p:spTgt spid="4"/>
                                        </p:tgtEl>
                                        <p:attrNameLst>
                                          <p:attrName>ppt_x</p:attrName>
                                          <p:attrName>ppt_y</p:attrName>
                                        </p:attrNameLst>
                                      </p:cBhvr>
                                      <p:rCtr x="-19566" y="23"/>
                                    </p:animMotion>
                                  </p:childTnLst>
                                </p:cTn>
                              </p:par>
                              <p:par>
                                <p:cTn id="31" presetID="10" presetClass="exit" presetSubtype="0" fill="hold" grpId="1" nodeType="withEffect">
                                  <p:stCondLst>
                                    <p:cond delay="0"/>
                                  </p:stCondLst>
                                  <p:childTnLst>
                                    <p:animEffect transition="out" filter="fade">
                                      <p:cBhvr>
                                        <p:cTn id="32" dur="1250"/>
                                        <p:tgtEl>
                                          <p:spTgt spid="3074"/>
                                        </p:tgtEl>
                                      </p:cBhvr>
                                    </p:animEffect>
                                    <p:set>
                                      <p:cBhvr>
                                        <p:cTn id="33" dur="1" fill="hold">
                                          <p:stCondLst>
                                            <p:cond delay="1249"/>
                                          </p:stCondLst>
                                        </p:cTn>
                                        <p:tgtEl>
                                          <p:spTgt spid="3074"/>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par>
                                <p:cTn id="43" presetID="42" presetClass="path" presetSubtype="0" accel="50000" decel="50000" fill="hold" grpId="1" nodeType="withEffect">
                                  <p:stCondLst>
                                    <p:cond delay="600"/>
                                  </p:stCondLst>
                                  <p:childTnLst>
                                    <p:animMotion origin="layout" path="M -3.33333E-6 -1.48148E-6 L 0.00105 -0.57014 " pathEditMode="relative" rAng="0" ptsTypes="AA">
                                      <p:cBhvr>
                                        <p:cTn id="44" dur="2000" fill="hold"/>
                                        <p:tgtEl>
                                          <p:spTgt spid="8"/>
                                        </p:tgtEl>
                                        <p:attrNameLst>
                                          <p:attrName>ppt_x</p:attrName>
                                          <p:attrName>ppt_y</p:attrName>
                                        </p:attrNameLst>
                                      </p:cBhvr>
                                      <p:rCtr x="52" y="-2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6" grpId="0"/>
      <p:bldP spid="6" grpId="1"/>
      <p:bldP spid="6" grpId="2"/>
      <p:bldP spid="3074" grpId="0"/>
      <p:bldP spid="3074" grpId="1"/>
      <p:bldP spid="3074" grpId="2"/>
      <p:bldP spid="4" grpId="0"/>
      <p:bldP spid="4" grpId="2"/>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0A7D-6DC2-46FC-983C-AF0C11F02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a:extLst>
              <a:ext uri="{FF2B5EF4-FFF2-40B4-BE49-F238E27FC236}">
                <a16:creationId xmlns:a16="http://schemas.microsoft.com/office/drawing/2014/main" id="{E6EFC649-62B4-45C3-9B3B-5815777AAA71}"/>
              </a:ext>
            </a:extLst>
          </p:cNvPr>
          <p:cNvSpPr txBox="1">
            <a:spLocks/>
          </p:cNvSpPr>
          <p:nvPr/>
        </p:nvSpPr>
        <p:spPr>
          <a:xfrm>
            <a:off x="365647" y="2365065"/>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thoughts to me</a:t>
            </a:r>
          </a:p>
        </p:txBody>
      </p:sp>
      <p:sp>
        <p:nvSpPr>
          <p:cNvPr id="13" name="Title 1">
            <a:extLst>
              <a:ext uri="{FF2B5EF4-FFF2-40B4-BE49-F238E27FC236}">
                <a16:creationId xmlns:a16="http://schemas.microsoft.com/office/drawing/2014/main" id="{7AB1AC79-F60A-4A8B-95FC-3F105234ADC2}"/>
              </a:ext>
            </a:extLst>
          </p:cNvPr>
          <p:cNvSpPr txBox="1">
            <a:spLocks/>
          </p:cNvSpPr>
          <p:nvPr/>
        </p:nvSpPr>
        <p:spPr>
          <a:xfrm>
            <a:off x="737001" y="4378019"/>
            <a:ext cx="600114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in number than the sand</a:t>
            </a:r>
          </a:p>
        </p:txBody>
      </p:sp>
      <p:sp>
        <p:nvSpPr>
          <p:cNvPr id="11" name="Title 1">
            <a:extLst>
              <a:ext uri="{FF2B5EF4-FFF2-40B4-BE49-F238E27FC236}">
                <a16:creationId xmlns:a16="http://schemas.microsoft.com/office/drawing/2014/main" id="{65F77179-3557-41AF-938D-9680C26B130F}"/>
              </a:ext>
            </a:extLst>
          </p:cNvPr>
          <p:cNvSpPr txBox="1">
            <a:spLocks/>
          </p:cNvSpPr>
          <p:nvPr/>
        </p:nvSpPr>
        <p:spPr>
          <a:xfrm>
            <a:off x="7006098" y="3798574"/>
            <a:ext cx="1541690" cy="736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more</a:t>
            </a:r>
          </a:p>
        </p:txBody>
      </p:sp>
      <p:sp>
        <p:nvSpPr>
          <p:cNvPr id="3074" name="Rectangle 2"/>
          <p:cNvSpPr>
            <a:spLocks noGrp="1" noChangeArrowheads="1"/>
          </p:cNvSpPr>
          <p:nvPr>
            <p:ph type="title"/>
          </p:nvPr>
        </p:nvSpPr>
        <p:spPr>
          <a:xfrm>
            <a:off x="1079202" y="2210668"/>
            <a:ext cx="6985591" cy="243666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 LORD, how great are Your works! Your thoughts are very deep.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Psalms 92:5 </a:t>
            </a:r>
          </a:p>
        </p:txBody>
      </p:sp>
      <p:sp>
        <p:nvSpPr>
          <p:cNvPr id="3" name="Rectangle 2">
            <a:extLst>
              <a:ext uri="{FF2B5EF4-FFF2-40B4-BE49-F238E27FC236}">
                <a16:creationId xmlns:a16="http://schemas.microsoft.com/office/drawing/2014/main" id="{D67D287E-3A44-4CDF-8F20-85B85B81F5BB}"/>
              </a:ext>
            </a:extLst>
          </p:cNvPr>
          <p:cNvSpPr txBox="1">
            <a:spLocks noChangeArrowheads="1"/>
          </p:cNvSpPr>
          <p:nvPr/>
        </p:nvSpPr>
        <p:spPr bwMode="auto">
          <a:xfrm>
            <a:off x="446565" y="1711841"/>
            <a:ext cx="8250864" cy="483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How precious also are Your thoughts to me, O God! How great is the sum of them! If I should count them, they would be more in number than the sand; When      I awake, I am still with You.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139:17-18 </a:t>
            </a:r>
            <a:r>
              <a:rPr lang="en-US" altLang="en-US" sz="40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6A409AC5-804F-4351-9B62-53F7C58B9137}"/>
              </a:ext>
            </a:extLst>
          </p:cNvPr>
          <p:cNvSpPr txBox="1">
            <a:spLocks noChangeArrowheads="1"/>
          </p:cNvSpPr>
          <p:nvPr/>
        </p:nvSpPr>
        <p:spPr bwMode="auto">
          <a:xfrm>
            <a:off x="4765100" y="2431456"/>
            <a:ext cx="1229141"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AFC013F5-2D4A-4BED-8BF8-8A257EAAF425}"/>
              </a:ext>
            </a:extLst>
          </p:cNvPr>
          <p:cNvSpPr txBox="1">
            <a:spLocks noChangeArrowheads="1"/>
          </p:cNvSpPr>
          <p:nvPr/>
        </p:nvSpPr>
        <p:spPr bwMode="auto">
          <a:xfrm>
            <a:off x="2682648" y="313577"/>
            <a:ext cx="1024958" cy="50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3175"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sz="2800" b="1" i="1" kern="0" dirty="0">
              <a:ln w="3175"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C0E7644E-AB5E-4AAD-8507-E33DF65AECF7}"/>
              </a:ext>
            </a:extLst>
          </p:cNvPr>
          <p:cNvSpPr txBox="1">
            <a:spLocks noChangeArrowheads="1"/>
          </p:cNvSpPr>
          <p:nvPr/>
        </p:nvSpPr>
        <p:spPr bwMode="auto">
          <a:xfrm>
            <a:off x="1649177" y="2370916"/>
            <a:ext cx="1618919"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CC1CBCCC-C8E4-4B20-B765-50D8C1A225AB}"/>
              </a:ext>
            </a:extLst>
          </p:cNvPr>
          <p:cNvSpPr txBox="1">
            <a:spLocks noChangeArrowheads="1"/>
          </p:cNvSpPr>
          <p:nvPr/>
        </p:nvSpPr>
        <p:spPr bwMode="auto">
          <a:xfrm>
            <a:off x="2611995" y="1028561"/>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11">
            <a:extLst>
              <a:ext uri="{FF2B5EF4-FFF2-40B4-BE49-F238E27FC236}">
                <a16:creationId xmlns:a16="http://schemas.microsoft.com/office/drawing/2014/main" id="{AA3F9B27-B506-4FBB-BAAC-01124BB8B173}"/>
              </a:ext>
            </a:extLst>
          </p:cNvPr>
          <p:cNvSpPr>
            <a:spLocks noChangeArrowheads="1"/>
          </p:cNvSpPr>
          <p:nvPr/>
        </p:nvSpPr>
        <p:spPr bwMode="auto">
          <a:xfrm>
            <a:off x="709346" y="4359524"/>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 name="Arrow: Left 1">
            <a:extLst>
              <a:ext uri="{FF2B5EF4-FFF2-40B4-BE49-F238E27FC236}">
                <a16:creationId xmlns:a16="http://schemas.microsoft.com/office/drawing/2014/main" id="{071D6EE3-5062-476B-B3A0-5DC825924107}"/>
              </a:ext>
            </a:extLst>
          </p:cNvPr>
          <p:cNvSpPr/>
          <p:nvPr/>
        </p:nvSpPr>
        <p:spPr>
          <a:xfrm rot="2543093">
            <a:off x="3042737" y="3228212"/>
            <a:ext cx="1832717" cy="1222085"/>
          </a:xfrm>
          <a:prstGeom prst="leftArrow">
            <a:avLst>
              <a:gd name="adj1" fmla="val 39780"/>
              <a:gd name="adj2" fmla="val 61592"/>
            </a:avLst>
          </a:prstGeom>
          <a:solidFill>
            <a:srgbClr val="0083E6"/>
          </a:solidFill>
          <a:scene3d>
            <a:camera prst="orthographicFront"/>
            <a:lightRig rig="threePt" dir="t"/>
          </a:scene3d>
          <a:sp3d prstMaterial="plastic">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hidden="1">
            <a:extLst>
              <a:ext uri="{FF2B5EF4-FFF2-40B4-BE49-F238E27FC236}">
                <a16:creationId xmlns:a16="http://schemas.microsoft.com/office/drawing/2014/main" id="{A9B7F19C-CD3E-4BA7-8CE6-E8236E0EE788}"/>
              </a:ext>
            </a:extLst>
          </p:cNvPr>
          <p:cNvSpPr txBox="1">
            <a:spLocks noChangeArrowheads="1"/>
          </p:cNvSpPr>
          <p:nvPr/>
        </p:nvSpPr>
        <p:spPr bwMode="auto">
          <a:xfrm>
            <a:off x="2611995" y="1028561"/>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hidden="1">
            <a:extLst>
              <a:ext uri="{FF2B5EF4-FFF2-40B4-BE49-F238E27FC236}">
                <a16:creationId xmlns:a16="http://schemas.microsoft.com/office/drawing/2014/main" id="{6EF7DFFD-829D-4B5D-9132-14A5FB40BAA3}"/>
              </a:ext>
            </a:extLst>
          </p:cNvPr>
          <p:cNvSpPr txBox="1">
            <a:spLocks noChangeArrowheads="1"/>
          </p:cNvSpPr>
          <p:nvPr/>
        </p:nvSpPr>
        <p:spPr bwMode="auto">
          <a:xfrm>
            <a:off x="4968299" y="1028561"/>
            <a:ext cx="132137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798017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10938 0.08611 " pathEditMode="relative" rAng="0" ptsTypes="AA">
                                      <p:cBhvr>
                                        <p:cTn id="10" dur="1000" spd="-100000" fill="hold"/>
                                        <p:tgtEl>
                                          <p:spTgt spid="3074"/>
                                        </p:tgtEl>
                                        <p:attrNameLst>
                                          <p:attrName>ppt_x</p:attrName>
                                          <p:attrName>ppt_y</p:attrName>
                                        </p:attrNameLst>
                                      </p:cBhvr>
                                      <p:rCtr x="5469" y="4306"/>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7"/>
                                        </p:tgtEl>
                                      </p:cBhvr>
                                    </p:animEffect>
                                    <p:set>
                                      <p:cBhvr>
                                        <p:cTn id="14" dur="1" fill="hold">
                                          <p:stCondLst>
                                            <p:cond delay="24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childTnLst>
                                </p:cTn>
                              </p:par>
                              <p:par>
                                <p:cTn id="21" presetID="42" presetClass="path" presetSubtype="0" accel="50000" decel="50000" fill="hold" grpId="2" nodeType="withEffect">
                                  <p:stCondLst>
                                    <p:cond delay="750"/>
                                  </p:stCondLst>
                                  <p:childTnLst>
                                    <p:animMotion origin="layout" path="M 0 -4.81481E-6 L 0.13837 0.0007 " pathEditMode="relative" rAng="0" ptsTypes="AA">
                                      <p:cBhvr>
                                        <p:cTn id="22" dur="1000" spd="-100000" fill="hold"/>
                                        <p:tgtEl>
                                          <p:spTgt spid="3"/>
                                        </p:tgtEl>
                                        <p:attrNameLst>
                                          <p:attrName>ppt_x</p:attrName>
                                          <p:attrName>ppt_y</p:attrName>
                                        </p:attrNameLst>
                                      </p:cBhvr>
                                      <p:rCtr x="6910" y="23"/>
                                    </p:animMotion>
                                  </p:childTnLst>
                                </p:cTn>
                              </p:par>
                              <p:par>
                                <p:cTn id="23" presetID="6" presetClass="emph" presetSubtype="0" fill="hold" grpId="4" nodeType="withEffect">
                                  <p:stCondLst>
                                    <p:cond delay="0"/>
                                  </p:stCondLst>
                                  <p:childTnLst>
                                    <p:animScale>
                                      <p:cBhvr>
                                        <p:cTn id="24" dur="2000" fill="hold"/>
                                        <p:tgtEl>
                                          <p:spTgt spid="3074"/>
                                        </p:tgtEl>
                                      </p:cBhvr>
                                      <p:by x="65000" y="65000"/>
                                    </p:animScale>
                                  </p:childTnLst>
                                </p:cTn>
                              </p:par>
                              <p:par>
                                <p:cTn id="25" presetID="42" presetClass="path" presetSubtype="0" accel="50000" decel="50000" fill="hold" grpId="3" nodeType="withEffect">
                                  <p:stCondLst>
                                    <p:cond delay="0"/>
                                  </p:stCondLst>
                                  <p:childTnLst>
                                    <p:animMotion origin="layout" path="M 0 0 L 0 -0.35532 " pathEditMode="relative" rAng="0" ptsTypes="AA">
                                      <p:cBhvr>
                                        <p:cTn id="26" dur="2000" fill="hold"/>
                                        <p:tgtEl>
                                          <p:spTgt spid="3074"/>
                                        </p:tgtEl>
                                        <p:attrNameLst>
                                          <p:attrName>ppt_x</p:attrName>
                                          <p:attrName>ppt_y</p:attrName>
                                        </p:attrNameLst>
                                      </p:cBhvr>
                                      <p:rCtr x="0" y="-17778"/>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8" presetClass="emph" presetSubtype="0" fill="hold" grpId="1" nodeType="withEffect">
                                  <p:stCondLst>
                                    <p:cond delay="0"/>
                                  </p:stCondLst>
                                  <p:childTnLst>
                                    <p:set>
                                      <p:cBhvr override="childStyle">
                                        <p:cTn id="33" dur="500" fill="hold"/>
                                        <p:tgtEl>
                                          <p:spTgt spid="11"/>
                                        </p:tgtEl>
                                        <p:attrNameLst>
                                          <p:attrName>style.textDecorationUnderline</p:attrName>
                                        </p:attrNameLst>
                                      </p:cBhvr>
                                      <p:to>
                                        <p:strVal val="true"/>
                                      </p:to>
                                    </p:set>
                                  </p:childTnLst>
                                </p:cTn>
                              </p:par>
                              <p:par>
                                <p:cTn id="34" presetID="22" presetClass="entr" presetSubtype="8" fill="hold" grpId="0" nodeType="withEffect">
                                  <p:stCondLst>
                                    <p:cond delay="4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1000"/>
                                        <p:tgtEl>
                                          <p:spTgt spid="13"/>
                                        </p:tgtEl>
                                      </p:cBhvr>
                                    </p:animEffect>
                                  </p:childTnLst>
                                </p:cTn>
                              </p:par>
                              <p:par>
                                <p:cTn id="37" presetID="18" presetClass="emph" presetSubtype="0" fill="hold" grpId="1" nodeType="withEffect">
                                  <p:stCondLst>
                                    <p:cond delay="400"/>
                                  </p:stCondLst>
                                  <p:childTnLst>
                                    <p:set>
                                      <p:cBhvr override="childStyle">
                                        <p:cTn id="38" dur="1000" fill="hold"/>
                                        <p:tgtEl>
                                          <p:spTgt spid="13"/>
                                        </p:tgtEl>
                                        <p:attrNameLst>
                                          <p:attrName>style.textDecorationUnderline</p:attrName>
                                        </p:attrNameLst>
                                      </p:cBhvr>
                                      <p:to>
                                        <p:strVal val="true"/>
                                      </p:to>
                                    </p:set>
                                  </p:childTnLst>
                                </p:cTn>
                              </p:par>
                            </p:childTnLst>
                          </p:cTn>
                        </p:par>
                        <p:par>
                          <p:cTn id="39" fill="hold">
                            <p:stCondLst>
                              <p:cond delay="1400"/>
                            </p:stCondLst>
                            <p:childTnLst>
                              <p:par>
                                <p:cTn id="40" presetID="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stCondLst>
                                            <p:cond delay="0"/>
                                          </p:stCondLst>
                                        </p:cTn>
                                        <p:tgtEl>
                                          <p:spTgt spid="12"/>
                                        </p:tgtEl>
                                      </p:cBhvr>
                                    </p:animEffect>
                                    <p:anim to="" calcmode="lin" valueType="num">
                                      <p:cBhvr>
                                        <p:cTn id="43"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44"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right)">
                                      <p:cBhvr>
                                        <p:cTn id="49" dur="750"/>
                                        <p:tgtEl>
                                          <p:spTgt spid="2"/>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18" presetClass="emph" presetSubtype="0" fill="hold" grpId="1" nodeType="withEffect">
                                  <p:stCondLst>
                                    <p:cond delay="0"/>
                                  </p:stCondLst>
                                  <p:childTnLst>
                                    <p:set>
                                      <p:cBhvr override="childStyle">
                                        <p:cTn id="55" dur="500" fill="hold"/>
                                        <p:tgtEl>
                                          <p:spTgt spid="16"/>
                                        </p:tgtEl>
                                        <p:attrNameLst>
                                          <p:attrName>style.textDecorationUnderline</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25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250"/>
                                        <p:tgtEl>
                                          <p:spTgt spid="5"/>
                                        </p:tgtEl>
                                      </p:cBhvr>
                                    </p:animEffect>
                                  </p:childTnLst>
                                </p:cTn>
                              </p:par>
                              <p:par>
                                <p:cTn id="64" presetID="42" presetClass="path" presetSubtype="0" accel="50000" decel="50000" fill="hold" grpId="2" nodeType="withEffect">
                                  <p:stCondLst>
                                    <p:cond delay="250"/>
                                  </p:stCondLst>
                                  <p:childTnLst>
                                    <p:animMotion origin="layout" path="M 4.44444E-6 2.59259E-6 L 0.24496 0.33032 " pathEditMode="relative" rAng="0" ptsTypes="AA">
                                      <p:cBhvr>
                                        <p:cTn id="65" dur="2000" fill="hold"/>
                                        <p:tgtEl>
                                          <p:spTgt spid="6"/>
                                        </p:tgtEl>
                                        <p:attrNameLst>
                                          <p:attrName>ppt_x</p:attrName>
                                          <p:attrName>ppt_y</p:attrName>
                                        </p:attrNameLst>
                                      </p:cBhvr>
                                      <p:rCtr x="12240" y="16505"/>
                                    </p:animMotion>
                                  </p:childTnLst>
                                </p:cTn>
                              </p:par>
                              <p:par>
                                <p:cTn id="66" presetID="3" presetClass="emph" presetSubtype="2" fill="hold" grpId="3" nodeType="withEffect">
                                  <p:stCondLst>
                                    <p:cond delay="250"/>
                                  </p:stCondLst>
                                  <p:childTnLst>
                                    <p:animClr clrSpc="rgb" dir="cw">
                                      <p:cBhvr override="childStyle">
                                        <p:cTn id="67" dur="2000" fill="hold"/>
                                        <p:tgtEl>
                                          <p:spTgt spid="6"/>
                                        </p:tgtEl>
                                        <p:attrNameLst>
                                          <p:attrName>style.color</p:attrName>
                                        </p:attrNameLst>
                                      </p:cBhvr>
                                      <p:to>
                                        <a:srgbClr val="FFFF00"/>
                                      </p:to>
                                    </p:animClr>
                                  </p:childTnLst>
                                </p:cTn>
                              </p:par>
                              <p:par>
                                <p:cTn id="68" presetID="0" presetClass="exit" presetSubtype="0" fill="hold" grpId="1" nodeType="withEffect">
                                  <p:stCondLst>
                                    <p:cond delay="250"/>
                                  </p:stCondLst>
                                  <p:childTnLst>
                                    <p:set>
                                      <p:cBhvr>
                                        <p:cTn id="69" dur="1" fill="hold">
                                          <p:stCondLst>
                                            <p:cond delay="1999"/>
                                          </p:stCondLst>
                                        </p:cTn>
                                        <p:tgtEl>
                                          <p:spTgt spid="6"/>
                                        </p:tgtEl>
                                        <p:attrNameLst>
                                          <p:attrName>style.visibility</p:attrName>
                                        </p:attrNameLst>
                                      </p:cBhvr>
                                      <p:to>
                                        <p:strVal val="hidden"/>
                                      </p:to>
                                    </p:set>
                                    <p:animEffect transition="out" filter="dissolve">
                                      <p:cBhvr>
                                        <p:cTn id="70" dur="2000">
                                          <p:stCondLst>
                                            <p:cond delay="0"/>
                                          </p:stCondLst>
                                        </p:cTn>
                                        <p:tgtEl>
                                          <p:spTgt spid="6"/>
                                        </p:tgtEl>
                                      </p:cBhvr>
                                    </p:animEffect>
                                    <p:anim to="" calcmode="lin" valueType="num">
                                      <p:cBhvr>
                                        <p:cTn id="71" dur="2000" fill="hold">
                                          <p:stCondLst>
                                            <p:cond delay="0"/>
                                          </p:stCondLst>
                                        </p:cTn>
                                        <p:tgtEl>
                                          <p:spTgt spid="6"/>
                                        </p:tgtEl>
                                        <p:attrNameLst>
                                          <p:attrName>ppt_w</p:attrName>
                                        </p:attrNameLst>
                                      </p:cBhvr>
                                      <p:tavLst>
                                        <p:tav tm="0">
                                          <p:val>
                                            <p:strVal val="#ppt_w"/>
                                          </p:val>
                                        </p:tav>
                                        <p:tav tm="100000">
                                          <p:val>
                                            <p:strVal val="#ppt_w*4"/>
                                          </p:val>
                                        </p:tav>
                                      </p:tavLst>
                                    </p:anim>
                                    <p:anim to="" calcmode="lin" valueType="num">
                                      <p:cBhvr>
                                        <p:cTn id="72" dur="2000" fill="hold">
                                          <p:stCondLst>
                                            <p:cond delay="0"/>
                                          </p:stCondLst>
                                        </p:cTn>
                                        <p:tgtEl>
                                          <p:spTgt spid="6"/>
                                        </p:tgtEl>
                                        <p:attrNameLst>
                                          <p:attrName>ppt_h</p:attrName>
                                        </p:attrNameLst>
                                      </p:cBhvr>
                                      <p:tavLst>
                                        <p:tav tm="0">
                                          <p:val>
                                            <p:strVal val="#ppt_h"/>
                                          </p:val>
                                        </p:tav>
                                        <p:tav tm="100000">
                                          <p:val>
                                            <p:strVal val="#ppt_h*4"/>
                                          </p:val>
                                        </p:tav>
                                      </p:tavLst>
                                    </p:anim>
                                  </p:childTnLst>
                                </p:cTn>
                              </p:par>
                              <p:par>
                                <p:cTn id="73" presetID="10" presetClass="exit" presetSubtype="0" fill="hold" grpId="1" nodeType="withEffect">
                                  <p:stCondLst>
                                    <p:cond delay="0"/>
                                  </p:stCondLst>
                                  <p:childTnLst>
                                    <p:animEffect transition="out" filter="fade">
                                      <p:cBhvr>
                                        <p:cTn id="74" dur="1250"/>
                                        <p:tgtEl>
                                          <p:spTgt spid="3"/>
                                        </p:tgtEl>
                                      </p:cBhvr>
                                    </p:animEffect>
                                    <p:set>
                                      <p:cBhvr>
                                        <p:cTn id="75" dur="1" fill="hold">
                                          <p:stCondLst>
                                            <p:cond delay="1249"/>
                                          </p:stCondLst>
                                        </p:cTn>
                                        <p:tgtEl>
                                          <p:spTgt spid="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250"/>
                                        <p:tgtEl>
                                          <p:spTgt spid="3074"/>
                                        </p:tgtEl>
                                      </p:cBhvr>
                                    </p:animEffect>
                                    <p:set>
                                      <p:cBhvr>
                                        <p:cTn id="78" dur="1" fill="hold">
                                          <p:stCondLst>
                                            <p:cond delay="1249"/>
                                          </p:stCondLst>
                                        </p:cTn>
                                        <p:tgtEl>
                                          <p:spTgt spid="3074"/>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2"/>
                                        </p:tgtEl>
                                      </p:cBhvr>
                                    </p:animEffect>
                                    <p:set>
                                      <p:cBhvr>
                                        <p:cTn id="81" dur="1" fill="hold">
                                          <p:stCondLst>
                                            <p:cond delay="499"/>
                                          </p:stCondLst>
                                        </p:cTn>
                                        <p:tgtEl>
                                          <p:spTgt spid="2"/>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250"/>
                                        <p:tgtEl>
                                          <p:spTgt spid="11"/>
                                        </p:tgtEl>
                                      </p:cBhvr>
                                    </p:animEffect>
                                    <p:set>
                                      <p:cBhvr>
                                        <p:cTn id="90" dur="1" fill="hold">
                                          <p:stCondLst>
                                            <p:cond delay="249"/>
                                          </p:stCondLst>
                                        </p:cTn>
                                        <p:tgtEl>
                                          <p:spTgt spid="11"/>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250"/>
                                        <p:tgtEl>
                                          <p:spTgt spid="13"/>
                                        </p:tgtEl>
                                      </p:cBhvr>
                                    </p:animEffect>
                                    <p:set>
                                      <p:cBhvr>
                                        <p:cTn id="93" dur="1" fill="hold">
                                          <p:stCondLst>
                                            <p:cond delay="249"/>
                                          </p:stCondLst>
                                        </p:cTn>
                                        <p:tgtEl>
                                          <p:spTgt spid="13"/>
                                        </p:tgtEl>
                                        <p:attrNameLst>
                                          <p:attrName>style.visibility</p:attrName>
                                        </p:attrNameLst>
                                      </p:cBhvr>
                                      <p:to>
                                        <p:strVal val="hidden"/>
                                      </p:to>
                                    </p:set>
                                  </p:childTnLst>
                                </p:cTn>
                              </p:par>
                              <p:par>
                                <p:cTn id="94" presetID="42" presetClass="path" presetSubtype="0" accel="50000" decel="50000" fill="hold" grpId="2" nodeType="withEffect">
                                  <p:stCondLst>
                                    <p:cond delay="1650"/>
                                  </p:stCondLst>
                                  <p:childTnLst>
                                    <p:animMotion origin="layout" path="M 1.94444E-6 3.7037E-7 L 0.02726 -0.20463 " pathEditMode="relative" rAng="0" ptsTypes="AA">
                                      <p:cBhvr>
                                        <p:cTn id="95" dur="1250" fill="hold"/>
                                        <p:tgtEl>
                                          <p:spTgt spid="5"/>
                                        </p:tgtEl>
                                        <p:attrNameLst>
                                          <p:attrName>ppt_x</p:attrName>
                                          <p:attrName>ppt_y</p:attrName>
                                        </p:attrNameLst>
                                      </p:cBhvr>
                                      <p:rCtr x="1354" y="-10231"/>
                                    </p:animMotion>
                                  </p:childTnLst>
                                </p:cTn>
                              </p:par>
                              <p:par>
                                <p:cTn id="96" presetID="0" presetClass="entr" presetSubtype="0" fill="hold" grpId="0" nodeType="withEffect">
                                  <p:stCondLst>
                                    <p:cond delay="2650"/>
                                  </p:stCondLst>
                                  <p:childTnLst>
                                    <p:set>
                                      <p:cBhvr>
                                        <p:cTn id="97" dur="1" fill="hold">
                                          <p:stCondLst>
                                            <p:cond delay="0"/>
                                          </p:stCondLst>
                                        </p:cTn>
                                        <p:tgtEl>
                                          <p:spTgt spid="10"/>
                                        </p:tgtEl>
                                        <p:attrNameLst>
                                          <p:attrName>style.visibility</p:attrName>
                                        </p:attrNameLst>
                                      </p:cBhvr>
                                      <p:to>
                                        <p:strVal val="visible"/>
                                      </p:to>
                                    </p:set>
                                    <p:animEffect transition="in" filter="dissolve">
                                      <p:cBhvr>
                                        <p:cTn id="98" dur="500">
                                          <p:stCondLst>
                                            <p:cond delay="0"/>
                                          </p:stCondLst>
                                        </p:cTn>
                                        <p:tgtEl>
                                          <p:spTgt spid="10"/>
                                        </p:tgtEl>
                                      </p:cBhvr>
                                    </p:animEffect>
                                    <p:anim to="" calcmode="lin" valueType="num">
                                      <p:cBhvr>
                                        <p:cTn id="99"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100" dur="500" fill="hold">
                                          <p:stCondLst>
                                            <p:cond delay="0"/>
                                          </p:stCondLst>
                                        </p:cTn>
                                        <p:tgtEl>
                                          <p:spTgt spid="10"/>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3" grpId="0"/>
      <p:bldP spid="13" grpId="1"/>
      <p:bldP spid="13" grpId="2"/>
      <p:bldP spid="11" grpId="0"/>
      <p:bldP spid="11" grpId="1"/>
      <p:bldP spid="11" grpId="2"/>
      <p:bldP spid="3074" grpId="0"/>
      <p:bldP spid="3074" grpId="1"/>
      <p:bldP spid="3074" grpId="2"/>
      <p:bldP spid="3074" grpId="3"/>
      <p:bldP spid="3074" grpId="4"/>
      <p:bldP spid="3" grpId="0"/>
      <p:bldP spid="3" grpId="1"/>
      <p:bldP spid="3" grpId="2"/>
      <p:bldP spid="5" grpId="0"/>
      <p:bldP spid="5" grpId="2"/>
      <p:bldP spid="6" grpId="0"/>
      <p:bldP spid="6" grpId="1"/>
      <p:bldP spid="6" grpId="2"/>
      <p:bldP spid="6" grpId="3"/>
      <p:bldP spid="7" grpId="1"/>
      <p:bldP spid="10" grpId="0"/>
      <p:bldP spid="12" grpId="0"/>
      <p:bldP spid="12" grpId="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EE3919-4C54-4060-98C2-F09E833EE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1D5057B8-3C48-402F-87A8-18BBB75F8AFD}"/>
              </a:ext>
            </a:extLst>
          </p:cNvPr>
          <p:cNvSpPr txBox="1">
            <a:spLocks/>
          </p:cNvSpPr>
          <p:nvPr/>
        </p:nvSpPr>
        <p:spPr>
          <a:xfrm>
            <a:off x="345889" y="1630980"/>
            <a:ext cx="457983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wonderful works</a:t>
            </a:r>
          </a:p>
        </p:txBody>
      </p:sp>
      <p:sp>
        <p:nvSpPr>
          <p:cNvPr id="10" name="Title 1">
            <a:extLst>
              <a:ext uri="{FF2B5EF4-FFF2-40B4-BE49-F238E27FC236}">
                <a16:creationId xmlns:a16="http://schemas.microsoft.com/office/drawing/2014/main" id="{3721C2F3-DC93-425C-BB7F-A56E9A7CB1BC}"/>
              </a:ext>
            </a:extLst>
          </p:cNvPr>
          <p:cNvSpPr txBox="1">
            <a:spLocks/>
          </p:cNvSpPr>
          <p:nvPr/>
        </p:nvSpPr>
        <p:spPr>
          <a:xfrm>
            <a:off x="3088585" y="2296561"/>
            <a:ext cx="367994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a:t>
            </a:r>
            <a:r>
              <a:rPr lang="en-US" sz="45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a:t>
            </a:r>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ur thoughts</a:t>
            </a:r>
          </a:p>
        </p:txBody>
      </p:sp>
      <p:sp>
        <p:nvSpPr>
          <p:cNvPr id="11" name="Title 1">
            <a:extLst>
              <a:ext uri="{FF2B5EF4-FFF2-40B4-BE49-F238E27FC236}">
                <a16:creationId xmlns:a16="http://schemas.microsoft.com/office/drawing/2014/main" id="{090FB4DC-021C-4FDE-885B-C09A6A0D6DAB}"/>
              </a:ext>
            </a:extLst>
          </p:cNvPr>
          <p:cNvSpPr txBox="1">
            <a:spLocks/>
          </p:cNvSpPr>
          <p:nvPr/>
        </p:nvSpPr>
        <p:spPr>
          <a:xfrm>
            <a:off x="4759780" y="4462685"/>
            <a:ext cx="1719366" cy="6388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more</a:t>
            </a:r>
          </a:p>
        </p:txBody>
      </p:sp>
      <p:sp>
        <p:nvSpPr>
          <p:cNvPr id="3074" name="Rectangle 2"/>
          <p:cNvSpPr>
            <a:spLocks noGrp="1" noChangeArrowheads="1"/>
          </p:cNvSpPr>
          <p:nvPr>
            <p:ph type="title"/>
          </p:nvPr>
        </p:nvSpPr>
        <p:spPr>
          <a:xfrm>
            <a:off x="384463" y="849700"/>
            <a:ext cx="8375073" cy="515859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Many, O LORD my God, are Your wonderful works Which You have done; And Your thoughts toward us Cannot be recounted to You in order; If I would declare and speak of them, They are more than can be numbered.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Psalms 40:5</a:t>
            </a:r>
          </a:p>
        </p:txBody>
      </p:sp>
      <p:sp>
        <p:nvSpPr>
          <p:cNvPr id="4" name="Rectangle 2">
            <a:extLst>
              <a:ext uri="{FF2B5EF4-FFF2-40B4-BE49-F238E27FC236}">
                <a16:creationId xmlns:a16="http://schemas.microsoft.com/office/drawing/2014/main" id="{72962BFB-68AF-4146-9804-69E4DDA24405}"/>
              </a:ext>
            </a:extLst>
          </p:cNvPr>
          <p:cNvSpPr txBox="1">
            <a:spLocks noChangeArrowheads="1"/>
          </p:cNvSpPr>
          <p:nvPr/>
        </p:nvSpPr>
        <p:spPr bwMode="auto">
          <a:xfrm>
            <a:off x="2611995" y="1028561"/>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BDED074B-F365-4C9C-B07A-1A00252EF7AC}"/>
              </a:ext>
            </a:extLst>
          </p:cNvPr>
          <p:cNvSpPr txBox="1">
            <a:spLocks noChangeArrowheads="1"/>
          </p:cNvSpPr>
          <p:nvPr/>
        </p:nvSpPr>
        <p:spPr bwMode="auto">
          <a:xfrm>
            <a:off x="4968299" y="1028561"/>
            <a:ext cx="1321377"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God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F3AEE373-4E73-43E6-B01C-97914A379399}"/>
              </a:ext>
            </a:extLst>
          </p:cNvPr>
          <p:cNvSpPr txBox="1">
            <a:spLocks noChangeArrowheads="1"/>
          </p:cNvSpPr>
          <p:nvPr/>
        </p:nvSpPr>
        <p:spPr bwMode="auto">
          <a:xfrm>
            <a:off x="434373" y="1700235"/>
            <a:ext cx="287382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wonderful</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77656524-20DD-4EB4-B9A7-D15BD9E06697}"/>
              </a:ext>
            </a:extLst>
          </p:cNvPr>
          <p:cNvSpPr txBox="1">
            <a:spLocks noChangeArrowheads="1"/>
          </p:cNvSpPr>
          <p:nvPr/>
        </p:nvSpPr>
        <p:spPr bwMode="auto">
          <a:xfrm>
            <a:off x="4213418" y="2369748"/>
            <a:ext cx="2656114"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thoughts</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50A71DC4-B2F3-48D4-B4C2-D10CF146598A}"/>
              </a:ext>
            </a:extLst>
          </p:cNvPr>
          <p:cNvSpPr txBox="1">
            <a:spLocks noChangeArrowheads="1"/>
          </p:cNvSpPr>
          <p:nvPr/>
        </p:nvSpPr>
        <p:spPr bwMode="auto">
          <a:xfrm>
            <a:off x="6678376" y="766761"/>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65376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1"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18" presetClass="emph" presetSubtype="0" fill="hold" grpId="1" nodeType="withEffect">
                                  <p:stCondLst>
                                    <p:cond delay="0"/>
                                  </p:stCondLst>
                                  <p:childTnLst>
                                    <p:set>
                                      <p:cBhvr override="childStyle">
                                        <p:cTn id="22" dur="500" fill="hold"/>
                                        <p:tgtEl>
                                          <p:spTgt spid="9"/>
                                        </p:tgtEl>
                                        <p:attrNameLst>
                                          <p:attrName>style.textDecorationUnderline</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8" presetClass="emph" presetSubtype="0" fill="hold" grpId="1" nodeType="withEffect">
                                  <p:stCondLst>
                                    <p:cond delay="0"/>
                                  </p:stCondLst>
                                  <p:childTnLst>
                                    <p:set>
                                      <p:cBhvr override="childStyle">
                                        <p:cTn id="29" dur="500" fill="hold"/>
                                        <p:tgtEl>
                                          <p:spTgt spid="10"/>
                                        </p:tgtEl>
                                        <p:attrNameLst>
                                          <p:attrName>style.textDecorationUnderline</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18" presetClass="emph" presetSubtype="0" fill="hold" grpId="1" nodeType="withEffect">
                                  <p:stCondLst>
                                    <p:cond delay="0"/>
                                  </p:stCondLst>
                                  <p:childTnLst>
                                    <p:set>
                                      <p:cBhvr override="childStyle">
                                        <p:cTn id="36" dur="500" fill="hold"/>
                                        <p:tgtEl>
                                          <p:spTgt spid="11"/>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5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5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50"/>
                                        <p:tgtEl>
                                          <p:spTgt spid="8"/>
                                        </p:tgtEl>
                                      </p:cBhvr>
                                    </p:animEffect>
                                  </p:childTnLst>
                                </p:cTn>
                              </p:par>
                              <p:par>
                                <p:cTn id="48" presetID="42" presetClass="path" presetSubtype="0" accel="50000" decel="50000" fill="hold" grpId="2" nodeType="withEffect">
                                  <p:stCondLst>
                                    <p:cond delay="0"/>
                                  </p:stCondLst>
                                  <p:childTnLst>
                                    <p:animMotion origin="layout" path="M 4.44444E-6 0 L 0.44461 -0.03796 " pathEditMode="relative" rAng="0" ptsTypes="AA">
                                      <p:cBhvr>
                                        <p:cTn id="49" dur="2000" fill="hold"/>
                                        <p:tgtEl>
                                          <p:spTgt spid="4"/>
                                        </p:tgtEl>
                                        <p:attrNameLst>
                                          <p:attrName>ppt_x</p:attrName>
                                          <p:attrName>ppt_y</p:attrName>
                                        </p:attrNameLst>
                                      </p:cBhvr>
                                      <p:rCtr x="22222" y="-1898"/>
                                    </p:animMotion>
                                  </p:childTnLst>
                                </p:cTn>
                              </p:par>
                              <p:par>
                                <p:cTn id="50" presetID="42" presetClass="path" presetSubtype="0" accel="50000" decel="50000" fill="hold" grpId="2" nodeType="withEffect">
                                  <p:stCondLst>
                                    <p:cond delay="0"/>
                                  </p:stCondLst>
                                  <p:childTnLst>
                                    <p:animMotion origin="layout" path="M 2.5E-6 3.33333E-6 L 0.2901 0.18032 " pathEditMode="relative" rAng="0" ptsTypes="AA">
                                      <p:cBhvr>
                                        <p:cTn id="51" dur="2000" fill="hold"/>
                                        <p:tgtEl>
                                          <p:spTgt spid="7"/>
                                        </p:tgtEl>
                                        <p:attrNameLst>
                                          <p:attrName>ppt_x</p:attrName>
                                          <p:attrName>ppt_y</p:attrName>
                                        </p:attrNameLst>
                                      </p:cBhvr>
                                      <p:rCtr x="14497" y="9005"/>
                                    </p:animMotion>
                                  </p:childTnLst>
                                </p:cTn>
                              </p:par>
                              <p:par>
                                <p:cTn id="52" presetID="8" presetClass="emph" presetSubtype="0" fill="hold" grpId="3" nodeType="withEffect">
                                  <p:stCondLst>
                                    <p:cond delay="0"/>
                                  </p:stCondLst>
                                  <p:childTnLst>
                                    <p:animRot by="-5400000">
                                      <p:cBhvr>
                                        <p:cTn id="53" dur="2000" fill="hold"/>
                                        <p:tgtEl>
                                          <p:spTgt spid="7"/>
                                        </p:tgtEl>
                                        <p:attrNameLst>
                                          <p:attrName>r</p:attrName>
                                        </p:attrNameLst>
                                      </p:cBhvr>
                                    </p:animRot>
                                  </p:childTnLst>
                                </p:cTn>
                              </p:par>
                              <p:par>
                                <p:cTn id="54" presetID="42" presetClass="path" presetSubtype="0" accel="50000" decel="50000" fill="hold" grpId="2" nodeType="withEffect">
                                  <p:stCondLst>
                                    <p:cond delay="0"/>
                                  </p:stCondLst>
                                  <p:childTnLst>
                                    <p:animMotion origin="layout" path="M -2.77778E-6 -1.85185E-6 L -0.1059 0.04236 " pathEditMode="relative" rAng="0" ptsTypes="AA">
                                      <p:cBhvr>
                                        <p:cTn id="55" dur="2000" fill="hold"/>
                                        <p:tgtEl>
                                          <p:spTgt spid="8"/>
                                        </p:tgtEl>
                                        <p:attrNameLst>
                                          <p:attrName>ppt_x</p:attrName>
                                          <p:attrName>ppt_y</p:attrName>
                                        </p:attrNameLst>
                                      </p:cBhvr>
                                      <p:rCtr x="-5295" y="2106"/>
                                    </p:animMotion>
                                  </p:childTnLst>
                                </p:cTn>
                              </p:par>
                              <p:par>
                                <p:cTn id="56" presetID="10" presetClass="exit" presetSubtype="0" fill="hold" grpId="1" nodeType="withEffect">
                                  <p:stCondLst>
                                    <p:cond delay="0"/>
                                  </p:stCondLst>
                                  <p:childTnLst>
                                    <p:animEffect transition="out" filter="fade">
                                      <p:cBhvr>
                                        <p:cTn id="57" dur="1250"/>
                                        <p:tgtEl>
                                          <p:spTgt spid="3074"/>
                                        </p:tgtEl>
                                      </p:cBhvr>
                                    </p:animEffect>
                                    <p:set>
                                      <p:cBhvr>
                                        <p:cTn id="58" dur="1" fill="hold">
                                          <p:stCondLst>
                                            <p:cond delay="1249"/>
                                          </p:stCondLst>
                                        </p:cTn>
                                        <p:tgtEl>
                                          <p:spTgt spid="3074"/>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0" presetClass="exit" presetSubtype="0" accel="100000" fill="hold" grpId="1" nodeType="clickEffect">
                                  <p:stCondLst>
                                    <p:cond delay="0"/>
                                  </p:stCondLst>
                                  <p:childTnLst>
                                    <p:anim calcmode="lin" valueType="num">
                                      <p:cBhvr>
                                        <p:cTn id="71" dur="1000"/>
                                        <p:tgtEl>
                                          <p:spTgt spid="8"/>
                                        </p:tgtEl>
                                        <p:attrNameLst>
                                          <p:attrName>ppt_w</p:attrName>
                                        </p:attrNameLst>
                                      </p:cBhvr>
                                      <p:tavLst>
                                        <p:tav tm="0">
                                          <p:val>
                                            <p:strVal val="ppt_w"/>
                                          </p:val>
                                        </p:tav>
                                        <p:tav tm="100000">
                                          <p:val>
                                            <p:strVal val="ppt_w+.3"/>
                                          </p:val>
                                        </p:tav>
                                      </p:tavLst>
                                    </p:anim>
                                    <p:anim calcmode="lin" valueType="num">
                                      <p:cBhvr>
                                        <p:cTn id="72" dur="1000"/>
                                        <p:tgtEl>
                                          <p:spTgt spid="8"/>
                                        </p:tgtEl>
                                        <p:attrNameLst>
                                          <p:attrName>ppt_h</p:attrName>
                                        </p:attrNameLst>
                                      </p:cBhvr>
                                      <p:tavLst>
                                        <p:tav tm="0">
                                          <p:val>
                                            <p:strVal val="ppt_h"/>
                                          </p:val>
                                        </p:tav>
                                        <p:tav tm="100000">
                                          <p:val>
                                            <p:strVal val="ppt_h"/>
                                          </p:val>
                                        </p:tav>
                                      </p:tavLst>
                                    </p:anim>
                                    <p:animEffect transition="out" filter="fade">
                                      <p:cBhvr>
                                        <p:cTn id="73" dur="1000"/>
                                        <p:tgtEl>
                                          <p:spTgt spid="8"/>
                                        </p:tgtEl>
                                      </p:cBhvr>
                                    </p:animEffect>
                                    <p:set>
                                      <p:cBhvr>
                                        <p:cTn id="74" dur="1" fill="hold">
                                          <p:stCondLst>
                                            <p:cond delay="999"/>
                                          </p:stCondLst>
                                        </p:cTn>
                                        <p:tgtEl>
                                          <p:spTgt spid="8"/>
                                        </p:tgtEl>
                                        <p:attrNameLst>
                                          <p:attrName>style.visibility</p:attrName>
                                        </p:attrNameLst>
                                      </p:cBhvr>
                                      <p:to>
                                        <p:strVal val="hidden"/>
                                      </p:to>
                                    </p:set>
                                  </p:childTnLst>
                                </p:cTn>
                              </p:par>
                              <p:par>
                                <p:cTn id="75" presetID="50" presetClass="exit" presetSubtype="0" accel="100000" fill="hold" grpId="1" nodeType="withEffect">
                                  <p:stCondLst>
                                    <p:cond delay="0"/>
                                  </p:stCondLst>
                                  <p:childTnLst>
                                    <p:anim calcmode="lin" valueType="num">
                                      <p:cBhvr>
                                        <p:cTn id="76" dur="1000"/>
                                        <p:tgtEl>
                                          <p:spTgt spid="7"/>
                                        </p:tgtEl>
                                        <p:attrNameLst>
                                          <p:attrName>ppt_w</p:attrName>
                                        </p:attrNameLst>
                                      </p:cBhvr>
                                      <p:tavLst>
                                        <p:tav tm="0">
                                          <p:val>
                                            <p:strVal val="ppt_w"/>
                                          </p:val>
                                        </p:tav>
                                        <p:tav tm="100000">
                                          <p:val>
                                            <p:strVal val="ppt_w+.3"/>
                                          </p:val>
                                        </p:tav>
                                      </p:tavLst>
                                    </p:anim>
                                    <p:anim calcmode="lin" valueType="num">
                                      <p:cBhvr>
                                        <p:cTn id="77" dur="1000"/>
                                        <p:tgtEl>
                                          <p:spTgt spid="7"/>
                                        </p:tgtEl>
                                        <p:attrNameLst>
                                          <p:attrName>ppt_h</p:attrName>
                                        </p:attrNameLst>
                                      </p:cBhvr>
                                      <p:tavLst>
                                        <p:tav tm="0">
                                          <p:val>
                                            <p:strVal val="ppt_h"/>
                                          </p:val>
                                        </p:tav>
                                        <p:tav tm="100000">
                                          <p:val>
                                            <p:strVal val="ppt_h"/>
                                          </p:val>
                                        </p:tav>
                                      </p:tavLst>
                                    </p:anim>
                                    <p:animEffect transition="out" filter="fade">
                                      <p:cBhvr>
                                        <p:cTn id="78" dur="1000"/>
                                        <p:tgtEl>
                                          <p:spTgt spid="7"/>
                                        </p:tgtEl>
                                      </p:cBhvr>
                                    </p:animEffect>
                                    <p:set>
                                      <p:cBhvr>
                                        <p:cTn id="7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11" grpId="0"/>
      <p:bldP spid="11" grpId="1"/>
      <p:bldP spid="11" grpId="2"/>
      <p:bldP spid="3074" grpId="0"/>
      <p:bldP spid="3074" grpId="1"/>
      <p:bldP spid="4" grpId="0"/>
      <p:bldP spid="4" grpId="1"/>
      <p:bldP spid="4" grpId="2"/>
      <p:bldP spid="5" grpId="1"/>
      <p:bldP spid="7" grpId="0"/>
      <p:bldP spid="7" grpId="1"/>
      <p:bldP spid="7" grpId="2"/>
      <p:bldP spid="7" grpId="3"/>
      <p:bldP spid="8" grpId="0"/>
      <p:bldP spid="8" grpId="1"/>
      <p:bldP spid="8"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AF6451-95A6-471A-844D-73F81FCA3974}"/>
              </a:ext>
            </a:extLst>
          </p:cNvPr>
          <p:cNvPicPr>
            <a:picLocks noChangeAspect="1"/>
          </p:cNvPicPr>
          <p:nvPr/>
        </p:nvPicPr>
        <p:blipFill rotWithShape="1">
          <a:blip r:embed="rId2">
            <a:extLst>
              <a:ext uri="{28A0092B-C50C-407E-A947-70E740481C1C}">
                <a14:useLocalDpi xmlns:a14="http://schemas.microsoft.com/office/drawing/2010/main" val="0"/>
              </a:ext>
            </a:extLst>
          </a:blip>
          <a:srcRect r="11633"/>
          <a:stretch/>
        </p:blipFill>
        <p:spPr>
          <a:xfrm>
            <a:off x="0" y="0"/>
            <a:ext cx="9144000" cy="6858000"/>
          </a:xfrm>
          <a:prstGeom prst="rect">
            <a:avLst/>
          </a:prstGeom>
        </p:spPr>
      </p:pic>
      <p:sp>
        <p:nvSpPr>
          <p:cNvPr id="3074" name="Rectangle 2"/>
          <p:cNvSpPr>
            <a:spLocks noGrp="1" noChangeArrowheads="1"/>
          </p:cNvSpPr>
          <p:nvPr>
            <p:ph type="title"/>
          </p:nvPr>
        </p:nvSpPr>
        <p:spPr>
          <a:xfrm>
            <a:off x="457200" y="761999"/>
            <a:ext cx="8229600" cy="213005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Commit your works to the LORD, And your thoughts will be established.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16:3 </a:t>
            </a:r>
          </a:p>
        </p:txBody>
      </p:sp>
      <p:sp>
        <p:nvSpPr>
          <p:cNvPr id="3" name="Rectangle 2">
            <a:extLst>
              <a:ext uri="{FF2B5EF4-FFF2-40B4-BE49-F238E27FC236}">
                <a16:creationId xmlns:a16="http://schemas.microsoft.com/office/drawing/2014/main" id="{DB4FB10C-903E-4F75-80F3-8FA952C901C2}"/>
              </a:ext>
            </a:extLst>
          </p:cNvPr>
          <p:cNvSpPr txBox="1">
            <a:spLocks noChangeArrowheads="1"/>
          </p:cNvSpPr>
          <p:nvPr/>
        </p:nvSpPr>
        <p:spPr bwMode="auto">
          <a:xfrm>
            <a:off x="457200" y="3838353"/>
            <a:ext cx="8229600" cy="213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Trust in the LORD with all your heart, And lean not on your own understanding; </a:t>
            </a:r>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Proverbs 3:5 </a:t>
            </a:r>
          </a:p>
        </p:txBody>
      </p:sp>
      <p:sp>
        <p:nvSpPr>
          <p:cNvPr id="5" name="Rectangle 2">
            <a:extLst>
              <a:ext uri="{FF2B5EF4-FFF2-40B4-BE49-F238E27FC236}">
                <a16:creationId xmlns:a16="http://schemas.microsoft.com/office/drawing/2014/main" id="{43EF73B8-B8A0-4B30-AED6-C593B34EE17C}"/>
              </a:ext>
            </a:extLst>
          </p:cNvPr>
          <p:cNvSpPr txBox="1">
            <a:spLocks noChangeArrowheads="1"/>
          </p:cNvSpPr>
          <p:nvPr/>
        </p:nvSpPr>
        <p:spPr bwMode="auto">
          <a:xfrm>
            <a:off x="6678376" y="766761"/>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2DA224B1-57C1-42E2-B6E2-19580B529163}"/>
              </a:ext>
            </a:extLst>
          </p:cNvPr>
          <p:cNvSpPr txBox="1">
            <a:spLocks noChangeArrowheads="1"/>
          </p:cNvSpPr>
          <p:nvPr/>
        </p:nvSpPr>
        <p:spPr bwMode="auto">
          <a:xfrm>
            <a:off x="3521747" y="3845496"/>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734B9EE1-1DAB-4BCC-8872-971393FAE22E}"/>
              </a:ext>
            </a:extLst>
          </p:cNvPr>
          <p:cNvSpPr txBox="1">
            <a:spLocks noChangeArrowheads="1"/>
          </p:cNvSpPr>
          <p:nvPr/>
        </p:nvSpPr>
        <p:spPr bwMode="auto">
          <a:xfrm>
            <a:off x="2203100" y="1700600"/>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B86F154-469E-4228-B4C7-4F462620E216}"/>
              </a:ext>
            </a:extLst>
          </p:cNvPr>
          <p:cNvSpPr txBox="1">
            <a:spLocks noChangeArrowheads="1"/>
          </p:cNvSpPr>
          <p:nvPr/>
        </p:nvSpPr>
        <p:spPr bwMode="auto">
          <a:xfrm>
            <a:off x="559141" y="4514498"/>
            <a:ext cx="170803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heart</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9" name="Heart 8">
            <a:extLst>
              <a:ext uri="{FF2B5EF4-FFF2-40B4-BE49-F238E27FC236}">
                <a16:creationId xmlns:a16="http://schemas.microsoft.com/office/drawing/2014/main" id="{1B42FBED-0538-436E-BF68-C54B09671332}"/>
              </a:ext>
            </a:extLst>
          </p:cNvPr>
          <p:cNvSpPr/>
          <p:nvPr/>
        </p:nvSpPr>
        <p:spPr bwMode="auto">
          <a:xfrm>
            <a:off x="3358124" y="2333847"/>
            <a:ext cx="609600" cy="68580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824008386"/>
      </p:ext>
    </p:extLst>
  </p:cSld>
  <p:clrMapOvr>
    <a:masterClrMapping/>
  </p:clrMapOvr>
  <mc:AlternateContent xmlns:mc="http://schemas.openxmlformats.org/markup-compatibility/2006" xmlns:p14="http://schemas.microsoft.com/office/powerpoint/2010/main">
    <mc:Choice Requires="p14">
      <p:transition spd="slow" p14:dur="125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4.81481E-6 L 0.19531 0.09652 " pathEditMode="relative" rAng="0" ptsTypes="AA">
                                      <p:cBhvr>
                                        <p:cTn id="10" dur="1000" spd="-100000" fill="hold"/>
                                        <p:tgtEl>
                                          <p:spTgt spid="3074"/>
                                        </p:tgtEl>
                                        <p:attrNameLst>
                                          <p:attrName>ppt_x</p:attrName>
                                          <p:attrName>ppt_y</p:attrName>
                                        </p:attrNameLst>
                                      </p:cBhvr>
                                      <p:rCtr x="9757" y="4815"/>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42" presetClass="path" presetSubtype="0" accel="50000" decel="50000" fill="hold" grpId="2" nodeType="withEffect">
                                  <p:stCondLst>
                                    <p:cond delay="0"/>
                                  </p:stCondLst>
                                  <p:childTnLst>
                                    <p:animMotion origin="layout" path="M 2.77778E-6 4.44444E-6 L -0.34601 0.4493 " pathEditMode="relative" rAng="0" ptsTypes="AA">
                                      <p:cBhvr>
                                        <p:cTn id="21" dur="2000" fill="hold"/>
                                        <p:tgtEl>
                                          <p:spTgt spid="5"/>
                                        </p:tgtEl>
                                        <p:attrNameLst>
                                          <p:attrName>ppt_x</p:attrName>
                                          <p:attrName>ppt_y</p:attrName>
                                        </p:attrNameLst>
                                      </p:cBhvr>
                                      <p:rCtr x="-17309" y="22454"/>
                                    </p:animMotion>
                                  </p:childTnLst>
                                </p:cTn>
                              </p:par>
                              <p:par>
                                <p:cTn id="22" presetID="17" presetClass="entr" presetSubtype="4" fill="hold" grpId="0" nodeType="withEffect">
                                  <p:stCondLst>
                                    <p:cond delay="15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ppt_h/2"/>
                                          </p:val>
                                        </p:tav>
                                        <p:tav tm="100000">
                                          <p:val>
                                            <p:strVal val="#ppt_y"/>
                                          </p:val>
                                        </p:tav>
                                      </p:tavLst>
                                    </p:anim>
                                    <p:anim calcmode="lin" valueType="num">
                                      <p:cBhvr>
                                        <p:cTn id="26" dur="500" fill="hold"/>
                                        <p:tgtEl>
                                          <p:spTgt spid="3"/>
                                        </p:tgtEl>
                                        <p:attrNameLst>
                                          <p:attrName>ppt_w</p:attrName>
                                        </p:attrNameLst>
                                      </p:cBhvr>
                                      <p:tavLst>
                                        <p:tav tm="0">
                                          <p:val>
                                            <p:strVal val="#ppt_w"/>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10" presetClass="exit" presetSubtype="0" fill="hold" grpId="4" nodeType="afterEffect">
                                  <p:stCondLst>
                                    <p:cond delay="0"/>
                                  </p:stCondLst>
                                  <p:childTnLst>
                                    <p:animEffect transition="out" filter="fade">
                                      <p:cBhvr>
                                        <p:cTn id="30" dur="250"/>
                                        <p:tgtEl>
                                          <p:spTgt spid="5"/>
                                        </p:tgtEl>
                                      </p:cBhvr>
                                    </p:animEffect>
                                    <p:set>
                                      <p:cBhvr>
                                        <p:cTn id="31" dur="1" fill="hold">
                                          <p:stCondLst>
                                            <p:cond delay="24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50"/>
                                        <p:tgtEl>
                                          <p:spTgt spid="6"/>
                                        </p:tgtEl>
                                      </p:cBhvr>
                                    </p:animEffect>
                                  </p:childTnLst>
                                </p:cTn>
                              </p:par>
                              <p:par>
                                <p:cTn id="37" presetID="10" presetClass="entr" presetSubtype="0" fill="hold" grpId="5"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50"/>
                                        <p:tgtEl>
                                          <p:spTgt spid="5"/>
                                        </p:tgtEl>
                                      </p:cBhvr>
                                    </p:animEffect>
                                  </p:childTnLst>
                                </p:cTn>
                              </p:par>
                              <p:par>
                                <p:cTn id="40" presetID="42" presetClass="path" presetSubtype="0" accel="50000" decel="50000" fill="hold" grpId="2" nodeType="withEffect">
                                  <p:stCondLst>
                                    <p:cond delay="0"/>
                                  </p:stCondLst>
                                  <p:childTnLst>
                                    <p:animMotion origin="layout" path="M -0.00069 0.00046 L -0.14409 -0.3125 " pathEditMode="relative" rAng="0" ptsTypes="AA">
                                      <p:cBhvr>
                                        <p:cTn id="41" dur="2000" fill="hold"/>
                                        <p:tgtEl>
                                          <p:spTgt spid="6"/>
                                        </p:tgtEl>
                                        <p:attrNameLst>
                                          <p:attrName>ppt_x</p:attrName>
                                          <p:attrName>ppt_y</p:attrName>
                                        </p:attrNameLst>
                                      </p:cBhvr>
                                      <p:rCtr x="-7240" y="-15671"/>
                                    </p:animMotion>
                                  </p:childTnLst>
                                </p:cTn>
                              </p:par>
                              <p:par>
                                <p:cTn id="42" presetID="42" presetClass="path" presetSubtype="0" accel="50000" decel="50000" fill="hold" grpId="3" nodeType="withEffect">
                                  <p:stCondLst>
                                    <p:cond delay="0"/>
                                  </p:stCondLst>
                                  <p:childTnLst>
                                    <p:animMotion origin="layout" path="M 2.77778E-6 4.44444E-6 L -0.48924 0.13611 " pathEditMode="relative" rAng="0" ptsTypes="AA">
                                      <p:cBhvr>
                                        <p:cTn id="43" dur="2000" fill="hold"/>
                                        <p:tgtEl>
                                          <p:spTgt spid="5"/>
                                        </p:tgtEl>
                                        <p:attrNameLst>
                                          <p:attrName>ppt_x</p:attrName>
                                          <p:attrName>ppt_y</p:attrName>
                                        </p:attrNameLst>
                                      </p:cBhvr>
                                      <p:rCtr x="-24462" y="6806"/>
                                    </p:animMotion>
                                  </p:childTnLst>
                                </p:cTn>
                              </p:par>
                              <p:par>
                                <p:cTn id="44" presetID="10" presetClass="exit" presetSubtype="0" fill="hold" grpId="1" nodeType="withEffect">
                                  <p:stCondLst>
                                    <p:cond delay="0"/>
                                  </p:stCondLst>
                                  <p:childTnLst>
                                    <p:animEffect transition="out" filter="fade">
                                      <p:cBhvr>
                                        <p:cTn id="45" dur="1250"/>
                                        <p:tgtEl>
                                          <p:spTgt spid="3074"/>
                                        </p:tgtEl>
                                      </p:cBhvr>
                                    </p:animEffect>
                                    <p:set>
                                      <p:cBhvr>
                                        <p:cTn id="46" dur="1" fill="hold">
                                          <p:stCondLst>
                                            <p:cond delay="1249"/>
                                          </p:stCondLst>
                                        </p:cTn>
                                        <p:tgtEl>
                                          <p:spTgt spid="3074"/>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250"/>
                                        <p:tgtEl>
                                          <p:spTgt spid="3"/>
                                        </p:tgtEl>
                                      </p:cBhvr>
                                    </p:animEffect>
                                    <p:set>
                                      <p:cBhvr>
                                        <p:cTn id="49" dur="1" fill="hold">
                                          <p:stCondLst>
                                            <p:cond delay="1249"/>
                                          </p:stCondLst>
                                        </p:cTn>
                                        <p:tgtEl>
                                          <p:spTgt spid="3"/>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50"/>
                                        <p:tgtEl>
                                          <p:spTgt spid="8"/>
                                        </p:tgtEl>
                                      </p:cBhvr>
                                    </p:animEffect>
                                  </p:childTnLst>
                                </p:cTn>
                              </p:par>
                              <p:par>
                                <p:cTn id="53" presetID="42" presetClass="path" presetSubtype="0" accel="50000" decel="50000" fill="hold" grpId="2" nodeType="withEffect">
                                  <p:stCondLst>
                                    <p:cond delay="0"/>
                                  </p:stCondLst>
                                  <p:childTnLst>
                                    <p:animMotion origin="layout" path="M 0.00018 -0.00046 L 0.24775 -0.33379 " pathEditMode="relative" rAng="0" ptsTypes="AA">
                                      <p:cBhvr>
                                        <p:cTn id="54" dur="1750" fill="hold"/>
                                        <p:tgtEl>
                                          <p:spTgt spid="8"/>
                                        </p:tgtEl>
                                        <p:attrNameLst>
                                          <p:attrName>ppt_x</p:attrName>
                                          <p:attrName>ppt_y</p:attrName>
                                        </p:attrNameLst>
                                      </p:cBhvr>
                                      <p:rCtr x="12378" y="-16667"/>
                                    </p:animMotion>
                                  </p:childTnLst>
                                </p:cTn>
                              </p:par>
                              <p:par>
                                <p:cTn id="55" presetID="53" presetClass="exit" presetSubtype="32" fill="hold" grpId="1" nodeType="withEffect">
                                  <p:stCondLst>
                                    <p:cond delay="1500"/>
                                  </p:stCondLst>
                                  <p:childTnLst>
                                    <p:anim calcmode="lin" valueType="num">
                                      <p:cBhvr>
                                        <p:cTn id="56" dur="500"/>
                                        <p:tgtEl>
                                          <p:spTgt spid="8"/>
                                        </p:tgtEl>
                                        <p:attrNameLst>
                                          <p:attrName>ppt_w</p:attrName>
                                        </p:attrNameLst>
                                      </p:cBhvr>
                                      <p:tavLst>
                                        <p:tav tm="0">
                                          <p:val>
                                            <p:strVal val="ppt_w"/>
                                          </p:val>
                                        </p:tav>
                                        <p:tav tm="100000">
                                          <p:val>
                                            <p:fltVal val="0"/>
                                          </p:val>
                                        </p:tav>
                                      </p:tavLst>
                                    </p:anim>
                                    <p:anim calcmode="lin" valueType="num">
                                      <p:cBhvr>
                                        <p:cTn id="57" dur="500"/>
                                        <p:tgtEl>
                                          <p:spTgt spid="8"/>
                                        </p:tgtEl>
                                        <p:attrNameLst>
                                          <p:attrName>ppt_h</p:attrName>
                                        </p:attrNameLst>
                                      </p:cBhvr>
                                      <p:tavLst>
                                        <p:tav tm="0">
                                          <p:val>
                                            <p:strVal val="ppt_h"/>
                                          </p:val>
                                        </p:tav>
                                        <p:tav tm="100000">
                                          <p:val>
                                            <p:fltVal val="0"/>
                                          </p:val>
                                        </p:tav>
                                      </p:tavLst>
                                    </p:anim>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par>
                          <p:cTn id="60" fill="hold">
                            <p:stCondLst>
                              <p:cond delay="2000"/>
                            </p:stCondLst>
                            <p:childTnLst>
                              <p:par>
                                <p:cTn id="61" presetID="10" presetClass="exit" presetSubtype="0" fill="hold" grpId="1" nodeType="afterEffect">
                                  <p:stCondLst>
                                    <p:cond delay="0"/>
                                  </p:stCondLst>
                                  <p:childTnLst>
                                    <p:animEffect transition="out" filter="fade">
                                      <p:cBhvr>
                                        <p:cTn id="62" dur="250"/>
                                        <p:tgtEl>
                                          <p:spTgt spid="6"/>
                                        </p:tgtEl>
                                      </p:cBhvr>
                                    </p:animEffect>
                                    <p:set>
                                      <p:cBhvr>
                                        <p:cTn id="63" dur="1" fill="hold">
                                          <p:stCondLst>
                                            <p:cond delay="249"/>
                                          </p:stCondLst>
                                        </p:cTn>
                                        <p:tgtEl>
                                          <p:spTgt spid="6"/>
                                        </p:tgtEl>
                                        <p:attrNameLst>
                                          <p:attrName>style.visibility</p:attrName>
                                        </p:attrNameLst>
                                      </p:cBhvr>
                                      <p:to>
                                        <p:strVal val="hidden"/>
                                      </p:to>
                                    </p:set>
                                  </p:childTnLst>
                                </p:cTn>
                              </p:par>
                              <p:par>
                                <p:cTn id="64" presetID="23" presetClass="entr" presetSubtype="16"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par>
                                <p:cTn id="68" presetID="23" presetClass="exit" presetSubtype="16" fill="hold" grpId="1" nodeType="withEffect">
                                  <p:stCondLst>
                                    <p:cond delay="250"/>
                                  </p:stCondLst>
                                  <p:childTnLst>
                                    <p:anim calcmode="lin" valueType="num">
                                      <p:cBhvr>
                                        <p:cTn id="69" dur="500"/>
                                        <p:tgtEl>
                                          <p:spTgt spid="9"/>
                                        </p:tgtEl>
                                        <p:attrNameLst>
                                          <p:attrName>ppt_w</p:attrName>
                                        </p:attrNameLst>
                                      </p:cBhvr>
                                      <p:tavLst>
                                        <p:tav tm="0">
                                          <p:val>
                                            <p:strVal val="ppt_w"/>
                                          </p:val>
                                        </p:tav>
                                        <p:tav tm="100000">
                                          <p:val>
                                            <p:strVal val="4*ppt_w"/>
                                          </p:val>
                                        </p:tav>
                                      </p:tavLst>
                                    </p:anim>
                                    <p:anim calcmode="lin" valueType="num">
                                      <p:cBhvr>
                                        <p:cTn id="70" dur="500"/>
                                        <p:tgtEl>
                                          <p:spTgt spid="9"/>
                                        </p:tgtEl>
                                        <p:attrNameLst>
                                          <p:attrName>ppt_h</p:attrName>
                                        </p:attrNameLst>
                                      </p:cBhvr>
                                      <p:tavLst>
                                        <p:tav tm="0">
                                          <p:val>
                                            <p:strVal val="ppt_h"/>
                                          </p:val>
                                        </p:tav>
                                        <p:tav tm="100000">
                                          <p:val>
                                            <p:strVal val="4*ppt_h"/>
                                          </p:val>
                                        </p:tav>
                                      </p:tavLst>
                                    </p:anim>
                                    <p:set>
                                      <p:cBhvr>
                                        <p:cTn id="71" dur="1" fill="hold">
                                          <p:stCondLst>
                                            <p:cond delay="499"/>
                                          </p:stCondLst>
                                        </p:cTn>
                                        <p:tgtEl>
                                          <p:spTgt spid="9"/>
                                        </p:tgtEl>
                                        <p:attrNameLst>
                                          <p:attrName>style.visibility</p:attrName>
                                        </p:attrNameLst>
                                      </p:cBhvr>
                                      <p:to>
                                        <p:strVal val="hidden"/>
                                      </p:to>
                                    </p:set>
                                  </p:childTnLst>
                                </p:cTn>
                              </p:par>
                              <p:par>
                                <p:cTn id="72" presetID="10" presetClass="exit" presetSubtype="0" fill="hold" grpId="2" nodeType="withEffect">
                                  <p:stCondLst>
                                    <p:cond delay="25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3" grpId="0"/>
      <p:bldP spid="3" grpId="1"/>
      <p:bldP spid="5" grpId="0"/>
      <p:bldP spid="5" grpId="1"/>
      <p:bldP spid="5" grpId="2"/>
      <p:bldP spid="5" grpId="3"/>
      <p:bldP spid="5" grpId="4"/>
      <p:bldP spid="5" grpId="5"/>
      <p:bldP spid="6" grpId="0"/>
      <p:bldP spid="6" grpId="1"/>
      <p:bldP spid="6" grpId="2"/>
      <p:bldP spid="8" grpId="0"/>
      <p:bldP spid="8" grpId="1"/>
      <p:bldP spid="8" grpId="2"/>
      <p:bldP spid="9" grpId="0" animBg="1"/>
      <p:bldP spid="9" grpId="1" animBg="1"/>
      <p:bldP spid="9"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B306E-1F21-4642-8830-AAB4B98A6D44}"/>
              </a:ext>
            </a:extLst>
          </p:cNvPr>
          <p:cNvPicPr>
            <a:picLocks noChangeAspect="1"/>
          </p:cNvPicPr>
          <p:nvPr/>
        </p:nvPicPr>
        <p:blipFill rotWithShape="1">
          <a:blip r:embed="rId2">
            <a:extLst>
              <a:ext uri="{28A0092B-C50C-407E-A947-70E740481C1C}">
                <a14:useLocalDpi xmlns:a14="http://schemas.microsoft.com/office/drawing/2010/main" val="0"/>
              </a:ext>
            </a:extLst>
          </a:blip>
          <a:srcRect l="13779" r="11220"/>
          <a:stretch/>
        </p:blipFill>
        <p:spPr>
          <a:xfrm>
            <a:off x="-1" y="0"/>
            <a:ext cx="9144001" cy="6858000"/>
          </a:xfrm>
          <a:prstGeom prst="rect">
            <a:avLst/>
          </a:prstGeom>
        </p:spPr>
      </p:pic>
      <p:sp>
        <p:nvSpPr>
          <p:cNvPr id="8" name="Title 1">
            <a:extLst>
              <a:ext uri="{FF2B5EF4-FFF2-40B4-BE49-F238E27FC236}">
                <a16:creationId xmlns:a16="http://schemas.microsoft.com/office/drawing/2014/main" id="{10E5D09D-9639-4E2E-BEE4-E13C76F89CA7}"/>
              </a:ext>
            </a:extLst>
          </p:cNvPr>
          <p:cNvSpPr txBox="1">
            <a:spLocks/>
          </p:cNvSpPr>
          <p:nvPr/>
        </p:nvSpPr>
        <p:spPr>
          <a:xfrm>
            <a:off x="1136422" y="2300307"/>
            <a:ext cx="38027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 test the mind</a:t>
            </a:r>
          </a:p>
        </p:txBody>
      </p:sp>
      <p:sp>
        <p:nvSpPr>
          <p:cNvPr id="7" name="Title 1">
            <a:extLst>
              <a:ext uri="{FF2B5EF4-FFF2-40B4-BE49-F238E27FC236}">
                <a16:creationId xmlns:a16="http://schemas.microsoft.com/office/drawing/2014/main" id="{AE14BD21-19C3-444E-B5D5-1FD1996E479D}"/>
              </a:ext>
            </a:extLst>
          </p:cNvPr>
          <p:cNvSpPr txBox="1">
            <a:spLocks/>
          </p:cNvSpPr>
          <p:nvPr/>
        </p:nvSpPr>
        <p:spPr>
          <a:xfrm>
            <a:off x="880381" y="1635401"/>
            <a:ext cx="317862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I, the LORD</a:t>
            </a:r>
          </a:p>
        </p:txBody>
      </p:sp>
      <p:sp>
        <p:nvSpPr>
          <p:cNvPr id="3074" name="Rectangle 2"/>
          <p:cNvSpPr>
            <a:spLocks noGrp="1" noChangeArrowheads="1"/>
          </p:cNvSpPr>
          <p:nvPr>
            <p:ph type="title"/>
          </p:nvPr>
        </p:nvSpPr>
        <p:spPr>
          <a:xfrm>
            <a:off x="457200" y="1625877"/>
            <a:ext cx="8229600" cy="360624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the LORD, search the heart,          I test the mind, Even to give   every man according to his ways, According to the fruit of his doings.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Jeremiah 17:10 </a:t>
            </a:r>
          </a:p>
        </p:txBody>
      </p:sp>
      <p:sp>
        <p:nvSpPr>
          <p:cNvPr id="4" name="Rectangle 2">
            <a:extLst>
              <a:ext uri="{FF2B5EF4-FFF2-40B4-BE49-F238E27FC236}">
                <a16:creationId xmlns:a16="http://schemas.microsoft.com/office/drawing/2014/main" id="{F49EB085-3E73-4B71-8845-6B542893DBE8}"/>
              </a:ext>
            </a:extLst>
          </p:cNvPr>
          <p:cNvSpPr txBox="1">
            <a:spLocks noChangeArrowheads="1"/>
          </p:cNvSpPr>
          <p:nvPr/>
        </p:nvSpPr>
        <p:spPr bwMode="auto">
          <a:xfrm>
            <a:off x="2203100" y="1700600"/>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LORD</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70EE8B73-00AD-4D54-855D-9738C585FFFF}"/>
              </a:ext>
            </a:extLst>
          </p:cNvPr>
          <p:cNvSpPr txBox="1">
            <a:spLocks noChangeArrowheads="1"/>
          </p:cNvSpPr>
          <p:nvPr/>
        </p:nvSpPr>
        <p:spPr bwMode="auto">
          <a:xfrm>
            <a:off x="5208474" y="3716043"/>
            <a:ext cx="1289276"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fruit</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47A8D403-A832-4DDB-9724-0240CEAA0963}"/>
              </a:ext>
            </a:extLst>
          </p:cNvPr>
          <p:cNvSpPr txBox="1">
            <a:spLocks noChangeArrowheads="1"/>
          </p:cNvSpPr>
          <p:nvPr/>
        </p:nvSpPr>
        <p:spPr bwMode="auto">
          <a:xfrm>
            <a:off x="6353343" y="1700600"/>
            <a:ext cx="170803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rPr>
              <a:t>heart</a:t>
            </a:r>
            <a:endParaRPr lang="en-US" altLang="en-US" b="1" i="1" kern="0" dirty="0">
              <a:ln w="17780" cmpd="sng">
                <a:solidFill>
                  <a:srgbClr val="FFFFFF"/>
                </a:solidFill>
                <a:prstDash val="solid"/>
                <a:miter lim="800000"/>
              </a:ln>
              <a:solidFill>
                <a:srgbClr val="0066FF"/>
              </a:solidFill>
              <a:effectLst>
                <a:glow rad="381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6321EFB0-2526-454E-9207-DFDA2072F6A7}"/>
              </a:ext>
            </a:extLst>
          </p:cNvPr>
          <p:cNvSpPr txBox="1">
            <a:spLocks noChangeArrowheads="1"/>
          </p:cNvSpPr>
          <p:nvPr/>
        </p:nvSpPr>
        <p:spPr bwMode="auto">
          <a:xfrm>
            <a:off x="6720630" y="2403591"/>
            <a:ext cx="1851148" cy="77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LORD</a:t>
            </a:r>
            <a:endParaRPr lang="en-US" altLang="en-US"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1" name="Heart 10">
            <a:extLst>
              <a:ext uri="{FF2B5EF4-FFF2-40B4-BE49-F238E27FC236}">
                <a16:creationId xmlns:a16="http://schemas.microsoft.com/office/drawing/2014/main" id="{401D2F27-D58F-4F68-82C7-FC95BC5A5244}"/>
              </a:ext>
            </a:extLst>
          </p:cNvPr>
          <p:cNvSpPr/>
          <p:nvPr/>
        </p:nvSpPr>
        <p:spPr bwMode="auto">
          <a:xfrm>
            <a:off x="4777239" y="3076514"/>
            <a:ext cx="304800" cy="286660"/>
          </a:xfrm>
          <a:prstGeom prst="hear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3371906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par>
                          <p:cTn id="11" fill="hold">
                            <p:stCondLst>
                              <p:cond delay="1000"/>
                            </p:stCondLst>
                            <p:childTnLst>
                              <p:par>
                                <p:cTn id="12" presetID="10" presetClass="exit" presetSubtype="0" fill="hold" grpId="3"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18" presetClass="emph" presetSubtype="0" fill="hold" grpId="1" nodeType="withEffect">
                                  <p:stCondLst>
                                    <p:cond delay="0"/>
                                  </p:stCondLst>
                                  <p:childTnLst>
                                    <p:set>
                                      <p:cBhvr override="childStyle">
                                        <p:cTn id="28" dur="500" fill="hold"/>
                                        <p:tgtEl>
                                          <p:spTgt spid="8"/>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50"/>
                                        <p:tgtEl>
                                          <p:spTgt spid="4"/>
                                        </p:tgtEl>
                                      </p:cBhvr>
                                    </p:animEffect>
                                  </p:childTnLst>
                                </p:cTn>
                              </p:par>
                              <p:par>
                                <p:cTn id="34" presetID="42" presetClass="path" presetSubtype="0" accel="50000" decel="50000" fill="hold" grpId="2" nodeType="withEffect">
                                  <p:stCondLst>
                                    <p:cond delay="0"/>
                                  </p:stCondLst>
                                  <p:childTnLst>
                                    <p:animMotion origin="layout" path="M 2.5E-6 3.33333E-6 L 0.49409 0.10277 " pathEditMode="relative" rAng="0" ptsTypes="AA">
                                      <p:cBhvr>
                                        <p:cTn id="35" dur="2000" fill="hold"/>
                                        <p:tgtEl>
                                          <p:spTgt spid="4"/>
                                        </p:tgtEl>
                                        <p:attrNameLst>
                                          <p:attrName>ppt_x</p:attrName>
                                          <p:attrName>ppt_y</p:attrName>
                                        </p:attrNameLst>
                                      </p:cBhvr>
                                      <p:rCtr x="24705" y="5139"/>
                                    </p:animMotion>
                                  </p:childTnLst>
                                </p:cTn>
                              </p:par>
                              <p:par>
                                <p:cTn id="36" presetID="10" presetClass="exit" presetSubtype="0" fill="hold" grpId="2"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250"/>
                                        <p:tgtEl>
                                          <p:spTgt spid="3074"/>
                                        </p:tgtEl>
                                      </p:cBhvr>
                                    </p:animEffect>
                                    <p:set>
                                      <p:cBhvr>
                                        <p:cTn id="41" dur="1" fill="hold">
                                          <p:stCondLst>
                                            <p:cond delay="1249"/>
                                          </p:stCondLst>
                                        </p:cTn>
                                        <p:tgtEl>
                                          <p:spTgt spid="3074"/>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42" presetClass="path" presetSubtype="0" accel="50000" decel="50000" fill="hold" grpId="1" nodeType="withEffect">
                                  <p:stCondLst>
                                    <p:cond delay="0"/>
                                  </p:stCondLst>
                                  <p:childTnLst>
                                    <p:animMotion origin="layout" path="M -4.16667E-6 1.85185E-6 L -0.10173 -0.13449 " pathEditMode="relative" rAng="0" ptsTypes="AA">
                                      <p:cBhvr>
                                        <p:cTn id="49" dur="2000" fill="hold"/>
                                        <p:tgtEl>
                                          <p:spTgt spid="9"/>
                                        </p:tgtEl>
                                        <p:attrNameLst>
                                          <p:attrName>ppt_x</p:attrName>
                                          <p:attrName>ppt_y</p:attrName>
                                        </p:attrNameLst>
                                      </p:cBhvr>
                                      <p:rCtr x="-5087" y="-6736"/>
                                    </p:animMotion>
                                  </p:childTnLst>
                                </p:cTn>
                              </p:par>
                              <p:par>
                                <p:cTn id="50" presetID="10" presetClass="entr" presetSubtype="0" fill="hold" grpId="1"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50"/>
                                        <p:tgtEl>
                                          <p:spTgt spid="10"/>
                                        </p:tgtEl>
                                      </p:cBhvr>
                                    </p:animEffect>
                                  </p:childTnLst>
                                </p:cTn>
                              </p:par>
                              <p:par>
                                <p:cTn id="53" presetID="0" presetClass="path" presetSubtype="0" accel="50000" decel="50000" fill="hold" grpId="0" nodeType="withEffect">
                                  <p:stCondLst>
                                    <p:cond delay="0"/>
                                  </p:stCondLst>
                                  <p:childTnLst>
                                    <p:animMotion origin="layout" path="M -0.00104 0.00254 C -0.00017 0.00254 0.00053 0.00231 -0.00104 -0.00787 C -0.0026 -0.01829 -0.00451 -0.04144 -0.01059 -0.0588 C -0.01666 -0.07616 -0.02638 -0.09607 -0.0375 -0.11158 C -0.04861 -0.12732 -0.06111 -0.14306 -0.07725 -0.15186 C -0.0934 -0.16065 -0.11527 -0.16644 -0.13437 -0.16459 C -0.15329 -0.16273 -0.17638 -0.15533 -0.19149 -0.14144 C -0.20659 -0.12732 -0.21527 -0.11343 -0.22482 -0.07986 C -0.23437 -0.04653 -0.24444 0.01875 -0.24861 0.05972 C -0.25277 0.10069 -0.25156 0.1331 -0.25017 0.16574 " pathEditMode="relative" ptsTypes="AAAAAAAAAA">
                                      <p:cBhvr>
                                        <p:cTn id="54" dur="2000" fill="hold"/>
                                        <p:tgtEl>
                                          <p:spTgt spid="10"/>
                                        </p:tgtEl>
                                        <p:attrNameLst>
                                          <p:attrName>ppt_x</p:attrName>
                                          <p:attrName>ppt_y</p:attrName>
                                        </p:attrNameLst>
                                      </p:cBhvr>
                                    </p:animMotion>
                                  </p:childTnLst>
                                </p:cTn>
                              </p:par>
                              <p:par>
                                <p:cTn id="55" presetID="3" presetClass="emph" presetSubtype="2" fill="hold" grpId="4" nodeType="withEffect">
                                  <p:stCondLst>
                                    <p:cond delay="500"/>
                                  </p:stCondLst>
                                  <p:childTnLst>
                                    <p:animClr clrSpc="rgb" dir="cw">
                                      <p:cBhvr override="childStyle">
                                        <p:cTn id="56" dur="2000" fill="hold"/>
                                        <p:tgtEl>
                                          <p:spTgt spid="10"/>
                                        </p:tgtEl>
                                        <p:attrNameLst>
                                          <p:attrName>style.color</p:attrName>
                                        </p:attrNameLst>
                                      </p:cBhvr>
                                      <p:to>
                                        <a:srgbClr val="FF0000"/>
                                      </p:to>
                                    </p:animClr>
                                  </p:childTnLst>
                                </p:cTn>
                              </p:par>
                              <p:par>
                                <p:cTn id="57" presetID="23" presetClass="exit" presetSubtype="32" fill="hold" grpId="2" nodeType="withEffect">
                                  <p:stCondLst>
                                    <p:cond delay="1000"/>
                                  </p:stCondLst>
                                  <p:childTnLst>
                                    <p:anim calcmode="lin" valueType="num">
                                      <p:cBhvr>
                                        <p:cTn id="58" dur="1500"/>
                                        <p:tgtEl>
                                          <p:spTgt spid="10"/>
                                        </p:tgtEl>
                                        <p:attrNameLst>
                                          <p:attrName>ppt_w</p:attrName>
                                        </p:attrNameLst>
                                      </p:cBhvr>
                                      <p:tavLst>
                                        <p:tav tm="0">
                                          <p:val>
                                            <p:strVal val="ppt_w"/>
                                          </p:val>
                                        </p:tav>
                                        <p:tav tm="100000">
                                          <p:val>
                                            <p:fltVal val="0"/>
                                          </p:val>
                                        </p:tav>
                                      </p:tavLst>
                                    </p:anim>
                                    <p:anim calcmode="lin" valueType="num">
                                      <p:cBhvr>
                                        <p:cTn id="59" dur="1500"/>
                                        <p:tgtEl>
                                          <p:spTgt spid="10"/>
                                        </p:tgtEl>
                                        <p:attrNameLst>
                                          <p:attrName>ppt_h</p:attrName>
                                        </p:attrNameLst>
                                      </p:cBhvr>
                                      <p:tavLst>
                                        <p:tav tm="0">
                                          <p:val>
                                            <p:strVal val="ppt_h"/>
                                          </p:val>
                                        </p:tav>
                                        <p:tav tm="100000">
                                          <p:val>
                                            <p:fltVal val="0"/>
                                          </p:val>
                                        </p:tav>
                                      </p:tavLst>
                                    </p:anim>
                                    <p:set>
                                      <p:cBhvr>
                                        <p:cTn id="60" dur="1" fill="hold">
                                          <p:stCondLst>
                                            <p:cond delay="1499"/>
                                          </p:stCondLst>
                                        </p:cTn>
                                        <p:tgtEl>
                                          <p:spTgt spid="10"/>
                                        </p:tgtEl>
                                        <p:attrNameLst>
                                          <p:attrName>style.visibility</p:attrName>
                                        </p:attrNameLst>
                                      </p:cBhvr>
                                      <p:to>
                                        <p:strVal val="hidden"/>
                                      </p:to>
                                    </p:set>
                                  </p:childTnLst>
                                </p:cTn>
                              </p:par>
                              <p:par>
                                <p:cTn id="61" presetID="10" presetClass="exit" presetSubtype="0" fill="hold" grpId="3" nodeType="withEffect">
                                  <p:stCondLst>
                                    <p:cond delay="1000"/>
                                  </p:stCondLst>
                                  <p:childTnLst>
                                    <p:animEffect transition="out" filter="fade">
                                      <p:cBhvr>
                                        <p:cTn id="62" dur="1500"/>
                                        <p:tgtEl>
                                          <p:spTgt spid="10"/>
                                        </p:tgtEl>
                                      </p:cBhvr>
                                    </p:animEffect>
                                    <p:set>
                                      <p:cBhvr>
                                        <p:cTn id="63" dur="1" fill="hold">
                                          <p:stCondLst>
                                            <p:cond delay="1499"/>
                                          </p:stCondLst>
                                        </p:cTn>
                                        <p:tgtEl>
                                          <p:spTgt spid="10"/>
                                        </p:tgtEl>
                                        <p:attrNameLst>
                                          <p:attrName>style.visibility</p:attrName>
                                        </p:attrNameLst>
                                      </p:cBhvr>
                                      <p:to>
                                        <p:strVal val="hidden"/>
                                      </p:to>
                                    </p:set>
                                  </p:childTnLst>
                                </p:cTn>
                              </p:par>
                              <p:par>
                                <p:cTn id="64" presetID="23" presetClass="exit" presetSubtype="32" fill="hold" grpId="2" nodeType="withEffect">
                                  <p:stCondLst>
                                    <p:cond delay="200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set>
                                      <p:cBhvr>
                                        <p:cTn id="67" dur="1" fill="hold">
                                          <p:stCondLst>
                                            <p:cond delay="499"/>
                                          </p:stCondLst>
                                        </p:cTn>
                                        <p:tgtEl>
                                          <p:spTgt spid="9"/>
                                        </p:tgtEl>
                                        <p:attrNameLst>
                                          <p:attrName>style.visibility</p:attrName>
                                        </p:attrNameLst>
                                      </p:cBhvr>
                                      <p:to>
                                        <p:strVal val="hidden"/>
                                      </p:to>
                                    </p:set>
                                  </p:childTnLst>
                                </p:cTn>
                              </p:par>
                              <p:par>
                                <p:cTn id="68" presetID="23" presetClass="entr" presetSubtype="16" fill="hold" grpId="0" nodeType="withEffect">
                                  <p:stCondLst>
                                    <p:cond delay="1600"/>
                                  </p:stCondLst>
                                  <p:childTnLst>
                                    <p:set>
                                      <p:cBhvr>
                                        <p:cTn id="69" dur="1" fill="hold">
                                          <p:stCondLst>
                                            <p:cond delay="0"/>
                                          </p:stCondLst>
                                        </p:cTn>
                                        <p:tgtEl>
                                          <p:spTgt spid="11"/>
                                        </p:tgtEl>
                                        <p:attrNameLst>
                                          <p:attrName>style.visibility</p:attrName>
                                        </p:attrNameLst>
                                      </p:cBhvr>
                                      <p:to>
                                        <p:strVal val="visible"/>
                                      </p:to>
                                    </p:set>
                                    <p:anim calcmode="lin" valueType="num">
                                      <p:cBhvr>
                                        <p:cTn id="70" dur="250" fill="hold"/>
                                        <p:tgtEl>
                                          <p:spTgt spid="11"/>
                                        </p:tgtEl>
                                        <p:attrNameLst>
                                          <p:attrName>ppt_w</p:attrName>
                                        </p:attrNameLst>
                                      </p:cBhvr>
                                      <p:tavLst>
                                        <p:tav tm="0">
                                          <p:val>
                                            <p:fltVal val="0"/>
                                          </p:val>
                                        </p:tav>
                                        <p:tav tm="100000">
                                          <p:val>
                                            <p:strVal val="#ppt_w"/>
                                          </p:val>
                                        </p:tav>
                                      </p:tavLst>
                                    </p:anim>
                                    <p:anim calcmode="lin" valueType="num">
                                      <p:cBhvr>
                                        <p:cTn id="71" dur="250" fill="hold"/>
                                        <p:tgtEl>
                                          <p:spTgt spid="11"/>
                                        </p:tgtEl>
                                        <p:attrNameLst>
                                          <p:attrName>ppt_h</p:attrName>
                                        </p:attrNameLst>
                                      </p:cBhvr>
                                      <p:tavLst>
                                        <p:tav tm="0">
                                          <p:val>
                                            <p:fltVal val="0"/>
                                          </p:val>
                                        </p:tav>
                                        <p:tav tm="100000">
                                          <p:val>
                                            <p:strVal val="#ppt_h"/>
                                          </p:val>
                                        </p:tav>
                                      </p:tavLst>
                                    </p:anim>
                                  </p:childTnLst>
                                </p:cTn>
                              </p:par>
                              <p:par>
                                <p:cTn id="72" presetID="26" presetClass="emph" presetSubtype="0" fill="hold" grpId="3" nodeType="withEffect">
                                  <p:stCondLst>
                                    <p:cond delay="1600"/>
                                  </p:stCondLst>
                                  <p:childTnLst>
                                    <p:animEffect transition="out" filter="fade">
                                      <p:cBhvr>
                                        <p:cTn id="73" dur="250" tmFilter="0, 0; .2, .5; .8, .5; 1, 0"/>
                                        <p:tgtEl>
                                          <p:spTgt spid="11"/>
                                        </p:tgtEl>
                                      </p:cBhvr>
                                    </p:animEffect>
                                    <p:animScale>
                                      <p:cBhvr>
                                        <p:cTn id="74" dur="125" autoRev="1" fill="hold"/>
                                        <p:tgtEl>
                                          <p:spTgt spid="11"/>
                                        </p:tgtEl>
                                      </p:cBhvr>
                                      <p:by x="105000" y="105000"/>
                                    </p:animScale>
                                  </p:childTnLst>
                                </p:cTn>
                              </p:par>
                              <p:par>
                                <p:cTn id="75" presetID="23" presetClass="exit" presetSubtype="32" fill="hold" grpId="1" nodeType="withEffect">
                                  <p:stCondLst>
                                    <p:cond delay="1850"/>
                                  </p:stCondLst>
                                  <p:childTnLst>
                                    <p:anim calcmode="lin" valueType="num">
                                      <p:cBhvr>
                                        <p:cTn id="76" dur="500"/>
                                        <p:tgtEl>
                                          <p:spTgt spid="11"/>
                                        </p:tgtEl>
                                        <p:attrNameLst>
                                          <p:attrName>ppt_w</p:attrName>
                                        </p:attrNameLst>
                                      </p:cBhvr>
                                      <p:tavLst>
                                        <p:tav tm="0">
                                          <p:val>
                                            <p:strVal val="ppt_w"/>
                                          </p:val>
                                        </p:tav>
                                        <p:tav tm="100000">
                                          <p:val>
                                            <p:fltVal val="0"/>
                                          </p:val>
                                        </p:tav>
                                      </p:tavLst>
                                    </p:anim>
                                    <p:anim calcmode="lin" valueType="num">
                                      <p:cBhvr>
                                        <p:cTn id="77" dur="500"/>
                                        <p:tgtEl>
                                          <p:spTgt spid="11"/>
                                        </p:tgtEl>
                                        <p:attrNameLst>
                                          <p:attrName>ppt_h</p:attrName>
                                        </p:attrNameLst>
                                      </p:cBhvr>
                                      <p:tavLst>
                                        <p:tav tm="0">
                                          <p:val>
                                            <p:strVal val="ppt_h"/>
                                          </p:val>
                                        </p:tav>
                                        <p:tav tm="100000">
                                          <p:val>
                                            <p:fltVal val="0"/>
                                          </p:val>
                                        </p:tav>
                                      </p:tavLst>
                                    </p:anim>
                                    <p:set>
                                      <p:cBhvr>
                                        <p:cTn id="7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7" grpId="0"/>
      <p:bldP spid="7" grpId="1"/>
      <p:bldP spid="7" grpId="2"/>
      <p:bldP spid="3074" grpId="0"/>
      <p:bldP spid="3074" grpId="1"/>
      <p:bldP spid="4" grpId="0"/>
      <p:bldP spid="4" grpId="2"/>
      <p:bldP spid="4" grpId="3"/>
      <p:bldP spid="9" grpId="0"/>
      <p:bldP spid="9" grpId="1"/>
      <p:bldP spid="9" grpId="2"/>
      <p:bldP spid="10" grpId="0"/>
      <p:bldP spid="10" grpId="1"/>
      <p:bldP spid="10" grpId="2"/>
      <p:bldP spid="10" grpId="3"/>
      <p:bldP spid="10" grpId="4"/>
      <p:bldP spid="11" grpId="0" animBg="1"/>
      <p:bldP spid="11" grpId="1" animBg="1"/>
      <p:bldP spid="11" grpId="3"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3674</TotalTime>
  <Words>1929</Words>
  <Application>Microsoft Office PowerPoint</Application>
  <PresentationFormat>On-screen Show (4:3)</PresentationFormat>
  <Paragraphs>304</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Colonna MT</vt:lpstr>
      <vt:lpstr>Default Design</vt:lpstr>
      <vt:lpstr>PowerPoint Presentation</vt:lpstr>
      <vt:lpstr>PowerPoint Presentation</vt:lpstr>
      <vt:lpstr>"As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 — 1st Chronicles 28:9 </vt:lpstr>
      <vt:lpstr>For what man knows the things of a man except the spirit of the man which is in him? Even so no one knows the things of God except the Spirit of God. Now we have received, not the spirit of the world, but the Spirit who is from God, that we might know the things that have been freely given to us by God.             — 1st Corinthians 2:11-12  </vt:lpstr>
      <vt:lpstr>"For My thoughts are not            your thoughts, Nor are your ways My ways," says the LORD. For as the heavens are higher than the earth, So are My ways higher than your ways, And My thoughts than your thoughts." — Isaiah 55:8-9</vt:lpstr>
      <vt:lpstr>O LORD, how great are Your works! Your thoughts are very deep. — Psalms 92:5 </vt:lpstr>
      <vt:lpstr>Many, O LORD my God, are Your wonderful works Which You have done; And Your thoughts toward us Cannot be recounted to You in order; If I would declare and speak of them, They are more than can be numbered. — Psalms 40:5</vt:lpstr>
      <vt:lpstr>Commit your works to the LORD, And your thoughts will be established. — Proverbs 16:3 </vt:lpstr>
      <vt:lpstr>I, the LORD, search the heart,          I test the mind, Even to give   every man according to his ways, According to the fruit of his doings. — Jeremiah 17:10 </vt:lpstr>
      <vt:lpstr>For I know the thoughts that I think toward you, says the LORD, thoughts of peace and not of evil, to give you a future and a hope.   — Jeremiah 29:11 </vt:lpstr>
      <vt:lpstr>For the word of God is living and powerful, and sharper than any two-edged sword, piercing even to the division of soul and spirit, and of joints and marrow, and is a discerner of the thoughts and intents of the heart. — Hebrews 4:12 </vt:lpstr>
      <vt:lpstr>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 Romans 12:1-2 </vt:lpstr>
      <vt:lpstr>The wicked in his proud countenance does not seek God; God is in none of his thoughts.     — Psalms 10:4  </vt:lpstr>
      <vt:lpstr>The thoughts of the wicked are an abomination to the LORD, But the words of the pure are pleasant.     — Proverbs 15:26  </vt:lpstr>
      <vt:lpstr>Let the wicked forsake his way, And the unrighteous man his thoughts; Let him return to the LORD, And He will have mercy on him; And to our God, For He will abundantly pardon. — Isaiah 55:7 </vt:lpstr>
      <vt:lpstr>For those who live according to the flesh set their minds on the things of the flesh, but those who live according to the Spirit, the things of the Spirit. For to be carnally minded is death, but to be spiritually minded is life and peace. — Romans 8:5-6 </vt:lpstr>
      <vt:lpstr>"A good man out of the good treasure of his heart brings forth good; and an evil man out of the evil treasure of his heart brings forth evil. For out of the abundance of the heart his   mouth speaks." — Luke 6:45 </vt:lpstr>
      <vt:lpstr>And He said, "What comes out of a man, that defiles a man. For from within, out of the heart of men, proceed evil thoughts, adulteries, fornications, murders, thefts, covetousness, wickedness, deceit, lewdness, an evil eye, blasphemy, pride, foolishness. All these evil things come from within and defile a man." — Mark 7:20-23  </vt:lpstr>
      <vt:lpstr>But you have not so learned Christ, if indeed you have heard Him and have been taught by Him, as the truth is in Jesus: that you put off, concerning your former conduct, the old man which grows corrupt according to the deceitful lusts, and be renewed in the spirit of your mind, and that you put on the new man which was created according to God, in true righteousness and holiness. — Ephesians 4:20-24  </vt:lpstr>
      <vt:lpstr>(for not the hearers of the law are just in the sight of God, but the doers of the law will be justified; for when Gentiles, who do not have the law, by nature do the things in the law, these, although not having the law, are a law to themselves, who show the work of the law written in their hearts, their conscience also bearing witness, and between themselves their thoughts accusing or else excusing them) — Romans 2:13-15 </vt:lpstr>
      <vt:lpstr>For God has not given us a spirit of fear, but of power and of love and of a sound mind. — 2nd Timothy 1:7 </vt:lpstr>
      <vt:lpstr>If then you were raised with Christ, seek those things which are above, where Christ is, sitting at the right hand of God. Set your mind on things above, not on things on the earth. — Colossians 3:1-2 </vt:lpstr>
      <vt:lpstr>For the weapons of our warfare are not carnal but mighty in God for pulling down strongholds, casting down arguments and every high thing that exalts itself against the knowledge of God, bringing every thought into captivity to the obedience of Christ, and being ready to punish all disobedience when your obedience is fulfilled.              — 2nd Corinthians 10:4-6  </vt:lpstr>
      <vt:lpstr>"Therefore I say to you, do not worry about your life, what you will eat or what you will drink; nor about your body, what you will put on. Is not life more than food and the body more than clothing?"           — Matthew 6:25  </vt:lpstr>
      <vt:lpstr>Be anxious for nothing, but                     in everything by prayer and supplication, with thanksgiving,  let your requests be made known to God; and the peace of God, which surpasses all understanding, will guard your hearts and minds through Christ Jesus. — Philippians 4:6-7 </vt:lpstr>
      <vt:lpstr>Therefore humble yourselves under the mighty hand of God, that He may exalt you in due time, casting all your care upon Him, for He cares for you. — 1st  Peter 5:6-7 </vt:lpstr>
      <vt:lpstr>Therefore gird up the loins of your mind, be sober, and rest your hope fully upon the grace that is to be brought to you at the revelation of Jesus Christ;        — 1st Peter 1:13  </vt:lpstr>
      <vt:lpstr>Finally, brethren, whatever things are true, whatever things are noble, whatever things are just, whatever things are pure, whatever things are lovely, whatever things are of good report, if there is any virtue and if there is anything praiseworthy --meditate on these things.                        — Philippians 4:8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312</cp:revision>
  <dcterms:created xsi:type="dcterms:W3CDTF">2014-04-12T23:55:49Z</dcterms:created>
  <dcterms:modified xsi:type="dcterms:W3CDTF">2019-03-08T05:14:31Z</dcterms:modified>
</cp:coreProperties>
</file>