
<file path=[Content_Types].xml><?xml version="1.0" encoding="utf-8"?>
<Types xmlns="http://schemas.openxmlformats.org/package/2006/content-types">
  <Default Extension="jpeg" ContentType="image/jpeg"/>
  <Default Extension="jpg" ContentType="image/jpeg"/>
  <Default Extension="jpg&amp;ehk=QgrfDdiuIUvoHbU12pBIvA&amp;r=0&amp;pid=OfficeInsert" ContentType="image/jpeg"/>
  <Default Extension="jpg&amp;ehk=sHc1BXCionFj5g9MdayytA&amp;r=0&amp;pid=OfficeInsert" ContentType="image/jpeg"/>
  <Default Extension="mov" ContentType="video/quicktime"/>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59" r:id="rId2"/>
    <p:sldId id="462" r:id="rId3"/>
    <p:sldId id="463" r:id="rId4"/>
    <p:sldId id="359" r:id="rId5"/>
    <p:sldId id="384" r:id="rId6"/>
    <p:sldId id="385" r:id="rId7"/>
    <p:sldId id="387" r:id="rId8"/>
    <p:sldId id="389" r:id="rId9"/>
    <p:sldId id="391" r:id="rId10"/>
    <p:sldId id="392" r:id="rId11"/>
    <p:sldId id="646" r:id="rId12"/>
    <p:sldId id="393" r:id="rId13"/>
    <p:sldId id="394" r:id="rId14"/>
    <p:sldId id="396" r:id="rId15"/>
    <p:sldId id="398" r:id="rId16"/>
    <p:sldId id="399" r:id="rId17"/>
    <p:sldId id="400" r:id="rId18"/>
    <p:sldId id="401" r:id="rId19"/>
    <p:sldId id="402" r:id="rId20"/>
    <p:sldId id="403" r:id="rId21"/>
    <p:sldId id="405" r:id="rId22"/>
    <p:sldId id="406" r:id="rId23"/>
    <p:sldId id="410" r:id="rId24"/>
    <p:sldId id="412" r:id="rId25"/>
    <p:sldId id="414" r:id="rId26"/>
    <p:sldId id="641" r:id="rId27"/>
    <p:sldId id="640" r:id="rId28"/>
    <p:sldId id="434" r:id="rId29"/>
    <p:sldId id="432" r:id="rId30"/>
    <p:sldId id="465" r:id="rId31"/>
    <p:sldId id="466" r:id="rId32"/>
    <p:sldId id="416" r:id="rId33"/>
    <p:sldId id="418" r:id="rId34"/>
    <p:sldId id="419" r:id="rId35"/>
    <p:sldId id="420" r:id="rId36"/>
    <p:sldId id="647" r:id="rId37"/>
    <p:sldId id="423" r:id="rId38"/>
    <p:sldId id="424" r:id="rId39"/>
    <p:sldId id="425" r:id="rId40"/>
    <p:sldId id="426" r:id="rId41"/>
    <p:sldId id="427" r:id="rId42"/>
    <p:sldId id="428" r:id="rId43"/>
    <p:sldId id="435" r:id="rId44"/>
    <p:sldId id="436" r:id="rId45"/>
    <p:sldId id="437" r:id="rId46"/>
    <p:sldId id="438" r:id="rId47"/>
    <p:sldId id="429" r:id="rId48"/>
    <p:sldId id="430" r:id="rId49"/>
    <p:sldId id="431" r:id="rId50"/>
    <p:sldId id="439" r:id="rId51"/>
    <p:sldId id="440" r:id="rId52"/>
    <p:sldId id="441" r:id="rId53"/>
    <p:sldId id="443" r:id="rId54"/>
    <p:sldId id="444" r:id="rId55"/>
    <p:sldId id="408" r:id="rId56"/>
    <p:sldId id="642" r:id="rId57"/>
    <p:sldId id="643" r:id="rId58"/>
    <p:sldId id="350" r:id="rId59"/>
    <p:sldId id="283" r:id="rId60"/>
    <p:sldId id="382"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3300"/>
    <a:srgbClr val="CC9900"/>
    <a:srgbClr val="1C1C1C"/>
    <a:srgbClr val="111111"/>
    <a:srgbClr val="0F0F0F"/>
    <a:srgbClr val="CC6600"/>
    <a:srgbClr val="FF990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79" autoAdjust="0"/>
    <p:restoredTop sz="86835" autoAdjust="0"/>
  </p:normalViewPr>
  <p:slideViewPr>
    <p:cSldViewPr snapToGrid="0">
      <p:cViewPr>
        <p:scale>
          <a:sx n="64" d="100"/>
          <a:sy n="64" d="100"/>
        </p:scale>
        <p:origin x="384" y="4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the way of God which calls for all sinners to return.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45145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Dedication to God reveals</a:t>
            </a:r>
            <a:r>
              <a:rPr lang="en-US" baseline="0" dirty="0"/>
              <a:t> the nature of a soul.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218285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can be harsh for sinners reluctant to turn to His ways.</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115985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Wisdom in truth brings one to the feet of God.</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550254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needs to remain diligent as it is a matter of life over death.</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303603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knowledge has endured throughout the generations relieving spiritual deprivation.</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68551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stubborn of heart refuse to know of His</a:t>
            </a:r>
            <a:r>
              <a:rPr lang="en-US" baseline="0" dirty="0"/>
              <a:t> ways. One chooses the light or remains in the darkness.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25829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Warnings run all through the Bible to abstain from the ways of the wicked.</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579009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command to stay away from the evil ways as expressed in His word.</a:t>
            </a:r>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611356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the expressions of God, He declares guidance</a:t>
            </a:r>
            <a:r>
              <a:rPr lang="en-US" baseline="0" dirty="0"/>
              <a:t> over the miscalculations of man.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218395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given each of us the blessing of freedom and it is then up to us to choose life over death. His plan of salvation has been once delivered for those choosing life over death.</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3587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given His truth for us to know.</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56779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is hidden</a:t>
            </a:r>
            <a:r>
              <a:rPr lang="en-US" baseline="0" dirty="0"/>
              <a:t> from the Lord and judgment will be based upon the truth of His given word.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875726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into life is inevitable for all mortal. Our actions and relations are what the Lord closely watches. The vapor of life approaches us all with one final call. Our response declares who we will become, in Him or not.</a:t>
            </a:r>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27157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consequences for those that ignore or turn from His ways and it is the way of death. Many are irritated by the mere mention they</a:t>
            </a:r>
            <a:r>
              <a:rPr lang="en-US" baseline="0" dirty="0"/>
              <a:t> may need godly improvement. Patience is possessed by those that thirst for His ways.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417084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Repentance is acknowledging the sin inside oneself and responding to His call.</a:t>
            </a:r>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4089139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protects those that love Him in ways not tangible but inherently internal such as peace of mind and strength of heart.</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3871094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500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to life is in God</a:t>
            </a:r>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3342862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 desperate to find anything.</a:t>
            </a:r>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49276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885038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the way of God which calls for all sinners to return.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0313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has given this Holy knowledge for our spiritual recovery.</a:t>
            </a:r>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956884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understanding, or the desire for it, more often runs on impulse.</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679009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choose</a:t>
            </a:r>
            <a:r>
              <a:rPr lang="en-US" baseline="0" dirty="0"/>
              <a:t> company and associations that lead them further in to sin.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429023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calling souls</a:t>
            </a:r>
            <a:r>
              <a:rPr lang="en-US" baseline="0" dirty="0"/>
              <a:t> to be righteous and it is His test to see if one will respond to His call or fall in the rejection of His Holy ways.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2399894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insure a</a:t>
            </a:r>
            <a:r>
              <a:rPr lang="en-US" baseline="0" dirty="0"/>
              <a:t> steadfast faith is to remain immersed in His word.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70682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54596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courage and fortitude to remain upright in His</a:t>
            </a:r>
            <a:r>
              <a:rPr lang="en-US" baseline="0" dirty="0"/>
              <a:t> ways.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2943983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Carelessness leads to death and for all those that choose to ignore the higher morals given by God.</a:t>
            </a:r>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2684410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Evil despises</a:t>
            </a:r>
            <a:r>
              <a:rPr lang="en-US" baseline="0" dirty="0"/>
              <a:t> good as good despises evil.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798777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amount of blaming God can rectify the certain atrocities of man against man.</a:t>
            </a:r>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292312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does not desire wickedness only that it turn back to His goodness and ways of Spirit.</a:t>
            </a:r>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902334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knowledge remains.</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226069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Departing from the Lord perverts justice and all that is Holy.</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3488492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long announced He had a plan of</a:t>
            </a:r>
            <a:r>
              <a:rPr lang="en-US" baseline="0" dirty="0"/>
              <a:t> salvation to those who would desire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78034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Scripture proclaims the fulfillment</a:t>
            </a:r>
            <a:r>
              <a:rPr lang="en-US" baseline="0" dirty="0"/>
              <a:t> of the messenger proclaiming the coming of the Lord through John the Baptist.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3056259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the coming of</a:t>
            </a:r>
            <a:r>
              <a:rPr lang="en-US" baseline="0" dirty="0"/>
              <a:t> Christ, still there are those in denial rejecting His coming.</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687086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Christ’s calling is to bring us back to God. </a:t>
            </a:r>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1589334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through Jesus that we see the light of God in the ways of His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148784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way of Jesus was known about in the first century, persecution came to those initial believers.</a:t>
            </a:r>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220780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original Christians were relentlessly</a:t>
            </a:r>
            <a:r>
              <a:rPr lang="en-US" baseline="0" dirty="0"/>
              <a:t> pursued.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2004953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the way of God and in whole it is the truth. To only embrace part, or to practice that which has past, is not in the call in Christ.</a:t>
            </a:r>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8960010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Faithful Christians are called to clarify the way of Christ as it has come to be.</a:t>
            </a:r>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332066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call includes warnings not to fall away from His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85305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 his quest for power, disavows the message Christ has brought to the world. Augmentative</a:t>
            </a:r>
            <a:r>
              <a:rPr lang="en-US" baseline="0" dirty="0"/>
              <a:t> posturing defeats His call for unity.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1778177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have no intension of returning to God or finding out His ways.</a:t>
            </a:r>
          </a:p>
        </p:txBody>
      </p:sp>
      <p:sp>
        <p:nvSpPr>
          <p:cNvPr id="4" name="Slide Number Placeholder 3"/>
          <p:cNvSpPr>
            <a:spLocks noGrp="1"/>
          </p:cNvSpPr>
          <p:nvPr>
            <p:ph type="sldNum" sz="quarter" idx="10"/>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18460398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those who would worship evil in their lust for more.</a:t>
            </a:r>
          </a:p>
        </p:txBody>
      </p:sp>
      <p:sp>
        <p:nvSpPr>
          <p:cNvPr id="4" name="Slide Number Placeholder 3"/>
          <p:cNvSpPr>
            <a:spLocks noGrp="1"/>
          </p:cNvSpPr>
          <p:nvPr>
            <p:ph type="sldNum" sz="quarter" idx="10"/>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3951268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the knowledge of God and turning from it seeds a deeper condemnation for no excuse may be had.</a:t>
            </a:r>
          </a:p>
        </p:txBody>
      </p:sp>
      <p:sp>
        <p:nvSpPr>
          <p:cNvPr id="4" name="Slide Number Placeholder 3"/>
          <p:cNvSpPr>
            <a:spLocks noGrp="1"/>
          </p:cNvSpPr>
          <p:nvPr>
            <p:ph type="sldNum" sz="quarter" idx="10"/>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1288274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remain steadfast to the end receives the prize of eternal life. One needs to take up the sword of truth that cuts through the air.</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38123955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36596031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God delivers a soul</a:t>
            </a:r>
          </a:p>
        </p:txBody>
      </p:sp>
      <p:sp>
        <p:nvSpPr>
          <p:cNvPr id="4" name="Slide Number Placeholder 3"/>
          <p:cNvSpPr>
            <a:spLocks noGrp="1"/>
          </p:cNvSpPr>
          <p:nvPr>
            <p:ph type="sldNum" sz="quarter" idx="10"/>
          </p:nvPr>
        </p:nvSpPr>
        <p:spPr/>
        <p:txBody>
          <a:bodyPr/>
          <a:lstStyle/>
          <a:p>
            <a:fld id="{934C9568-E3D6-45BA-A626-EF0F78B9350D}" type="slidenum">
              <a:rPr lang="en-US" smtClean="0"/>
              <a:t>58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a</a:t>
            </a:r>
            <a:r>
              <a:rPr lang="en-US" baseline="0" dirty="0"/>
              <a:t> sinking emptiness.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40753744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60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remain in His truth, it must be a soul’s desire to endure temptations and pursue Him and His ways.</a:t>
            </a:r>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597286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choice to hear His word.</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898407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lie ignoring His ways preferring the ways of man.</a:t>
            </a:r>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420219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lie ignoring His ways preferring the ways of man.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22579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authenticlove789.com/2014/07/07/a-ray-of-sunshine/" TargetMode="Externa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jp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4.jpg"/><Relationship Id="rId18" Type="http://schemas.openxmlformats.org/officeDocument/2006/relationships/image" Target="../media/image30.jpg"/><Relationship Id="rId3" Type="http://schemas.openxmlformats.org/officeDocument/2006/relationships/image" Target="../media/image3.jpg"/><Relationship Id="rId21" Type="http://schemas.openxmlformats.org/officeDocument/2006/relationships/image" Target="../media/image33.png"/><Relationship Id="rId7" Type="http://schemas.openxmlformats.org/officeDocument/2006/relationships/image" Target="../media/image15.jpg"/><Relationship Id="rId12" Type="http://schemas.openxmlformats.org/officeDocument/2006/relationships/image" Target="../media/image21.jpg"/><Relationship Id="rId17" Type="http://schemas.openxmlformats.org/officeDocument/2006/relationships/image" Target="../media/image29.png"/><Relationship Id="rId2" Type="http://schemas.openxmlformats.org/officeDocument/2006/relationships/notesSlide" Target="../notesSlides/notesSlide24.xml"/><Relationship Id="rId16" Type="http://schemas.openxmlformats.org/officeDocument/2006/relationships/image" Target="../media/image28.jpeg"/><Relationship Id="rId20"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20.png"/><Relationship Id="rId24" Type="http://schemas.openxmlformats.org/officeDocument/2006/relationships/image" Target="../media/image38.jpg"/><Relationship Id="rId5" Type="http://schemas.openxmlformats.org/officeDocument/2006/relationships/image" Target="../media/image11.jpeg"/><Relationship Id="rId15" Type="http://schemas.openxmlformats.org/officeDocument/2006/relationships/image" Target="../media/image27.jpg"/><Relationship Id="rId23" Type="http://schemas.openxmlformats.org/officeDocument/2006/relationships/image" Target="../media/image36.jpg"/><Relationship Id="rId10" Type="http://schemas.openxmlformats.org/officeDocument/2006/relationships/image" Target="../media/image19.jpg"/><Relationship Id="rId19" Type="http://schemas.openxmlformats.org/officeDocument/2006/relationships/image" Target="../media/image31.jpg"/><Relationship Id="rId4" Type="http://schemas.openxmlformats.org/officeDocument/2006/relationships/image" Target="../media/image10.jpeg"/><Relationship Id="rId9" Type="http://schemas.openxmlformats.org/officeDocument/2006/relationships/image" Target="../media/image18.jpg"/><Relationship Id="rId14" Type="http://schemas.openxmlformats.org/officeDocument/2006/relationships/image" Target="../media/image26.jpg"/><Relationship Id="rId22" Type="http://schemas.openxmlformats.org/officeDocument/2006/relationships/image" Target="../media/image35.jpg"/></Relationships>
</file>

<file path=ppt/slides/_rels/slide27.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9.jpeg"/><Relationship Id="rId21" Type="http://schemas.openxmlformats.org/officeDocument/2006/relationships/image" Target="../media/image55.jpeg"/><Relationship Id="rId7" Type="http://schemas.openxmlformats.org/officeDocument/2006/relationships/image" Target="../media/image43.jpeg"/><Relationship Id="rId12" Type="http://schemas.openxmlformats.org/officeDocument/2006/relationships/image" Target="../media/image21.jpg"/><Relationship Id="rId17" Type="http://schemas.openxmlformats.org/officeDocument/2006/relationships/image" Target="../media/image52.jpeg"/><Relationship Id="rId2" Type="http://schemas.openxmlformats.org/officeDocument/2006/relationships/notesSlide" Target="../notesSlides/notesSlide25.xml"/><Relationship Id="rId16" Type="http://schemas.openxmlformats.org/officeDocument/2006/relationships/image" Target="../media/image51.jpeg"/><Relationship Id="rId20"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24" Type="http://schemas.openxmlformats.org/officeDocument/2006/relationships/image" Target="../media/image57.jpeg"/><Relationship Id="rId5" Type="http://schemas.openxmlformats.org/officeDocument/2006/relationships/image" Target="../media/image41.jpeg"/><Relationship Id="rId15" Type="http://schemas.openxmlformats.org/officeDocument/2006/relationships/image" Target="../media/image50.jpeg"/><Relationship Id="rId23" Type="http://schemas.openxmlformats.org/officeDocument/2006/relationships/image" Target="../media/image36.jpg"/><Relationship Id="rId10" Type="http://schemas.openxmlformats.org/officeDocument/2006/relationships/image" Target="../media/image46.jpeg"/><Relationship Id="rId19" Type="http://schemas.openxmlformats.org/officeDocument/2006/relationships/image" Target="../media/image31.jp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49.jpeg"/><Relationship Id="rId22"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hyperlink" Target="http://en.wikipedia.org/wiki/File:Water_surface_lake.jpg" TargetMode="External"/><Relationship Id="rId4" Type="http://schemas.openxmlformats.org/officeDocument/2006/relationships/image" Target="../media/image59.jpg&amp;ehk=sHc1BXCionFj5g9MdayytA&amp;r=0&amp;pid=OfficeInsert"/></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amp;ehk=QgrfDdiuIUvoHbU12pBIvA&amp;r=0&amp;pid=OfficeInsert"/><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jpg"/><Relationship Id="rId5" Type="http://schemas.openxmlformats.org/officeDocument/2006/relationships/image" Target="../media/image2.pn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hyperlink" Target="https://newearthpulse.wordpress.com/tag/shunryu-suzuki/"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5.jpg&amp;ehk=QgrfDdiuIUvoHbU12pBIvA&amp;r=0&amp;pid=OfficeInsert"/><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3.jpg"/><Relationship Id="rId5" Type="http://schemas.openxmlformats.org/officeDocument/2006/relationships/image" Target="../media/image2.png"/><Relationship Id="rId10" Type="http://schemas.openxmlformats.org/officeDocument/2006/relationships/image" Target="../media/image61.jpg"/><Relationship Id="rId4" Type="http://schemas.openxmlformats.org/officeDocument/2006/relationships/notesSlide" Target="../notesSlides/notesSlide29.xml"/><Relationship Id="rId9" Type="http://schemas.openxmlformats.org/officeDocument/2006/relationships/hyperlink" Target="https://newearthpulse.wordpress.com/tag/shunryu-suzuki/"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1.jpg"/><Relationship Id="rId18" Type="http://schemas.openxmlformats.org/officeDocument/2006/relationships/image" Target="../media/image77.jpg"/><Relationship Id="rId26" Type="http://schemas.openxmlformats.org/officeDocument/2006/relationships/image" Target="../media/image89.jpg"/><Relationship Id="rId3" Type="http://schemas.openxmlformats.org/officeDocument/2006/relationships/image" Target="../media/image3.jpg"/><Relationship Id="rId21" Type="http://schemas.openxmlformats.org/officeDocument/2006/relationships/image" Target="../media/image83.jpg"/><Relationship Id="rId7" Type="http://schemas.openxmlformats.org/officeDocument/2006/relationships/image" Target="../media/image65.jpg"/><Relationship Id="rId12" Type="http://schemas.openxmlformats.org/officeDocument/2006/relationships/image" Target="../media/image70.jpg"/><Relationship Id="rId17" Type="http://schemas.openxmlformats.org/officeDocument/2006/relationships/image" Target="../media/image76.jpg"/><Relationship Id="rId25" Type="http://schemas.openxmlformats.org/officeDocument/2006/relationships/image" Target="../media/image88.jpeg"/><Relationship Id="rId2" Type="http://schemas.openxmlformats.org/officeDocument/2006/relationships/notesSlide" Target="../notesSlides/notesSlide54.xml"/><Relationship Id="rId16" Type="http://schemas.openxmlformats.org/officeDocument/2006/relationships/image" Target="../media/image75.jpg"/><Relationship Id="rId20"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64.jpg"/><Relationship Id="rId11" Type="http://schemas.openxmlformats.org/officeDocument/2006/relationships/image" Target="../media/image69.jpg"/><Relationship Id="rId24" Type="http://schemas.openxmlformats.org/officeDocument/2006/relationships/image" Target="../media/image87.jpg"/><Relationship Id="rId5" Type="http://schemas.openxmlformats.org/officeDocument/2006/relationships/image" Target="../media/image63.jpg"/><Relationship Id="rId15" Type="http://schemas.openxmlformats.org/officeDocument/2006/relationships/image" Target="../media/image73.jpg"/><Relationship Id="rId23" Type="http://schemas.openxmlformats.org/officeDocument/2006/relationships/image" Target="../media/image86.jpg"/><Relationship Id="rId10" Type="http://schemas.openxmlformats.org/officeDocument/2006/relationships/image" Target="../media/image68.jpg"/><Relationship Id="rId19" Type="http://schemas.openxmlformats.org/officeDocument/2006/relationships/image" Target="../media/image81.jpg"/><Relationship Id="rId4" Type="http://schemas.openxmlformats.org/officeDocument/2006/relationships/image" Target="../media/image62.jpg"/><Relationship Id="rId9" Type="http://schemas.openxmlformats.org/officeDocument/2006/relationships/image" Target="../media/image67.jpg"/><Relationship Id="rId14" Type="http://schemas.openxmlformats.org/officeDocument/2006/relationships/image" Target="../media/image72.jpg"/><Relationship Id="rId22" Type="http://schemas.openxmlformats.org/officeDocument/2006/relationships/image" Target="../media/image85.jpeg"/><Relationship Id="rId27" Type="http://schemas.openxmlformats.org/officeDocument/2006/relationships/image" Target="../media/image90.jpg"/></Relationships>
</file>

<file path=ppt/slides/_rels/slide57.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0.jpeg"/><Relationship Id="rId18" Type="http://schemas.openxmlformats.org/officeDocument/2006/relationships/image" Target="../media/image104.jpeg"/><Relationship Id="rId26" Type="http://schemas.openxmlformats.org/officeDocument/2006/relationships/image" Target="../media/image112.jpeg"/><Relationship Id="rId3" Type="http://schemas.openxmlformats.org/officeDocument/2006/relationships/image" Target="../media/image91.jpeg"/><Relationship Id="rId21" Type="http://schemas.openxmlformats.org/officeDocument/2006/relationships/image" Target="../media/image107.jpeg"/><Relationship Id="rId7" Type="http://schemas.openxmlformats.org/officeDocument/2006/relationships/image" Target="../media/image95.jpeg"/><Relationship Id="rId12" Type="http://schemas.openxmlformats.org/officeDocument/2006/relationships/image" Target="../media/image99.jpeg"/><Relationship Id="rId17" Type="http://schemas.openxmlformats.org/officeDocument/2006/relationships/image" Target="../media/image103.jpeg"/><Relationship Id="rId25" Type="http://schemas.openxmlformats.org/officeDocument/2006/relationships/image" Target="../media/image111.jpeg"/><Relationship Id="rId2" Type="http://schemas.openxmlformats.org/officeDocument/2006/relationships/notesSlide" Target="../notesSlides/notesSlide55.xml"/><Relationship Id="rId16" Type="http://schemas.openxmlformats.org/officeDocument/2006/relationships/image" Target="../media/image75.jpg"/><Relationship Id="rId20"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69.jpg"/><Relationship Id="rId24" Type="http://schemas.openxmlformats.org/officeDocument/2006/relationships/image" Target="../media/image110.jpeg"/><Relationship Id="rId5" Type="http://schemas.openxmlformats.org/officeDocument/2006/relationships/image" Target="../media/image93.jpeg"/><Relationship Id="rId15" Type="http://schemas.openxmlformats.org/officeDocument/2006/relationships/image" Target="../media/image102.jpeg"/><Relationship Id="rId23" Type="http://schemas.openxmlformats.org/officeDocument/2006/relationships/image" Target="../media/image109.jpeg"/><Relationship Id="rId10" Type="http://schemas.openxmlformats.org/officeDocument/2006/relationships/image" Target="../media/image98.jpeg"/><Relationship Id="rId19" Type="http://schemas.openxmlformats.org/officeDocument/2006/relationships/image" Target="../media/image105.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1.jpeg"/><Relationship Id="rId22" Type="http://schemas.openxmlformats.org/officeDocument/2006/relationships/image" Target="../media/image108.jpeg"/><Relationship Id="rId27" Type="http://schemas.openxmlformats.org/officeDocument/2006/relationships/image" Target="../media/image113.jpeg"/></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hyperlink" Target="http://en.wikipedia.org/wiki/File:Water_surface_lake.jpg" TargetMode="External"/><Relationship Id="rId4" Type="http://schemas.openxmlformats.org/officeDocument/2006/relationships/image" Target="../media/image59.jpg&amp;ehk=sHc1BXCionFj5g9MdayytA&amp;r=0&amp;pid=OfficeInsert"/></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hyperlink" Target="https://newearthpulse.wordpress.com/tag/shunryu-suzuki/" TargetMode="External"/><Relationship Id="rId4" Type="http://schemas.openxmlformats.org/officeDocument/2006/relationships/image" Target="../media/image5.jpg&amp;ehk=QgrfDdiuIUvoHbU12pBIvA&amp;r=0&amp;pid=OfficeInsert"/></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newearthpulse.wordpress.com/tag/shunryu-suzuki/" TargetMode="External"/><Relationship Id="rId4" Type="http://schemas.openxmlformats.org/officeDocument/2006/relationships/image" Target="../media/image5.jpg&amp;ehk=QgrfDdiuIUvoHbU12pBIvA&amp;r=0&amp;pid=OfficeInsert"/></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84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A49EC5FD-C3B7-4C58-AC3B-C27ADB17B419}"/>
              </a:ext>
            </a:extLst>
          </p:cNvPr>
          <p:cNvSpPr txBox="1">
            <a:spLocks/>
          </p:cNvSpPr>
          <p:nvPr/>
        </p:nvSpPr>
        <p:spPr>
          <a:xfrm>
            <a:off x="1465729" y="3173506"/>
            <a:ext cx="2452994" cy="6793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1" name="Title 1">
            <a:extLst>
              <a:ext uri="{FF2B5EF4-FFF2-40B4-BE49-F238E27FC236}">
                <a16:creationId xmlns:a16="http://schemas.microsoft.com/office/drawing/2014/main" id="{5235261B-32B0-42AE-B786-6046C28023ED}"/>
              </a:ext>
            </a:extLst>
          </p:cNvPr>
          <p:cNvSpPr txBox="1">
            <a:spLocks/>
          </p:cNvSpPr>
          <p:nvPr/>
        </p:nvSpPr>
        <p:spPr>
          <a:xfrm>
            <a:off x="7117492" y="2471351"/>
            <a:ext cx="1442235" cy="7329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lying</a:t>
            </a:r>
          </a:p>
        </p:txBody>
      </p:sp>
      <p:sp>
        <p:nvSpPr>
          <p:cNvPr id="3074" name="Rectangle 2"/>
          <p:cNvSpPr>
            <a:spLocks noGrp="1" noChangeArrowheads="1"/>
          </p:cNvSpPr>
          <p:nvPr>
            <p:ph type="title"/>
          </p:nvPr>
        </p:nvSpPr>
        <p:spPr>
          <a:xfrm>
            <a:off x="435429" y="2419123"/>
            <a:ext cx="8229600" cy="2087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Remove from me the way of lying, And grant me Your law graciously.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119:29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Morph"/>
          <p:cNvSpPr txBox="1">
            <a:spLocks noChangeArrowheads="1"/>
          </p:cNvSpPr>
          <p:nvPr/>
        </p:nvSpPr>
        <p:spPr bwMode="auto">
          <a:xfrm>
            <a:off x="4548105" y="243868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Heart 7">
            <a:extLst>
              <a:ext uri="{FF2B5EF4-FFF2-40B4-BE49-F238E27FC236}">
                <a16:creationId xmlns:a16="http://schemas.microsoft.com/office/drawing/2014/main" id="{D2943E50-F27D-453C-B858-894EB47DE4F8}"/>
              </a:ext>
            </a:extLst>
          </p:cNvPr>
          <p:cNvSpPr/>
          <p:nvPr/>
        </p:nvSpPr>
        <p:spPr bwMode="auto">
          <a:xfrm>
            <a:off x="4267200" y="183134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0" name="Rectangle 2">
            <a:extLst>
              <a:ext uri="{FF2B5EF4-FFF2-40B4-BE49-F238E27FC236}">
                <a16:creationId xmlns:a16="http://schemas.microsoft.com/office/drawing/2014/main" id="{0D162968-6AA4-4DE0-80C4-A79A4AEA11A6}"/>
              </a:ext>
            </a:extLst>
          </p:cNvPr>
          <p:cNvSpPr txBox="1">
            <a:spLocks noChangeArrowheads="1"/>
          </p:cNvSpPr>
          <p:nvPr/>
        </p:nvSpPr>
        <p:spPr bwMode="auto">
          <a:xfrm>
            <a:off x="1431830" y="3116350"/>
            <a:ext cx="252342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grant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Title 1"/>
          <p:cNvSpPr txBox="1">
            <a:spLocks/>
          </p:cNvSpPr>
          <p:nvPr/>
        </p:nvSpPr>
        <p:spPr>
          <a:xfrm>
            <a:off x="1605280" y="299720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plead</a:t>
            </a:r>
          </a:p>
        </p:txBody>
      </p:sp>
      <p:sp>
        <p:nvSpPr>
          <p:cNvPr id="12" name="Rectangle 2">
            <a:extLst>
              <a:ext uri="{FF2B5EF4-FFF2-40B4-BE49-F238E27FC236}">
                <a16:creationId xmlns:a16="http://schemas.microsoft.com/office/drawing/2014/main" id="{F72261A8-4D27-4C7E-84DC-2BE3071B45AD}"/>
              </a:ext>
            </a:extLst>
          </p:cNvPr>
          <p:cNvSpPr txBox="1">
            <a:spLocks noChangeArrowheads="1"/>
          </p:cNvSpPr>
          <p:nvPr/>
        </p:nvSpPr>
        <p:spPr bwMode="auto">
          <a:xfrm>
            <a:off x="7134343" y="2436654"/>
            <a:ext cx="1421028" cy="77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lying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Title 1"/>
          <p:cNvSpPr txBox="1">
            <a:spLocks/>
          </p:cNvSpPr>
          <p:nvPr/>
        </p:nvSpPr>
        <p:spPr>
          <a:xfrm>
            <a:off x="7274560" y="2174240"/>
            <a:ext cx="129919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sin</a:t>
            </a:r>
          </a:p>
        </p:txBody>
      </p:sp>
      <p:sp>
        <p:nvSpPr>
          <p:cNvPr id="5" name="Rectangle 2" hidden="1"/>
          <p:cNvSpPr txBox="1">
            <a:spLocks noChangeArrowheads="1"/>
          </p:cNvSpPr>
          <p:nvPr/>
        </p:nvSpPr>
        <p:spPr bwMode="auto">
          <a:xfrm>
            <a:off x="6061674" y="303642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His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5602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121 -0.20236 " pathEditMode="relative" ptsTypes="AA">
                                      <p:cBhvr>
                                        <p:cTn id="10" dur="750" spd="-100000" fill="hold"/>
                                        <p:tgtEl>
                                          <p:spTgt spid="3074"/>
                                        </p:tgtEl>
                                        <p:attrNameLst>
                                          <p:attrName>ppt_x</p:attrName>
                                          <p:attrName>ppt_y</p:attrName>
                                        </p:attrNameLst>
                                      </p:cBhvr>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8" presetClass="emph" presetSubtype="0" fill="hold" grpId="1" nodeType="withEffect">
                                  <p:stCondLst>
                                    <p:cond delay="0"/>
                                  </p:stCondLst>
                                  <p:childTnLst>
                                    <p:set>
                                      <p:cBhvr override="childStyle">
                                        <p:cTn id="21" dur="500" fill="hold"/>
                                        <p:tgtEl>
                                          <p:spTgt spid="11"/>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0" presetClass="entr" presetSubtype="0" fill="hold" grpId="0"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stCondLst>
                                            <p:cond delay="0"/>
                                          </p:stCondLst>
                                        </p:cTn>
                                        <p:tgtEl>
                                          <p:spTgt spid="6"/>
                                        </p:tgtEl>
                                      </p:cBhvr>
                                    </p:animEffect>
                                    <p:anim to="" calcmode="lin" valueType="num">
                                      <p:cBhvr>
                                        <p:cTn id="2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0" presetID="10" presetClass="exit" presetSubtype="0" fill="hold" grpId="1" nodeType="withEffect">
                                  <p:stCondLst>
                                    <p:cond delay="125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6" presetClass="exit" presetSubtype="21" fill="hold" grpId="2" nodeType="withEffect">
                                  <p:stCondLst>
                                    <p:cond delay="1000"/>
                                  </p:stCondLst>
                                  <p:childTnLst>
                                    <p:animEffect transition="out" filter="barn(inVertic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18" presetClass="emph" presetSubtype="0" fill="hold" grpId="1" nodeType="withEffect">
                                  <p:stCondLst>
                                    <p:cond delay="0"/>
                                  </p:stCondLst>
                                  <p:childTnLst>
                                    <p:set>
                                      <p:cBhvr override="childStyle">
                                        <p:cTn id="42" dur="500" fill="hold"/>
                                        <p:tgtEl>
                                          <p:spTgt spid="9"/>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0" presetClass="entr" presetSubtype="0" fill="hold" grpId="0" nodeType="withEffect">
                                  <p:stCondLst>
                                    <p:cond delay="750"/>
                                  </p:stCondLst>
                                  <p:childTnLst>
                                    <p:set>
                                      <p:cBhvr>
                                        <p:cTn id="47" dur="1" fill="hold">
                                          <p:stCondLst>
                                            <p:cond delay="0"/>
                                          </p:stCondLst>
                                        </p:cTn>
                                        <p:tgtEl>
                                          <p:spTgt spid="7"/>
                                        </p:tgtEl>
                                        <p:attrNameLst>
                                          <p:attrName>style.visibility</p:attrName>
                                        </p:attrNameLst>
                                      </p:cBhvr>
                                      <p:to>
                                        <p:strVal val="visible"/>
                                      </p:to>
                                    </p:set>
                                    <p:animEffect transition="in" filter="dissolve">
                                      <p:cBhvr>
                                        <p:cTn id="48" dur="500">
                                          <p:stCondLst>
                                            <p:cond delay="0"/>
                                          </p:stCondLst>
                                        </p:cTn>
                                        <p:tgtEl>
                                          <p:spTgt spid="7"/>
                                        </p:tgtEl>
                                      </p:cBhvr>
                                    </p:animEffect>
                                    <p:anim to="" calcmode="lin" valueType="num">
                                      <p:cBhvr>
                                        <p:cTn id="4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51" presetID="10" presetClass="exit" presetSubtype="0" fill="hold" grpId="1" nodeType="withEffect">
                                  <p:stCondLst>
                                    <p:cond delay="125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6" presetClass="exit" presetSubtype="21" fill="hold" grpId="2" nodeType="withEffect">
                                  <p:stCondLst>
                                    <p:cond delay="1250"/>
                                  </p:stCondLst>
                                  <p:childTnLst>
                                    <p:animEffect transition="out" filter="barn(inVertical)">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250"/>
                                        <p:tgtEl>
                                          <p:spTgt spid="4"/>
                                        </p:tgtEl>
                                      </p:cBhvr>
                                    </p:animEffect>
                                  </p:childTnLst>
                                </p:cTn>
                              </p:par>
                              <p:par>
                                <p:cTn id="62" presetID="0" presetClass="path" presetSubtype="0" accel="50000" decel="50000" fill="hold" grpId="0" nodeType="withEffect">
                                  <p:stCondLst>
                                    <p:cond delay="0"/>
                                  </p:stCondLst>
                                  <p:childTnLst>
                                    <p:animMotion origin="layout" path="M 1.38889E-6 -1.11111E-6 L 0.16215 0.08727 " pathEditMode="relative" rAng="0" ptsTypes="AA">
                                      <p:cBhvr>
                                        <p:cTn id="63" dur="2000" fill="hold"/>
                                        <p:tgtEl>
                                          <p:spTgt spid="4"/>
                                        </p:tgtEl>
                                        <p:attrNameLst>
                                          <p:attrName>ppt_x</p:attrName>
                                          <p:attrName>ppt_y</p:attrName>
                                        </p:attrNameLst>
                                      </p:cBhvr>
                                      <p:rCtr x="8108" y="4352"/>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750"/>
                                        <p:tgtEl>
                                          <p:spTgt spid="6"/>
                                        </p:tgtEl>
                                      </p:cBhvr>
                                    </p:animEffect>
                                    <p:set>
                                      <p:cBhvr>
                                        <p:cTn id="69" dur="1" fill="hold">
                                          <p:stCondLst>
                                            <p:cond delay="749"/>
                                          </p:stCondLst>
                                        </p:cTn>
                                        <p:tgtEl>
                                          <p:spTgt spid="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900"/>
                                        <p:tgtEl>
                                          <p:spTgt spid="7"/>
                                        </p:tgtEl>
                                      </p:cBhvr>
                                    </p:animEffect>
                                    <p:set>
                                      <p:cBhvr>
                                        <p:cTn id="72" dur="1" fill="hold">
                                          <p:stCondLst>
                                            <p:cond delay="899"/>
                                          </p:stCondLst>
                                        </p:cTn>
                                        <p:tgtEl>
                                          <p:spTgt spid="7"/>
                                        </p:tgtEl>
                                        <p:attrNameLst>
                                          <p:attrName>style.visibility</p:attrName>
                                        </p:attrNameLst>
                                      </p:cBhvr>
                                      <p:to>
                                        <p:strVal val="hidden"/>
                                      </p:to>
                                    </p:set>
                                  </p:childTnLst>
                                </p:cTn>
                              </p:par>
                              <p:par>
                                <p:cTn id="73" presetID="42" presetClass="path" presetSubtype="0" accel="50000" decel="50000" fill="hold" grpId="2" nodeType="withEffect">
                                  <p:stCondLst>
                                    <p:cond delay="0"/>
                                  </p:stCondLst>
                                  <p:childTnLst>
                                    <p:animMotion origin="layout" path="M 5.55556E-7 3.33333E-6 L 0.18333 -0.21829 " pathEditMode="relative" rAng="0" ptsTypes="AA">
                                      <p:cBhvr>
                                        <p:cTn id="74" dur="1000" fill="hold"/>
                                        <p:tgtEl>
                                          <p:spTgt spid="7"/>
                                        </p:tgtEl>
                                        <p:attrNameLst>
                                          <p:attrName>ppt_x</p:attrName>
                                          <p:attrName>ppt_y</p:attrName>
                                        </p:attrNameLst>
                                      </p:cBhvr>
                                      <p:rCtr x="9167" y="-10926"/>
                                    </p:animMotion>
                                  </p:childTnLst>
                                </p:cTn>
                              </p:par>
                              <p:par>
                                <p:cTn id="75" presetID="23" presetClass="entr" presetSubtype="16" fill="hold" grpId="0" nodeType="withEffect">
                                  <p:stCondLst>
                                    <p:cond delay="750"/>
                                  </p:stCondLst>
                                  <p:childTnLst>
                                    <p:set>
                                      <p:cBhvr>
                                        <p:cTn id="76" dur="1" fill="hold">
                                          <p:stCondLst>
                                            <p:cond delay="0"/>
                                          </p:stCondLst>
                                        </p:cTn>
                                        <p:tgtEl>
                                          <p:spTgt spid="8"/>
                                        </p:tgtEl>
                                        <p:attrNameLst>
                                          <p:attrName>style.visibility</p:attrName>
                                        </p:attrNameLst>
                                      </p:cBhvr>
                                      <p:to>
                                        <p:strVal val="visible"/>
                                      </p:to>
                                    </p:set>
                                    <p:anim calcmode="lin" valueType="num">
                                      <p:cBhvr>
                                        <p:cTn id="77" dur="500" fill="hold"/>
                                        <p:tgtEl>
                                          <p:spTgt spid="8"/>
                                        </p:tgtEl>
                                        <p:attrNameLst>
                                          <p:attrName>ppt_w</p:attrName>
                                        </p:attrNameLst>
                                      </p:cBhvr>
                                      <p:tavLst>
                                        <p:tav tm="0">
                                          <p:val>
                                            <p:fltVal val="0"/>
                                          </p:val>
                                        </p:tav>
                                        <p:tav tm="100000">
                                          <p:val>
                                            <p:strVal val="#ppt_w"/>
                                          </p:val>
                                        </p:tav>
                                      </p:tavLst>
                                    </p:anim>
                                    <p:anim calcmode="lin" valueType="num">
                                      <p:cBhvr>
                                        <p:cTn id="78" dur="500" fill="hold"/>
                                        <p:tgtEl>
                                          <p:spTgt spid="8"/>
                                        </p:tgtEl>
                                        <p:attrNameLst>
                                          <p:attrName>ppt_h</p:attrName>
                                        </p:attrNameLst>
                                      </p:cBhvr>
                                      <p:tavLst>
                                        <p:tav tm="0">
                                          <p:val>
                                            <p:fltVal val="0"/>
                                          </p:val>
                                        </p:tav>
                                        <p:tav tm="100000">
                                          <p:val>
                                            <p:strVal val="#ppt_h"/>
                                          </p:val>
                                        </p:tav>
                                      </p:tavLst>
                                    </p:anim>
                                  </p:childTnLst>
                                </p:cTn>
                              </p:par>
                              <p:par>
                                <p:cTn id="79" presetID="23" presetClass="exit" presetSubtype="16" fill="hold" grpId="1" nodeType="withEffect">
                                  <p:stCondLst>
                                    <p:cond delay="1000"/>
                                  </p:stCondLst>
                                  <p:childTnLst>
                                    <p:anim calcmode="lin" valueType="num">
                                      <p:cBhvr>
                                        <p:cTn id="80" dur="500"/>
                                        <p:tgtEl>
                                          <p:spTgt spid="8"/>
                                        </p:tgtEl>
                                        <p:attrNameLst>
                                          <p:attrName>ppt_w</p:attrName>
                                        </p:attrNameLst>
                                      </p:cBhvr>
                                      <p:tavLst>
                                        <p:tav tm="0">
                                          <p:val>
                                            <p:strVal val="ppt_w"/>
                                          </p:val>
                                        </p:tav>
                                        <p:tav tm="100000">
                                          <p:val>
                                            <p:strVal val="4*ppt_w"/>
                                          </p:val>
                                        </p:tav>
                                      </p:tavLst>
                                    </p:anim>
                                    <p:anim calcmode="lin" valueType="num">
                                      <p:cBhvr>
                                        <p:cTn id="81" dur="500"/>
                                        <p:tgtEl>
                                          <p:spTgt spid="8"/>
                                        </p:tgtEl>
                                        <p:attrNameLst>
                                          <p:attrName>ppt_h</p:attrName>
                                        </p:attrNameLst>
                                      </p:cBhvr>
                                      <p:tavLst>
                                        <p:tav tm="0">
                                          <p:val>
                                            <p:strVal val="ppt_h"/>
                                          </p:val>
                                        </p:tav>
                                        <p:tav tm="100000">
                                          <p:val>
                                            <p:strVal val="4*ppt_h"/>
                                          </p:val>
                                        </p:tav>
                                      </p:tavLst>
                                    </p:anim>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2" nodeType="withEffect">
                                  <p:stCondLst>
                                    <p:cond delay="100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3074" grpId="2"/>
      <p:bldP spid="4" grpId="0"/>
      <p:bldP spid="4" grpId="1"/>
      <p:bldP spid="4" grpId="2"/>
      <p:bldP spid="8" grpId="0" animBg="1"/>
      <p:bldP spid="8" grpId="1" animBg="1"/>
      <p:bldP spid="8" grpId="2" animBg="1"/>
      <p:bldP spid="10" grpId="0"/>
      <p:bldP spid="10" grpId="1"/>
      <p:bldP spid="7" grpId="0"/>
      <p:bldP spid="7" grpId="1"/>
      <p:bldP spid="7" grpId="2"/>
      <p:bldP spid="12" grpId="0"/>
      <p:bldP spid="12"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Morph">
            <a:extLst>
              <a:ext uri="{FF2B5EF4-FFF2-40B4-BE49-F238E27FC236}">
                <a16:creationId xmlns:a16="http://schemas.microsoft.com/office/drawing/2014/main" id="{5B62AAB5-BF27-4A39-B36E-83BDA04EAB1D}"/>
              </a:ext>
            </a:extLst>
          </p:cNvPr>
          <p:cNvSpPr txBox="1">
            <a:spLocks noChangeArrowheads="1"/>
          </p:cNvSpPr>
          <p:nvPr/>
        </p:nvSpPr>
        <p:spPr bwMode="auto">
          <a:xfrm>
            <a:off x="6061674" y="303642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5742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1" y="-23150"/>
            <a:ext cx="9259747" cy="6944810"/>
          </a:xfrm>
          <a:prstGeom prst="rect">
            <a:avLst/>
          </a:prstGeom>
        </p:spPr>
      </p:pic>
      <p:sp>
        <p:nvSpPr>
          <p:cNvPr id="5" name="Title 1"/>
          <p:cNvSpPr txBox="1">
            <a:spLocks/>
          </p:cNvSpPr>
          <p:nvPr/>
        </p:nvSpPr>
        <p:spPr>
          <a:xfrm>
            <a:off x="1809885" y="270124"/>
            <a:ext cx="4483262" cy="9633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take careful heed</a:t>
            </a:r>
          </a:p>
        </p:txBody>
      </p:sp>
      <p:sp>
        <p:nvSpPr>
          <p:cNvPr id="8" name="Title 1"/>
          <p:cNvSpPr txBox="1">
            <a:spLocks/>
          </p:cNvSpPr>
          <p:nvPr/>
        </p:nvSpPr>
        <p:spPr>
          <a:xfrm>
            <a:off x="5959061" y="4300040"/>
            <a:ext cx="2847373" cy="9649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 Him</a:t>
            </a:r>
          </a:p>
        </p:txBody>
      </p:sp>
      <p:sp>
        <p:nvSpPr>
          <p:cNvPr id="7" name="Title 1"/>
          <p:cNvSpPr txBox="1">
            <a:spLocks/>
          </p:cNvSpPr>
          <p:nvPr/>
        </p:nvSpPr>
        <p:spPr>
          <a:xfrm>
            <a:off x="3617204" y="2960994"/>
            <a:ext cx="4792017" cy="9633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 all His ways</a:t>
            </a:r>
          </a:p>
        </p:txBody>
      </p:sp>
      <p:sp>
        <p:nvSpPr>
          <p:cNvPr id="3074" name="Rectangle 2"/>
          <p:cNvSpPr>
            <a:spLocks noGrp="1" noChangeArrowheads="1"/>
          </p:cNvSpPr>
          <p:nvPr>
            <p:ph type="title"/>
          </p:nvPr>
        </p:nvSpPr>
        <p:spPr>
          <a:xfrm>
            <a:off x="326572" y="274638"/>
            <a:ext cx="8490857"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take careful heed to do the commandment and the law which Moses the servant of the LORD commanded you, to love the LORD your God, to walk in all His ways,  to keep His commandments, to hold fast to Him, and to serve Him with all your heart and with             all your soul."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Joshua 22:5</a:t>
            </a:r>
          </a:p>
        </p:txBody>
      </p:sp>
      <p:sp>
        <p:nvSpPr>
          <p:cNvPr id="10" name="Rectangle 2"/>
          <p:cNvSpPr txBox="1">
            <a:spLocks noChangeArrowheads="1"/>
          </p:cNvSpPr>
          <p:nvPr/>
        </p:nvSpPr>
        <p:spPr bwMode="auto">
          <a:xfrm>
            <a:off x="3608794" y="3037194"/>
            <a:ext cx="482604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walk in all His ways</a:t>
            </a:r>
          </a:p>
        </p:txBody>
      </p:sp>
      <p:sp>
        <p:nvSpPr>
          <p:cNvPr id="6" name="Rectangle 5"/>
          <p:cNvSpPr>
            <a:spLocks noChangeArrowheads="1"/>
          </p:cNvSpPr>
          <p:nvPr/>
        </p:nvSpPr>
        <p:spPr bwMode="auto">
          <a:xfrm>
            <a:off x="4821940" y="293653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11">
            <a:extLst>
              <a:ext uri="{FF2B5EF4-FFF2-40B4-BE49-F238E27FC236}">
                <a16:creationId xmlns:a16="http://schemas.microsoft.com/office/drawing/2014/main" id="{F373DC47-A816-4F42-B2FD-AB7F7A5DDC25}"/>
              </a:ext>
            </a:extLst>
          </p:cNvPr>
          <p:cNvSpPr>
            <a:spLocks noChangeArrowheads="1"/>
          </p:cNvSpPr>
          <p:nvPr/>
        </p:nvSpPr>
        <p:spPr bwMode="auto">
          <a:xfrm>
            <a:off x="5367081" y="2960372"/>
            <a:ext cx="95431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88900">
                    <a:schemeClr val="tx1"/>
                  </a:glow>
                </a:effectLst>
                <a:latin typeface="Calibri" panose="020F0502020204030204" pitchFamily="34" charset="0"/>
                <a:cs typeface="Calibri" panose="020F0502020204030204" pitchFamily="34" charset="0"/>
              </a:rPr>
              <a:t>all</a:t>
            </a:r>
            <a:endParaRPr lang="en-US" sz="4410" b="1" i="1" dirty="0">
              <a:solidFill>
                <a:srgbClr val="CC9900"/>
              </a:solidFill>
              <a:effectLst>
                <a:glow rad="88900">
                  <a:schemeClr val="tx1"/>
                </a:glow>
              </a:effectLst>
              <a:latin typeface="Calibri" panose="020F0502020204030204" pitchFamily="34" charset="0"/>
              <a:cs typeface="Calibri" panose="020F0502020204030204" pitchFamily="34" charset="0"/>
            </a:endParaRPr>
          </a:p>
        </p:txBody>
      </p:sp>
      <p:sp>
        <p:nvSpPr>
          <p:cNvPr id="4" name="Rectangle 2"/>
          <p:cNvSpPr txBox="1">
            <a:spLocks noChangeArrowheads="1"/>
          </p:cNvSpPr>
          <p:nvPr/>
        </p:nvSpPr>
        <p:spPr bwMode="auto">
          <a:xfrm>
            <a:off x="6061674" y="303642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5976206" y="4376021"/>
            <a:ext cx="281264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serve Him</a:t>
            </a:r>
          </a:p>
        </p:txBody>
      </p:sp>
      <p:sp>
        <p:nvSpPr>
          <p:cNvPr id="9" name="Rectangle 2"/>
          <p:cNvSpPr txBox="1">
            <a:spLocks noChangeArrowheads="1"/>
          </p:cNvSpPr>
          <p:nvPr/>
        </p:nvSpPr>
        <p:spPr bwMode="auto">
          <a:xfrm>
            <a:off x="1766826" y="345542"/>
            <a:ext cx="453727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take careful heed</a:t>
            </a:r>
          </a:p>
        </p:txBody>
      </p:sp>
      <p:sp>
        <p:nvSpPr>
          <p:cNvPr id="13" name="Rectangle 12" hidden="1">
            <a:extLst>
              <a:ext uri="{FF2B5EF4-FFF2-40B4-BE49-F238E27FC236}">
                <a16:creationId xmlns:a16="http://schemas.microsoft.com/office/drawing/2014/main" id="{0C305E2A-A2B2-4114-B7C6-FDCAAF2B18BD}"/>
              </a:ext>
            </a:extLst>
          </p:cNvPr>
          <p:cNvSpPr>
            <a:spLocks noChangeArrowheads="1"/>
          </p:cNvSpPr>
          <p:nvPr/>
        </p:nvSpPr>
        <p:spPr bwMode="auto">
          <a:xfrm>
            <a:off x="2740560" y="4124497"/>
            <a:ext cx="95431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FF0000"/>
                </a:solidFill>
                <a:effectLst/>
                <a:latin typeface="Calibri" panose="020F0502020204030204" pitchFamily="34" charset="0"/>
                <a:cs typeface="Calibri" panose="020F0502020204030204" pitchFamily="34" charset="0"/>
              </a:rPr>
              <a:t>all</a:t>
            </a:r>
            <a:endParaRPr lang="en-US" sz="4410" b="1" i="1" dirty="0">
              <a:solidFill>
                <a:srgbClr val="FF0000"/>
              </a:solidFill>
              <a:effectLst/>
              <a:latin typeface="Calibri" panose="020F0502020204030204" pitchFamily="34" charset="0"/>
              <a:cs typeface="Calibri" panose="020F0502020204030204" pitchFamily="34" charset="0"/>
            </a:endParaRPr>
          </a:p>
        </p:txBody>
      </p:sp>
      <p:sp>
        <p:nvSpPr>
          <p:cNvPr id="14" name="Heart 13">
            <a:extLst>
              <a:ext uri="{FF2B5EF4-FFF2-40B4-BE49-F238E27FC236}">
                <a16:creationId xmlns:a16="http://schemas.microsoft.com/office/drawing/2014/main" id="{895417A3-C1DF-4419-A11E-D488596A7BA1}"/>
              </a:ext>
            </a:extLst>
          </p:cNvPr>
          <p:cNvSpPr/>
          <p:nvPr/>
        </p:nvSpPr>
        <p:spPr bwMode="auto">
          <a:xfrm>
            <a:off x="4738051" y="5138021"/>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3835669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0" presetClass="entr" presetSubtype="0" fill="hold" grpId="0" nodeType="withEffect">
                                  <p:stCondLst>
                                    <p:cond delay="40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stCondLst>
                                            <p:cond delay="0"/>
                                          </p:stCondLst>
                                        </p:cTn>
                                        <p:tgtEl>
                                          <p:spTgt spid="6"/>
                                        </p:tgtEl>
                                      </p:cBhvr>
                                    </p:animEffect>
                                    <p:anim to="" calcmode="lin" valueType="num">
                                      <p:cBhvr>
                                        <p:cTn id="3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40" fill="hold">
                            <p:stCondLst>
                              <p:cond delay="900"/>
                            </p:stCondLst>
                            <p:childTnLst>
                              <p:par>
                                <p:cTn id="41" presetID="0" presetClass="entr" presetSubtype="0" fill="hold" grpId="0" nodeType="afterEffect">
                                  <p:stCondLst>
                                    <p:cond delay="0"/>
                                  </p:stCondLst>
                                  <p:iterate type="lt">
                                    <p:tmPct val="10000"/>
                                  </p:iterate>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stCondLst>
                                            <p:cond delay="0"/>
                                          </p:stCondLst>
                                        </p:cTn>
                                        <p:tgtEl>
                                          <p:spTgt spid="12"/>
                                        </p:tgtEl>
                                      </p:cBhvr>
                                    </p:animEffect>
                                    <p:anim to="" calcmode="lin" valueType="num">
                                      <p:cBhvr>
                                        <p:cTn id="4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6" fill="hold">
                            <p:stCondLst>
                              <p:cond delay="150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12"/>
                                        </p:tgtEl>
                                      </p:cBhvr>
                                    </p:animEffect>
                                    <p:animScale>
                                      <p:cBhvr>
                                        <p:cTn id="49" dur="250" autoRev="1" fill="hold"/>
                                        <p:tgtEl>
                                          <p:spTgt spid="12"/>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par>
                                <p:cTn id="55" presetID="18" presetClass="emph" presetSubtype="0" fill="hold" grpId="1" nodeType="withEffect">
                                  <p:stCondLst>
                                    <p:cond delay="0"/>
                                  </p:stCondLst>
                                  <p:childTnLst>
                                    <p:set>
                                      <p:cBhvr override="childStyle">
                                        <p:cTn id="56" dur="500" fill="hold"/>
                                        <p:tgtEl>
                                          <p:spTgt spid="8"/>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3" nodeType="clickEffect">
                                  <p:stCondLst>
                                    <p:cond delay="0"/>
                                  </p:stCondLst>
                                  <p:iterate type="lt">
                                    <p:tmPct val="0"/>
                                  </p:iterate>
                                  <p:childTnLst>
                                    <p:animMotion origin="layout" path="M -2.5E-6 3.7037E-7 L -0.2868 0.16991 " pathEditMode="relative" rAng="0" ptsTypes="AA">
                                      <p:cBhvr>
                                        <p:cTn id="63" dur="2000" fill="hold"/>
                                        <p:tgtEl>
                                          <p:spTgt spid="12"/>
                                        </p:tgtEl>
                                        <p:attrNameLst>
                                          <p:attrName>ppt_x</p:attrName>
                                          <p:attrName>ppt_y</p:attrName>
                                        </p:attrNameLst>
                                      </p:cBhvr>
                                      <p:rCtr x="-14340" y="8495"/>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23" presetClass="entr" presetSubtype="16"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750" fill="hold"/>
                                        <p:tgtEl>
                                          <p:spTgt spid="14"/>
                                        </p:tgtEl>
                                        <p:attrNameLst>
                                          <p:attrName>ppt_w</p:attrName>
                                        </p:attrNameLst>
                                      </p:cBhvr>
                                      <p:tavLst>
                                        <p:tav tm="0">
                                          <p:val>
                                            <p:fltVal val="0"/>
                                          </p:val>
                                        </p:tav>
                                        <p:tav tm="100000">
                                          <p:val>
                                            <p:strVal val="#ppt_w"/>
                                          </p:val>
                                        </p:tav>
                                      </p:tavLst>
                                    </p:anim>
                                    <p:anim calcmode="lin" valueType="num">
                                      <p:cBhvr>
                                        <p:cTn id="79" dur="750" fill="hold"/>
                                        <p:tgtEl>
                                          <p:spTgt spid="14"/>
                                        </p:tgtEl>
                                        <p:attrNameLst>
                                          <p:attrName>ppt_h</p:attrName>
                                        </p:attrNameLst>
                                      </p:cBhvr>
                                      <p:tavLst>
                                        <p:tav tm="0">
                                          <p:val>
                                            <p:fltVal val="0"/>
                                          </p:val>
                                        </p:tav>
                                        <p:tav tm="100000">
                                          <p:val>
                                            <p:strVal val="#ppt_h"/>
                                          </p:val>
                                        </p:tav>
                                      </p:tavLst>
                                    </p:anim>
                                  </p:childTnLst>
                                </p:cTn>
                              </p:par>
                              <p:par>
                                <p:cTn id="80" presetID="42" presetClass="path" presetSubtype="0" accel="50000" decel="50000" fill="hold" grpId="3" nodeType="withEffect">
                                  <p:stCondLst>
                                    <p:cond delay="250"/>
                                  </p:stCondLst>
                                  <p:childTnLst>
                                    <p:animMotion origin="layout" path="M -2.5E-6 4.44444E-6 L -0.17691 -0.11112 " pathEditMode="relative" rAng="0" ptsTypes="AA">
                                      <p:cBhvr>
                                        <p:cTn id="81" dur="1250" fill="hold"/>
                                        <p:tgtEl>
                                          <p:spTgt spid="14"/>
                                        </p:tgtEl>
                                        <p:attrNameLst>
                                          <p:attrName>ppt_x</p:attrName>
                                          <p:attrName>ppt_y</p:attrName>
                                        </p:attrNameLst>
                                      </p:cBhvr>
                                      <p:rCtr x="-8854" y="-5556"/>
                                    </p:animMotion>
                                  </p:childTnLst>
                                </p:cTn>
                              </p:par>
                              <p:par>
                                <p:cTn id="82" presetID="23" presetClass="exit" presetSubtype="16" fill="hold" grpId="1" nodeType="withEffect">
                                  <p:stCondLst>
                                    <p:cond delay="750"/>
                                  </p:stCondLst>
                                  <p:childTnLst>
                                    <p:anim calcmode="lin" valueType="num">
                                      <p:cBhvr>
                                        <p:cTn id="83" dur="750"/>
                                        <p:tgtEl>
                                          <p:spTgt spid="14"/>
                                        </p:tgtEl>
                                        <p:attrNameLst>
                                          <p:attrName>ppt_w</p:attrName>
                                        </p:attrNameLst>
                                      </p:cBhvr>
                                      <p:tavLst>
                                        <p:tav tm="0">
                                          <p:val>
                                            <p:strVal val="ppt_w"/>
                                          </p:val>
                                        </p:tav>
                                        <p:tav tm="100000">
                                          <p:val>
                                            <p:strVal val="4*ppt_w"/>
                                          </p:val>
                                        </p:tav>
                                      </p:tavLst>
                                    </p:anim>
                                    <p:anim calcmode="lin" valueType="num">
                                      <p:cBhvr>
                                        <p:cTn id="84" dur="750"/>
                                        <p:tgtEl>
                                          <p:spTgt spid="14"/>
                                        </p:tgtEl>
                                        <p:attrNameLst>
                                          <p:attrName>ppt_h</p:attrName>
                                        </p:attrNameLst>
                                      </p:cBhvr>
                                      <p:tavLst>
                                        <p:tav tm="0">
                                          <p:val>
                                            <p:strVal val="ppt_h"/>
                                          </p:val>
                                        </p:tav>
                                        <p:tav tm="100000">
                                          <p:val>
                                            <p:strVal val="4*ppt_h"/>
                                          </p:val>
                                        </p:tav>
                                      </p:tavLst>
                                    </p:anim>
                                    <p:set>
                                      <p:cBhvr>
                                        <p:cTn id="85" dur="1" fill="hold">
                                          <p:stCondLst>
                                            <p:cond delay="749"/>
                                          </p:stCondLst>
                                        </p:cTn>
                                        <p:tgtEl>
                                          <p:spTgt spid="14"/>
                                        </p:tgtEl>
                                        <p:attrNameLst>
                                          <p:attrName>style.visibility</p:attrName>
                                        </p:attrNameLst>
                                      </p:cBhvr>
                                      <p:to>
                                        <p:strVal val="hidden"/>
                                      </p:to>
                                    </p:set>
                                  </p:childTnLst>
                                </p:cTn>
                              </p:par>
                              <p:par>
                                <p:cTn id="86" presetID="10" presetClass="exit" presetSubtype="0" fill="hold" grpId="2" nodeType="withEffect">
                                  <p:stCondLst>
                                    <p:cond delay="750"/>
                                  </p:stCondLst>
                                  <p:childTnLst>
                                    <p:animEffect transition="out" filter="fade">
                                      <p:cBhvr>
                                        <p:cTn id="87" dur="750"/>
                                        <p:tgtEl>
                                          <p:spTgt spid="14"/>
                                        </p:tgtEl>
                                      </p:cBhvr>
                                    </p:animEffect>
                                    <p:set>
                                      <p:cBhvr>
                                        <p:cTn id="88" dur="1" fill="hold">
                                          <p:stCondLst>
                                            <p:cond delay="74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3" presetClass="exit" presetSubtype="32" fill="hold" grpId="2" nodeType="clickEffect">
                                  <p:stCondLst>
                                    <p:cond delay="0"/>
                                  </p:stCondLst>
                                  <p:childTnLst>
                                    <p:anim calcmode="lin" valueType="num">
                                      <p:cBhvr>
                                        <p:cTn id="92" dur="1500"/>
                                        <p:tgtEl>
                                          <p:spTgt spid="9"/>
                                        </p:tgtEl>
                                        <p:attrNameLst>
                                          <p:attrName>ppt_w</p:attrName>
                                        </p:attrNameLst>
                                      </p:cBhvr>
                                      <p:tavLst>
                                        <p:tav tm="0">
                                          <p:val>
                                            <p:strVal val="ppt_w"/>
                                          </p:val>
                                        </p:tav>
                                        <p:tav tm="100000">
                                          <p:val>
                                            <p:fltVal val="0"/>
                                          </p:val>
                                        </p:tav>
                                      </p:tavLst>
                                    </p:anim>
                                    <p:anim calcmode="lin" valueType="num">
                                      <p:cBhvr>
                                        <p:cTn id="93" dur="1500"/>
                                        <p:tgtEl>
                                          <p:spTgt spid="9"/>
                                        </p:tgtEl>
                                        <p:attrNameLst>
                                          <p:attrName>ppt_h</p:attrName>
                                        </p:attrNameLst>
                                      </p:cBhvr>
                                      <p:tavLst>
                                        <p:tav tm="0">
                                          <p:val>
                                            <p:strVal val="ppt_h"/>
                                          </p:val>
                                        </p:tav>
                                        <p:tav tm="100000">
                                          <p:val>
                                            <p:fltVal val="0"/>
                                          </p:val>
                                        </p:tav>
                                      </p:tavLst>
                                    </p:anim>
                                    <p:set>
                                      <p:cBhvr>
                                        <p:cTn id="94" dur="1" fill="hold">
                                          <p:stCondLst>
                                            <p:cond delay="1499"/>
                                          </p:stCondLst>
                                        </p:cTn>
                                        <p:tgtEl>
                                          <p:spTgt spid="9"/>
                                        </p:tgtEl>
                                        <p:attrNameLst>
                                          <p:attrName>style.visibility</p:attrName>
                                        </p:attrNameLst>
                                      </p:cBhvr>
                                      <p:to>
                                        <p:strVal val="hidden"/>
                                      </p:to>
                                    </p:set>
                                  </p:childTnLst>
                                </p:cTn>
                              </p:par>
                              <p:par>
                                <p:cTn id="95" presetID="42" presetClass="path" presetSubtype="0" accel="50000" decel="50000" fill="hold" grpId="3" nodeType="withEffect">
                                  <p:stCondLst>
                                    <p:cond delay="0"/>
                                  </p:stCondLst>
                                  <p:childTnLst>
                                    <p:animMotion origin="layout" path="M 5.55556E-7 1.48148E-6 L -0.08368 0.57315 " pathEditMode="relative" rAng="0" ptsTypes="AA">
                                      <p:cBhvr>
                                        <p:cTn id="96" dur="1500" fill="hold"/>
                                        <p:tgtEl>
                                          <p:spTgt spid="9"/>
                                        </p:tgtEl>
                                        <p:attrNameLst>
                                          <p:attrName>ppt_x</p:attrName>
                                          <p:attrName>ppt_y</p:attrName>
                                        </p:attrNameLst>
                                      </p:cBhvr>
                                      <p:rCtr x="-4184" y="28657"/>
                                    </p:animMotion>
                                  </p:childTnLst>
                                </p:cTn>
                              </p:par>
                            </p:childTnLst>
                          </p:cTn>
                        </p:par>
                      </p:childTnLst>
                    </p:cTn>
                  </p:par>
                  <p:par>
                    <p:cTn id="97" fill="hold">
                      <p:stCondLst>
                        <p:cond delay="indefinite"/>
                      </p:stCondLst>
                      <p:childTnLst>
                        <p:par>
                          <p:cTn id="98" fill="hold">
                            <p:stCondLst>
                              <p:cond delay="0"/>
                            </p:stCondLst>
                            <p:childTnLst>
                              <p:par>
                                <p:cTn id="99" presetID="23" presetClass="exit" presetSubtype="32" fill="hold" grpId="1" nodeType="clickEffect">
                                  <p:stCondLst>
                                    <p:cond delay="0"/>
                                  </p:stCondLst>
                                  <p:childTnLst>
                                    <p:anim calcmode="lin" valueType="num">
                                      <p:cBhvr>
                                        <p:cTn id="100" dur="1500"/>
                                        <p:tgtEl>
                                          <p:spTgt spid="10"/>
                                        </p:tgtEl>
                                        <p:attrNameLst>
                                          <p:attrName>ppt_w</p:attrName>
                                        </p:attrNameLst>
                                      </p:cBhvr>
                                      <p:tavLst>
                                        <p:tav tm="0">
                                          <p:val>
                                            <p:strVal val="ppt_w"/>
                                          </p:val>
                                        </p:tav>
                                        <p:tav tm="100000">
                                          <p:val>
                                            <p:fltVal val="0"/>
                                          </p:val>
                                        </p:tav>
                                      </p:tavLst>
                                    </p:anim>
                                    <p:anim calcmode="lin" valueType="num">
                                      <p:cBhvr>
                                        <p:cTn id="101" dur="1500"/>
                                        <p:tgtEl>
                                          <p:spTgt spid="10"/>
                                        </p:tgtEl>
                                        <p:attrNameLst>
                                          <p:attrName>ppt_h</p:attrName>
                                        </p:attrNameLst>
                                      </p:cBhvr>
                                      <p:tavLst>
                                        <p:tav tm="0">
                                          <p:val>
                                            <p:strVal val="ppt_h"/>
                                          </p:val>
                                        </p:tav>
                                        <p:tav tm="100000">
                                          <p:val>
                                            <p:fltVal val="0"/>
                                          </p:val>
                                        </p:tav>
                                      </p:tavLst>
                                    </p:anim>
                                    <p:set>
                                      <p:cBhvr>
                                        <p:cTn id="102" dur="1" fill="hold">
                                          <p:stCondLst>
                                            <p:cond delay="1499"/>
                                          </p:stCondLst>
                                        </p:cTn>
                                        <p:tgtEl>
                                          <p:spTgt spid="10"/>
                                        </p:tgtEl>
                                        <p:attrNameLst>
                                          <p:attrName>style.visibility</p:attrName>
                                        </p:attrNameLst>
                                      </p:cBhvr>
                                      <p:to>
                                        <p:strVal val="hidden"/>
                                      </p:to>
                                    </p:set>
                                  </p:childTnLst>
                                </p:cTn>
                              </p:par>
                              <p:par>
                                <p:cTn id="103" presetID="23" presetClass="exit" presetSubtype="32" fill="hold" grpId="1" nodeType="withEffect">
                                  <p:stCondLst>
                                    <p:cond delay="0"/>
                                  </p:stCondLst>
                                  <p:childTnLst>
                                    <p:anim calcmode="lin" valueType="num">
                                      <p:cBhvr>
                                        <p:cTn id="104" dur="1500"/>
                                        <p:tgtEl>
                                          <p:spTgt spid="6"/>
                                        </p:tgtEl>
                                        <p:attrNameLst>
                                          <p:attrName>ppt_w</p:attrName>
                                        </p:attrNameLst>
                                      </p:cBhvr>
                                      <p:tavLst>
                                        <p:tav tm="0">
                                          <p:val>
                                            <p:strVal val="ppt_w"/>
                                          </p:val>
                                        </p:tav>
                                        <p:tav tm="100000">
                                          <p:val>
                                            <p:fltVal val="0"/>
                                          </p:val>
                                        </p:tav>
                                      </p:tavLst>
                                    </p:anim>
                                    <p:anim calcmode="lin" valueType="num">
                                      <p:cBhvr>
                                        <p:cTn id="105" dur="1500"/>
                                        <p:tgtEl>
                                          <p:spTgt spid="6"/>
                                        </p:tgtEl>
                                        <p:attrNameLst>
                                          <p:attrName>ppt_h</p:attrName>
                                        </p:attrNameLst>
                                      </p:cBhvr>
                                      <p:tavLst>
                                        <p:tav tm="0">
                                          <p:val>
                                            <p:strVal val="ppt_h"/>
                                          </p:val>
                                        </p:tav>
                                        <p:tav tm="100000">
                                          <p:val>
                                            <p:fltVal val="0"/>
                                          </p:val>
                                        </p:tav>
                                      </p:tavLst>
                                    </p:anim>
                                    <p:set>
                                      <p:cBhvr>
                                        <p:cTn id="106" dur="1" fill="hold">
                                          <p:stCondLst>
                                            <p:cond delay="1499"/>
                                          </p:stCondLst>
                                        </p:cTn>
                                        <p:tgtEl>
                                          <p:spTgt spid="6"/>
                                        </p:tgtEl>
                                        <p:attrNameLst>
                                          <p:attrName>style.visibility</p:attrName>
                                        </p:attrNameLst>
                                      </p:cBhvr>
                                      <p:to>
                                        <p:strVal val="hidden"/>
                                      </p:to>
                                    </p:set>
                                  </p:childTnLst>
                                </p:cTn>
                              </p:par>
                              <p:par>
                                <p:cTn id="107" presetID="42" presetClass="path" presetSubtype="0" fill="hold" grpId="2" nodeType="withEffect">
                                  <p:stCondLst>
                                    <p:cond delay="0"/>
                                  </p:stCondLst>
                                  <p:childTnLst>
                                    <p:animMotion origin="layout" path="M 3.05556E-6 3.7037E-7 L -0.30261 0.17245 " pathEditMode="relative" rAng="0" ptsTypes="AA">
                                      <p:cBhvr>
                                        <p:cTn id="108" dur="1500" fill="hold"/>
                                        <p:tgtEl>
                                          <p:spTgt spid="10"/>
                                        </p:tgtEl>
                                        <p:attrNameLst>
                                          <p:attrName>ppt_x</p:attrName>
                                          <p:attrName>ppt_y</p:attrName>
                                        </p:attrNameLst>
                                      </p:cBhvr>
                                      <p:rCtr x="-15139" y="8611"/>
                                    </p:animMotion>
                                  </p:childTnLst>
                                </p:cTn>
                              </p:par>
                              <p:par>
                                <p:cTn id="109" presetID="42" presetClass="path" presetSubtype="0" fill="hold" grpId="2" nodeType="withEffect">
                                  <p:stCondLst>
                                    <p:cond delay="0"/>
                                  </p:stCondLst>
                                  <p:childTnLst>
                                    <p:animMotion origin="layout" path="M 3.05556E-6 4.81481E-6 L -0.21372 0.17337 " pathEditMode="relative" rAng="0" ptsTypes="AA">
                                      <p:cBhvr>
                                        <p:cTn id="110" dur="1500" fill="hold"/>
                                        <p:tgtEl>
                                          <p:spTgt spid="6"/>
                                        </p:tgtEl>
                                        <p:attrNameLst>
                                          <p:attrName>ppt_x</p:attrName>
                                          <p:attrName>ppt_y</p:attrName>
                                        </p:attrNameLst>
                                      </p:cBhvr>
                                      <p:rCtr x="-10694" y="8657"/>
                                    </p:animMotion>
                                  </p:childTnLst>
                                </p:cTn>
                              </p:par>
                            </p:childTnLst>
                          </p:cTn>
                        </p:par>
                      </p:childTnLst>
                    </p:cTn>
                  </p:par>
                  <p:par>
                    <p:cTn id="111" fill="hold">
                      <p:stCondLst>
                        <p:cond delay="indefinite"/>
                      </p:stCondLst>
                      <p:childTnLst>
                        <p:par>
                          <p:cTn id="112" fill="hold">
                            <p:stCondLst>
                              <p:cond delay="0"/>
                            </p:stCondLst>
                            <p:childTnLst>
                              <p:par>
                                <p:cTn id="113" presetID="23" presetClass="exit" presetSubtype="32" fill="hold" grpId="1" nodeType="clickEffect">
                                  <p:stCondLst>
                                    <p:cond delay="0"/>
                                  </p:stCondLst>
                                  <p:childTnLst>
                                    <p:anim calcmode="lin" valueType="num">
                                      <p:cBhvr>
                                        <p:cTn id="114" dur="1500"/>
                                        <p:tgtEl>
                                          <p:spTgt spid="11"/>
                                        </p:tgtEl>
                                        <p:attrNameLst>
                                          <p:attrName>ppt_w</p:attrName>
                                        </p:attrNameLst>
                                      </p:cBhvr>
                                      <p:tavLst>
                                        <p:tav tm="0">
                                          <p:val>
                                            <p:strVal val="ppt_w"/>
                                          </p:val>
                                        </p:tav>
                                        <p:tav tm="100000">
                                          <p:val>
                                            <p:fltVal val="0"/>
                                          </p:val>
                                        </p:tav>
                                      </p:tavLst>
                                    </p:anim>
                                    <p:anim calcmode="lin" valueType="num">
                                      <p:cBhvr>
                                        <p:cTn id="115" dur="1500"/>
                                        <p:tgtEl>
                                          <p:spTgt spid="11"/>
                                        </p:tgtEl>
                                        <p:attrNameLst>
                                          <p:attrName>ppt_h</p:attrName>
                                        </p:attrNameLst>
                                      </p:cBhvr>
                                      <p:tavLst>
                                        <p:tav tm="0">
                                          <p:val>
                                            <p:strVal val="ppt_h"/>
                                          </p:val>
                                        </p:tav>
                                        <p:tav tm="100000">
                                          <p:val>
                                            <p:fltVal val="0"/>
                                          </p:val>
                                        </p:tav>
                                      </p:tavLst>
                                    </p:anim>
                                    <p:set>
                                      <p:cBhvr>
                                        <p:cTn id="116" dur="1" fill="hold">
                                          <p:stCondLst>
                                            <p:cond delay="1499"/>
                                          </p:stCondLst>
                                        </p:cTn>
                                        <p:tgtEl>
                                          <p:spTgt spid="11"/>
                                        </p:tgtEl>
                                        <p:attrNameLst>
                                          <p:attrName>style.visibility</p:attrName>
                                        </p:attrNameLst>
                                      </p:cBhvr>
                                      <p:to>
                                        <p:strVal val="hidden"/>
                                      </p:to>
                                    </p:set>
                                  </p:childTnLst>
                                </p:cTn>
                              </p:par>
                              <p:par>
                                <p:cTn id="117" presetID="42" presetClass="path" presetSubtype="0" accel="50000" decel="50000" fill="hold" grpId="2" nodeType="withEffect">
                                  <p:stCondLst>
                                    <p:cond delay="0"/>
                                  </p:stCondLst>
                                  <p:childTnLst>
                                    <p:animMotion origin="layout" path="M -1.66667E-6 2.22045E-16 L -0.44982 -0.02153 " pathEditMode="relative" rAng="0" ptsTypes="AA">
                                      <p:cBhvr>
                                        <p:cTn id="118" dur="1500" fill="hold"/>
                                        <p:tgtEl>
                                          <p:spTgt spid="11"/>
                                        </p:tgtEl>
                                        <p:attrNameLst>
                                          <p:attrName>ppt_x</p:attrName>
                                          <p:attrName>ppt_y</p:attrName>
                                        </p:attrNameLst>
                                      </p:cBhvr>
                                      <p:rCtr x="-22500" y="-1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7" grpId="0"/>
      <p:bldP spid="7" grpId="1"/>
      <p:bldP spid="7" grpId="2"/>
      <p:bldP spid="3074" grpId="0"/>
      <p:bldP spid="3074" grpId="1"/>
      <p:bldP spid="10" grpId="0"/>
      <p:bldP spid="10" grpId="1"/>
      <p:bldP spid="10" grpId="2"/>
      <p:bldP spid="6" grpId="0"/>
      <p:bldP spid="6" grpId="1"/>
      <p:bldP spid="6" grpId="2"/>
      <p:bldP spid="12" grpId="0"/>
      <p:bldP spid="12" grpId="1"/>
      <p:bldP spid="12" grpId="3"/>
      <p:bldP spid="4" grpId="2"/>
      <p:bldP spid="11" grpId="0"/>
      <p:bldP spid="11" grpId="1"/>
      <p:bldP spid="11" grpId="2"/>
      <p:bldP spid="9" grpId="1"/>
      <p:bldP spid="9" grpId="2"/>
      <p:bldP spid="9" grpId="3"/>
      <p:bldP spid="14" grpId="0" animBg="1"/>
      <p:bldP spid="14" grpId="1" animBg="1"/>
      <p:bldP spid="14" grpId="2" animBg="1"/>
      <p:bldP spid="14"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16-Point Star 5">
            <a:extLst>
              <a:ext uri="{FF2B5EF4-FFF2-40B4-BE49-F238E27FC236}">
                <a16:creationId xmlns:a16="http://schemas.microsoft.com/office/drawing/2014/main" id="{3B4C97E6-E49B-46FF-804D-B181779FD80C}"/>
              </a:ext>
            </a:extLst>
          </p:cNvPr>
          <p:cNvSpPr/>
          <p:nvPr/>
        </p:nvSpPr>
        <p:spPr>
          <a:xfrm>
            <a:off x="1870097" y="3272854"/>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4-Point Star 6">
            <a:extLst>
              <a:ext uri="{FF2B5EF4-FFF2-40B4-BE49-F238E27FC236}">
                <a16:creationId xmlns:a16="http://schemas.microsoft.com/office/drawing/2014/main" id="{3AFE9AEC-271A-4907-8AC0-369BC6272AF3}"/>
              </a:ext>
            </a:extLst>
          </p:cNvPr>
          <p:cNvSpPr/>
          <p:nvPr/>
        </p:nvSpPr>
        <p:spPr>
          <a:xfrm>
            <a:off x="1889388" y="3179292"/>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54A765B4-A0FD-4855-9DD2-486D0F8A4C0B}"/>
              </a:ext>
            </a:extLst>
          </p:cNvPr>
          <p:cNvSpPr txBox="1">
            <a:spLocks/>
          </p:cNvSpPr>
          <p:nvPr/>
        </p:nvSpPr>
        <p:spPr>
          <a:xfrm>
            <a:off x="3033744" y="3686176"/>
            <a:ext cx="45103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keeps instruction</a:t>
            </a:r>
          </a:p>
        </p:txBody>
      </p:sp>
      <p:sp>
        <p:nvSpPr>
          <p:cNvPr id="13" name="Title 1">
            <a:extLst>
              <a:ext uri="{FF2B5EF4-FFF2-40B4-BE49-F238E27FC236}">
                <a16:creationId xmlns:a16="http://schemas.microsoft.com/office/drawing/2014/main" id="{B086C86E-63BB-4D79-8314-B54519B1C9AF}"/>
              </a:ext>
            </a:extLst>
          </p:cNvPr>
          <p:cNvSpPr txBox="1">
            <a:spLocks/>
          </p:cNvSpPr>
          <p:nvPr/>
        </p:nvSpPr>
        <p:spPr>
          <a:xfrm>
            <a:off x="779466" y="5033693"/>
            <a:ext cx="74095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refuses correction goes astray</a:t>
            </a:r>
          </a:p>
        </p:txBody>
      </p:sp>
      <p:sp>
        <p:nvSpPr>
          <p:cNvPr id="21" name="Title 1"/>
          <p:cNvSpPr txBox="1">
            <a:spLocks/>
          </p:cNvSpPr>
          <p:nvPr/>
        </p:nvSpPr>
        <p:spPr>
          <a:xfrm>
            <a:off x="5287391" y="1149148"/>
            <a:ext cx="25037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Reproofs</a:t>
            </a:r>
          </a:p>
        </p:txBody>
      </p:sp>
      <p:sp>
        <p:nvSpPr>
          <p:cNvPr id="3074" name="Rectangle 2"/>
          <p:cNvSpPr>
            <a:spLocks noGrp="1" noChangeArrowheads="1"/>
          </p:cNvSpPr>
          <p:nvPr>
            <p:ph type="title"/>
          </p:nvPr>
        </p:nvSpPr>
        <p:spPr>
          <a:xfrm>
            <a:off x="478971" y="557666"/>
            <a:ext cx="8077200" cy="26862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commandment is a lamp, And the law a light; Reproofs of instruction are the way of life,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6:23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761998" y="3768953"/>
            <a:ext cx="7609114" cy="268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keeps instruction is          in the way of life, But he who refuses correction goes astray.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10:17</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4089470" y="1884155"/>
            <a:ext cx="37139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 of life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977095" y="432796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a:extLst>
              <a:ext uri="{FF2B5EF4-FFF2-40B4-BE49-F238E27FC236}">
                <a16:creationId xmlns:a16="http://schemas.microsoft.com/office/drawing/2014/main" id="{34275BE8-DAED-4E41-8D88-91ED820B41A2}"/>
              </a:ext>
            </a:extLst>
          </p:cNvPr>
          <p:cNvSpPr>
            <a:spLocks noChangeArrowheads="1"/>
          </p:cNvSpPr>
          <p:nvPr/>
        </p:nvSpPr>
        <p:spPr bwMode="auto">
          <a:xfrm>
            <a:off x="2740560" y="4124497"/>
            <a:ext cx="95431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all</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F1903A24-C7BA-4F3A-AAD2-670AE640C901}"/>
              </a:ext>
            </a:extLst>
          </p:cNvPr>
          <p:cNvSpPr txBox="1">
            <a:spLocks noChangeArrowheads="1"/>
          </p:cNvSpPr>
          <p:nvPr/>
        </p:nvSpPr>
        <p:spPr bwMode="auto">
          <a:xfrm>
            <a:off x="537027" y="1886021"/>
            <a:ext cx="29627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instruction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AF7C313-853A-4CDF-93CB-84F4FA334ECE}"/>
              </a:ext>
            </a:extLst>
          </p:cNvPr>
          <p:cNvSpPr txBox="1">
            <a:spLocks noChangeArrowheads="1"/>
          </p:cNvSpPr>
          <p:nvPr/>
        </p:nvSpPr>
        <p:spPr bwMode="auto">
          <a:xfrm>
            <a:off x="557092" y="4572297"/>
            <a:ext cx="23894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rPr>
              <a:t>Rebukes</a:t>
            </a:r>
            <a:endParaRPr lang="en-US" altLang="en-US" sz="4000" b="1" i="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D7F3438-B92F-411E-8849-84AC32C12D74}"/>
              </a:ext>
            </a:extLst>
          </p:cNvPr>
          <p:cNvSpPr txBox="1">
            <a:spLocks noChangeArrowheads="1"/>
          </p:cNvSpPr>
          <p:nvPr/>
        </p:nvSpPr>
        <p:spPr bwMode="auto">
          <a:xfrm>
            <a:off x="3657600" y="4091645"/>
            <a:ext cx="31786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rPr>
              <a:t>Reprimands</a:t>
            </a:r>
            <a:endParaRPr lang="en-US" altLang="en-US" sz="4000" b="1" i="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6DC8613-7278-46EA-BD82-BC8C376E82B7}"/>
              </a:ext>
            </a:extLst>
          </p:cNvPr>
          <p:cNvSpPr txBox="1">
            <a:spLocks noChangeArrowheads="1"/>
          </p:cNvSpPr>
          <p:nvPr/>
        </p:nvSpPr>
        <p:spPr bwMode="auto">
          <a:xfrm>
            <a:off x="4990263" y="5108336"/>
            <a:ext cx="31786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rPr>
              <a:t>Admonitions</a:t>
            </a:r>
            <a:endParaRPr lang="en-US" altLang="en-US" sz="4000" b="1" i="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FF6FC3D-27C2-43BF-B944-B7B60FA77BD0}"/>
              </a:ext>
            </a:extLst>
          </p:cNvPr>
          <p:cNvSpPr txBox="1">
            <a:spLocks noChangeArrowheads="1"/>
          </p:cNvSpPr>
          <p:nvPr/>
        </p:nvSpPr>
        <p:spPr bwMode="auto">
          <a:xfrm>
            <a:off x="301243" y="5701348"/>
            <a:ext cx="37139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rPr>
              <a:t>Chastisements</a:t>
            </a:r>
            <a:endParaRPr lang="en-US" altLang="en-US" sz="4000" b="1" i="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4169606C-7365-4F4D-9FEE-D49C40B79B32}"/>
              </a:ext>
            </a:extLst>
          </p:cNvPr>
          <p:cNvSpPr txBox="1">
            <a:spLocks noChangeArrowheads="1"/>
          </p:cNvSpPr>
          <p:nvPr/>
        </p:nvSpPr>
        <p:spPr bwMode="auto">
          <a:xfrm>
            <a:off x="478971" y="3060268"/>
            <a:ext cx="31786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88900">
                    <a:schemeClr val="tx1"/>
                  </a:glow>
                  <a:outerShdw blurRad="50800" algn="tl" rotWithShape="0">
                    <a:srgbClr val="000000"/>
                  </a:outerShdw>
                </a:effectLst>
                <a:latin typeface="Calibri" panose="020F0502020204030204" pitchFamily="34" charset="0"/>
              </a:rPr>
              <a:t>Warnings</a:t>
            </a:r>
            <a:endParaRPr lang="en-US" altLang="en-US" sz="4000" b="1" i="1" kern="0" dirty="0">
              <a:ln w="17780" cmpd="sng">
                <a:solidFill>
                  <a:srgbClr val="FFFFFF"/>
                </a:solidFill>
                <a:prstDash val="solid"/>
                <a:miter lim="800000"/>
              </a:ln>
              <a:solidFill>
                <a:srgbClr val="CC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F2D671C9-EDF6-4A6D-ABBB-8B9B5ECF175E}"/>
              </a:ext>
            </a:extLst>
          </p:cNvPr>
          <p:cNvSpPr txBox="1">
            <a:spLocks noChangeArrowheads="1"/>
          </p:cNvSpPr>
          <p:nvPr/>
        </p:nvSpPr>
        <p:spPr bwMode="auto">
          <a:xfrm>
            <a:off x="6069798" y="3358673"/>
            <a:ext cx="317862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rPr>
              <a:t>Lectures</a:t>
            </a:r>
            <a:endParaRPr lang="en-US" altLang="en-US" sz="4000" b="1" i="1" kern="0" dirty="0">
              <a:ln w="17780" cmpd="sng">
                <a:solidFill>
                  <a:srgbClr val="FFFFFF"/>
                </a:solidFill>
                <a:prstDash val="solid"/>
                <a:miter lim="800000"/>
              </a:ln>
              <a:solidFill>
                <a:srgbClr val="CC66FF"/>
              </a:solidFill>
              <a:effectLst>
                <a:glow rad="63500">
                  <a:schemeClr val="tx1"/>
                </a:glow>
                <a:outerShdw blurRad="50800" algn="tl" rotWithShape="0">
                  <a:srgbClr val="000000"/>
                </a:outerShdw>
              </a:effectLst>
              <a:latin typeface="Calibri" panose="020F0502020204030204" pitchFamily="34" charset="0"/>
            </a:endParaRPr>
          </a:p>
        </p:txBody>
      </p:sp>
      <p:pic>
        <p:nvPicPr>
          <p:cNvPr id="24" name="Picture 23">
            <a:extLst>
              <a:ext uri="{FF2B5EF4-FFF2-40B4-BE49-F238E27FC236}">
                <a16:creationId xmlns:a16="http://schemas.microsoft.com/office/drawing/2014/main" id="{1A368128-AB55-4531-AF05-C559DCF7FFBF}"/>
              </a:ext>
            </a:extLst>
          </p:cNvPr>
          <p:cNvPicPr>
            <a:picLocks noChangeAspect="1"/>
          </p:cNvPicPr>
          <p:nvPr/>
        </p:nvPicPr>
        <p:blipFill rotWithShape="1">
          <a:blip r:embed="rId3">
            <a:extLst>
              <a:ext uri="{28A0092B-C50C-407E-A947-70E740481C1C}">
                <a14:useLocalDpi xmlns:a14="http://schemas.microsoft.com/office/drawing/2010/main" val="0"/>
              </a:ext>
            </a:extLst>
          </a:blip>
          <a:srcRect l="79548" b="50000"/>
          <a:stretch/>
        </p:blipFill>
        <p:spPr>
          <a:xfrm>
            <a:off x="7273902" y="0"/>
            <a:ext cx="1870097" cy="3429000"/>
          </a:xfrm>
          <a:prstGeom prst="rect">
            <a:avLst/>
          </a:prstGeom>
        </p:spPr>
      </p:pic>
      <p:sp>
        <p:nvSpPr>
          <p:cNvPr id="9" name="Rectangle 2"/>
          <p:cNvSpPr txBox="1">
            <a:spLocks noChangeArrowheads="1"/>
          </p:cNvSpPr>
          <p:nvPr/>
        </p:nvSpPr>
        <p:spPr bwMode="auto">
          <a:xfrm>
            <a:off x="1570917" y="442567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131262" y="1885243"/>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899E5C38-36F4-4CFD-825A-DD6008DCD96F}"/>
              </a:ext>
            </a:extLst>
          </p:cNvPr>
          <p:cNvSpPr txBox="1">
            <a:spLocks noChangeArrowheads="1"/>
          </p:cNvSpPr>
          <p:nvPr/>
        </p:nvSpPr>
        <p:spPr bwMode="auto">
          <a:xfrm>
            <a:off x="5238751" y="1214439"/>
            <a:ext cx="2595562" cy="7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Reproofs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8009CA85-FB81-40B5-BB5C-6782D7AE1179}"/>
              </a:ext>
            </a:extLst>
          </p:cNvPr>
          <p:cNvSpPr txBox="1">
            <a:spLocks noChangeArrowheads="1"/>
          </p:cNvSpPr>
          <p:nvPr/>
        </p:nvSpPr>
        <p:spPr bwMode="auto">
          <a:xfrm>
            <a:off x="2956141" y="3792063"/>
            <a:ext cx="4637665" cy="68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keeps instruction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27004D87-A8D1-4869-82AB-FC9BD5FE3ED2}"/>
              </a:ext>
            </a:extLst>
          </p:cNvPr>
          <p:cNvSpPr txBox="1">
            <a:spLocks noChangeArrowheads="1"/>
          </p:cNvSpPr>
          <p:nvPr/>
        </p:nvSpPr>
        <p:spPr bwMode="auto">
          <a:xfrm>
            <a:off x="688180" y="5081704"/>
            <a:ext cx="7604049" cy="79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refuses correction goes astray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Title 1">
            <a:extLst>
              <a:ext uri="{FF2B5EF4-FFF2-40B4-BE49-F238E27FC236}">
                <a16:creationId xmlns:a16="http://schemas.microsoft.com/office/drawing/2014/main" id="{59FDD2B4-56FA-478C-8CE4-AD46D38AAF09}"/>
              </a:ext>
            </a:extLst>
          </p:cNvPr>
          <p:cNvSpPr txBox="1">
            <a:spLocks/>
          </p:cNvSpPr>
          <p:nvPr/>
        </p:nvSpPr>
        <p:spPr>
          <a:xfrm>
            <a:off x="5418862" y="4929350"/>
            <a:ext cx="2617099" cy="1191751"/>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fools</a:t>
            </a:r>
          </a:p>
        </p:txBody>
      </p:sp>
      <p:sp>
        <p:nvSpPr>
          <p:cNvPr id="8" name="Rectangle 2" hidden="1"/>
          <p:cNvSpPr txBox="1">
            <a:spLocks noChangeArrowheads="1"/>
          </p:cNvSpPr>
          <p:nvPr/>
        </p:nvSpPr>
        <p:spPr bwMode="auto">
          <a:xfrm>
            <a:off x="6188929" y="150040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4024315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0" presetClass="exit" presetSubtype="0" fill="hold" grpId="1" nodeType="withEffect">
                                  <p:stCondLst>
                                    <p:cond delay="100"/>
                                  </p:stCondLst>
                                  <p:childTnLst>
                                    <p:set>
                                      <p:cBhvr>
                                        <p:cTn id="10" dur="1" fill="hold">
                                          <p:stCondLst>
                                            <p:cond delay="999"/>
                                          </p:stCondLst>
                                        </p:cTn>
                                        <p:tgtEl>
                                          <p:spTgt spid="10"/>
                                        </p:tgtEl>
                                        <p:attrNameLst>
                                          <p:attrName>style.visibility</p:attrName>
                                        </p:attrNameLst>
                                      </p:cBhvr>
                                      <p:to>
                                        <p:strVal val="hidden"/>
                                      </p:to>
                                    </p:set>
                                    <p:animEffect transition="out" filter="dissolve">
                                      <p:cBhvr>
                                        <p:cTn id="11" dur="1000">
                                          <p:stCondLst>
                                            <p:cond delay="0"/>
                                          </p:stCondLst>
                                        </p:cTn>
                                        <p:tgtEl>
                                          <p:spTgt spid="10"/>
                                        </p:tgtEl>
                                      </p:cBhvr>
                                    </p:animEffect>
                                    <p:anim to="" calcmode="lin" valueType="num">
                                      <p:cBhvr>
                                        <p:cTn id="12"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3" dur="1000" fill="hold">
                                          <p:stCondLst>
                                            <p:cond delay="0"/>
                                          </p:stCondLst>
                                        </p:cTn>
                                        <p:tgtEl>
                                          <p:spTgt spid="10"/>
                                        </p:tgtEl>
                                        <p:attrNameLst>
                                          <p:attrName>ppt_h</p:attrName>
                                        </p:attrNameLst>
                                      </p:cBhvr>
                                      <p:tavLst>
                                        <p:tav tm="0">
                                          <p:val>
                                            <p:strVal val="#ppt_h"/>
                                          </p:val>
                                        </p:tav>
                                        <p:tav tm="100000">
                                          <p:val>
                                            <p:strVal val="#ppt_h*4"/>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18" presetClass="emph" presetSubtype="0" fill="hold" grpId="1" nodeType="withEffect">
                                  <p:stCondLst>
                                    <p:cond delay="0"/>
                                  </p:stCondLst>
                                  <p:childTnLst>
                                    <p:set>
                                      <p:cBhvr override="childStyle">
                                        <p:cTn id="20" dur="500" fill="hold"/>
                                        <p:tgtEl>
                                          <p:spTgt spid="21"/>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1"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750" fill="hold"/>
                                        <p:tgtEl>
                                          <p:spTgt spid="18"/>
                                        </p:tgtEl>
                                        <p:attrNameLst>
                                          <p:attrName>ppt_w</p:attrName>
                                        </p:attrNameLst>
                                      </p:cBhvr>
                                      <p:tavLst>
                                        <p:tav tm="0">
                                          <p:val>
                                            <p:fltVal val="0"/>
                                          </p:val>
                                        </p:tav>
                                        <p:tav tm="100000">
                                          <p:val>
                                            <p:strVal val="#ppt_w"/>
                                          </p:val>
                                        </p:tav>
                                      </p:tavLst>
                                    </p:anim>
                                    <p:anim calcmode="lin" valueType="num">
                                      <p:cBhvr>
                                        <p:cTn id="29" dur="1750" fill="hold"/>
                                        <p:tgtEl>
                                          <p:spTgt spid="18"/>
                                        </p:tgtEl>
                                        <p:attrNameLst>
                                          <p:attrName>ppt_h</p:attrName>
                                        </p:attrNameLst>
                                      </p:cBhvr>
                                      <p:tavLst>
                                        <p:tav tm="0">
                                          <p:val>
                                            <p:fltVal val="0"/>
                                          </p:val>
                                        </p:tav>
                                        <p:tav tm="100000">
                                          <p:val>
                                            <p:strVal val="#ppt_h"/>
                                          </p:val>
                                        </p:tav>
                                      </p:tavLst>
                                    </p:anim>
                                  </p:childTnLst>
                                </p:cTn>
                              </p:par>
                              <p:par>
                                <p:cTn id="30" presetID="0" presetClass="path" presetSubtype="0" accel="50000" decel="50000" fill="hold" grpId="0" nodeType="withEffect">
                                  <p:stCondLst>
                                    <p:cond delay="0"/>
                                  </p:stCondLst>
                                  <p:childTnLst>
                                    <p:animMotion origin="layout" path="M 2.5E-6 -0.00024 L 0.48229 -0.64792 " pathEditMode="relative" rAng="0" ptsTypes="AA">
                                      <p:cBhvr>
                                        <p:cTn id="31" dur="1750" spd="-100000" fill="hold"/>
                                        <p:tgtEl>
                                          <p:spTgt spid="18"/>
                                        </p:tgtEl>
                                        <p:attrNameLst>
                                          <p:attrName>ppt_x</p:attrName>
                                          <p:attrName>ppt_y</p:attrName>
                                        </p:attrNameLst>
                                      </p:cBhvr>
                                      <p:rCtr x="24115" y="-32384"/>
                                    </p:animMotion>
                                  </p:childTnLst>
                                </p:cTn>
                              </p:par>
                              <p:par>
                                <p:cTn id="32" presetID="23" presetClass="entr" presetSubtype="16" fill="hold" grpId="1" nodeType="withEffect">
                                  <p:stCondLst>
                                    <p:cond delay="1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750" fill="hold"/>
                                        <p:tgtEl>
                                          <p:spTgt spid="17"/>
                                        </p:tgtEl>
                                        <p:attrNameLst>
                                          <p:attrName>ppt_w</p:attrName>
                                        </p:attrNameLst>
                                      </p:cBhvr>
                                      <p:tavLst>
                                        <p:tav tm="0">
                                          <p:val>
                                            <p:fltVal val="0"/>
                                          </p:val>
                                        </p:tav>
                                        <p:tav tm="100000">
                                          <p:val>
                                            <p:strVal val="#ppt_w"/>
                                          </p:val>
                                        </p:tav>
                                      </p:tavLst>
                                    </p:anim>
                                    <p:anim calcmode="lin" valueType="num">
                                      <p:cBhvr>
                                        <p:cTn id="35" dur="1750" fill="hold"/>
                                        <p:tgtEl>
                                          <p:spTgt spid="17"/>
                                        </p:tgtEl>
                                        <p:attrNameLst>
                                          <p:attrName>ppt_h</p:attrName>
                                        </p:attrNameLst>
                                      </p:cBhvr>
                                      <p:tavLst>
                                        <p:tav tm="0">
                                          <p:val>
                                            <p:fltVal val="0"/>
                                          </p:val>
                                        </p:tav>
                                        <p:tav tm="100000">
                                          <p:val>
                                            <p:strVal val="#ppt_h"/>
                                          </p:val>
                                        </p:tav>
                                      </p:tavLst>
                                    </p:anim>
                                  </p:childTnLst>
                                </p:cTn>
                              </p:par>
                              <p:par>
                                <p:cTn id="36" presetID="0" presetClass="path" presetSubtype="0" accel="50000" decel="50000" fill="hold" grpId="0" nodeType="withEffect">
                                  <p:stCondLst>
                                    <p:cond delay="100"/>
                                  </p:stCondLst>
                                  <p:childTnLst>
                                    <p:animMotion origin="layout" path="M -4.44444E-6 0.00023 L -0.00069 -0.56111 " pathEditMode="relative" rAng="0" ptsTypes="AA">
                                      <p:cBhvr>
                                        <p:cTn id="37" dur="1750" spd="-100000" fill="hold"/>
                                        <p:tgtEl>
                                          <p:spTgt spid="17"/>
                                        </p:tgtEl>
                                        <p:attrNameLst>
                                          <p:attrName>ppt_x</p:attrName>
                                          <p:attrName>ppt_y</p:attrName>
                                        </p:attrNameLst>
                                      </p:cBhvr>
                                      <p:rCtr x="-35" y="-28079"/>
                                    </p:animMotion>
                                  </p:childTnLst>
                                </p:cTn>
                              </p:par>
                              <p:par>
                                <p:cTn id="38" presetID="23" presetClass="entr" presetSubtype="16" fill="hold" grpId="1" nodeType="withEffect">
                                  <p:stCondLst>
                                    <p:cond delay="2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750" fill="hold"/>
                                        <p:tgtEl>
                                          <p:spTgt spid="15"/>
                                        </p:tgtEl>
                                        <p:attrNameLst>
                                          <p:attrName>ppt_w</p:attrName>
                                        </p:attrNameLst>
                                      </p:cBhvr>
                                      <p:tavLst>
                                        <p:tav tm="0">
                                          <p:val>
                                            <p:fltVal val="0"/>
                                          </p:val>
                                        </p:tav>
                                        <p:tav tm="100000">
                                          <p:val>
                                            <p:strVal val="#ppt_w"/>
                                          </p:val>
                                        </p:tav>
                                      </p:tavLst>
                                    </p:anim>
                                    <p:anim calcmode="lin" valueType="num">
                                      <p:cBhvr>
                                        <p:cTn id="41" dur="1750" fill="hold"/>
                                        <p:tgtEl>
                                          <p:spTgt spid="15"/>
                                        </p:tgtEl>
                                        <p:attrNameLst>
                                          <p:attrName>ppt_h</p:attrName>
                                        </p:attrNameLst>
                                      </p:cBhvr>
                                      <p:tavLst>
                                        <p:tav tm="0">
                                          <p:val>
                                            <p:fltVal val="0"/>
                                          </p:val>
                                        </p:tav>
                                        <p:tav tm="100000">
                                          <p:val>
                                            <p:strVal val="#ppt_h"/>
                                          </p:val>
                                        </p:tav>
                                      </p:tavLst>
                                    </p:anim>
                                  </p:childTnLst>
                                </p:cTn>
                              </p:par>
                              <p:par>
                                <p:cTn id="42" presetID="0" presetClass="path" presetSubtype="0" accel="50000" decel="50000" fill="hold" grpId="0" nodeType="withEffect">
                                  <p:stCondLst>
                                    <p:cond delay="200"/>
                                  </p:stCondLst>
                                  <p:childTnLst>
                                    <p:animMotion origin="layout" path="M -3.05556E-6 -2.22222E-6 L 0.52709 -0.48333 " pathEditMode="relative" rAng="0" ptsTypes="AA">
                                      <p:cBhvr>
                                        <p:cTn id="43" dur="1750" spd="-100000" fill="hold"/>
                                        <p:tgtEl>
                                          <p:spTgt spid="15"/>
                                        </p:tgtEl>
                                        <p:attrNameLst>
                                          <p:attrName>ppt_x</p:attrName>
                                          <p:attrName>ppt_y</p:attrName>
                                        </p:attrNameLst>
                                      </p:cBhvr>
                                      <p:rCtr x="26354" y="-24167"/>
                                    </p:animMotion>
                                  </p:childTnLst>
                                </p:cTn>
                              </p:par>
                              <p:par>
                                <p:cTn id="44" presetID="23" presetClass="entr" presetSubtype="16" fill="hold" grpId="1" nodeType="withEffect">
                                  <p:stCondLst>
                                    <p:cond delay="30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750" fill="hold"/>
                                        <p:tgtEl>
                                          <p:spTgt spid="16"/>
                                        </p:tgtEl>
                                        <p:attrNameLst>
                                          <p:attrName>ppt_w</p:attrName>
                                        </p:attrNameLst>
                                      </p:cBhvr>
                                      <p:tavLst>
                                        <p:tav tm="0">
                                          <p:val>
                                            <p:fltVal val="0"/>
                                          </p:val>
                                        </p:tav>
                                        <p:tav tm="100000">
                                          <p:val>
                                            <p:strVal val="#ppt_w"/>
                                          </p:val>
                                        </p:tav>
                                      </p:tavLst>
                                    </p:anim>
                                    <p:anim calcmode="lin" valueType="num">
                                      <p:cBhvr>
                                        <p:cTn id="47" dur="1750" fill="hold"/>
                                        <p:tgtEl>
                                          <p:spTgt spid="16"/>
                                        </p:tgtEl>
                                        <p:attrNameLst>
                                          <p:attrName>ppt_h</p:attrName>
                                        </p:attrNameLst>
                                      </p:cBhvr>
                                      <p:tavLst>
                                        <p:tav tm="0">
                                          <p:val>
                                            <p:fltVal val="0"/>
                                          </p:val>
                                        </p:tav>
                                        <p:tav tm="100000">
                                          <p:val>
                                            <p:strVal val="#ppt_h"/>
                                          </p:val>
                                        </p:tav>
                                      </p:tavLst>
                                    </p:anim>
                                  </p:childTnLst>
                                </p:cTn>
                              </p:par>
                              <p:par>
                                <p:cTn id="48" presetID="0" presetClass="path" presetSubtype="0" accel="50000" decel="50000" fill="hold" grpId="0" nodeType="withEffect">
                                  <p:stCondLst>
                                    <p:cond delay="300"/>
                                  </p:stCondLst>
                                  <p:childTnLst>
                                    <p:animMotion origin="layout" path="M -4.72222E-6 0.00023 L 0.14445 -0.4125 " pathEditMode="relative" rAng="0" ptsTypes="AA">
                                      <p:cBhvr>
                                        <p:cTn id="49" dur="1750" spd="-100000" fill="hold"/>
                                        <p:tgtEl>
                                          <p:spTgt spid="16"/>
                                        </p:tgtEl>
                                        <p:attrNameLst>
                                          <p:attrName>ppt_x</p:attrName>
                                          <p:attrName>ppt_y</p:attrName>
                                        </p:attrNameLst>
                                      </p:cBhvr>
                                      <p:rCtr x="7222" y="-20648"/>
                                    </p:animMotion>
                                  </p:childTnLst>
                                </p:cTn>
                              </p:par>
                              <p:par>
                                <p:cTn id="50" presetID="23" presetClass="entr" presetSubtype="16" fill="hold" grpId="1" nodeType="withEffect">
                                  <p:stCondLst>
                                    <p:cond delay="400"/>
                                  </p:stCondLst>
                                  <p:childTnLst>
                                    <p:set>
                                      <p:cBhvr>
                                        <p:cTn id="51" dur="1" fill="hold">
                                          <p:stCondLst>
                                            <p:cond delay="0"/>
                                          </p:stCondLst>
                                        </p:cTn>
                                        <p:tgtEl>
                                          <p:spTgt spid="19"/>
                                        </p:tgtEl>
                                        <p:attrNameLst>
                                          <p:attrName>style.visibility</p:attrName>
                                        </p:attrNameLst>
                                      </p:cBhvr>
                                      <p:to>
                                        <p:strVal val="visible"/>
                                      </p:to>
                                    </p:set>
                                    <p:anim calcmode="lin" valueType="num">
                                      <p:cBhvr>
                                        <p:cTn id="52" dur="1750" fill="hold"/>
                                        <p:tgtEl>
                                          <p:spTgt spid="19"/>
                                        </p:tgtEl>
                                        <p:attrNameLst>
                                          <p:attrName>ppt_w</p:attrName>
                                        </p:attrNameLst>
                                      </p:cBhvr>
                                      <p:tavLst>
                                        <p:tav tm="0">
                                          <p:val>
                                            <p:fltVal val="0"/>
                                          </p:val>
                                        </p:tav>
                                        <p:tav tm="100000">
                                          <p:val>
                                            <p:strVal val="#ppt_w"/>
                                          </p:val>
                                        </p:tav>
                                      </p:tavLst>
                                    </p:anim>
                                    <p:anim calcmode="lin" valueType="num">
                                      <p:cBhvr>
                                        <p:cTn id="53" dur="1750" fill="hold"/>
                                        <p:tgtEl>
                                          <p:spTgt spid="19"/>
                                        </p:tgtEl>
                                        <p:attrNameLst>
                                          <p:attrName>ppt_h</p:attrName>
                                        </p:attrNameLst>
                                      </p:cBhvr>
                                      <p:tavLst>
                                        <p:tav tm="0">
                                          <p:val>
                                            <p:fltVal val="0"/>
                                          </p:val>
                                        </p:tav>
                                        <p:tav tm="100000">
                                          <p:val>
                                            <p:strVal val="#ppt_h"/>
                                          </p:val>
                                        </p:tav>
                                      </p:tavLst>
                                    </p:anim>
                                  </p:childTnLst>
                                </p:cTn>
                              </p:par>
                              <p:par>
                                <p:cTn id="54" presetID="0" presetClass="path" presetSubtype="0" accel="50000" decel="50000" fill="hold" grpId="0" nodeType="withEffect">
                                  <p:stCondLst>
                                    <p:cond delay="400"/>
                                  </p:stCondLst>
                                  <p:childTnLst>
                                    <p:animMotion origin="layout" path="M 4.72222E-6 0.00023 L 0.49236 -0.26296 " pathEditMode="relative" rAng="0" ptsTypes="AA">
                                      <p:cBhvr>
                                        <p:cTn id="55" dur="1750" spd="-100000" fill="hold"/>
                                        <p:tgtEl>
                                          <p:spTgt spid="19"/>
                                        </p:tgtEl>
                                        <p:attrNameLst>
                                          <p:attrName>ppt_x</p:attrName>
                                          <p:attrName>ppt_y</p:attrName>
                                        </p:attrNameLst>
                                      </p:cBhvr>
                                      <p:rCtr x="24618" y="-13171"/>
                                    </p:animMotion>
                                  </p:childTnLst>
                                </p:cTn>
                              </p:par>
                              <p:par>
                                <p:cTn id="56" presetID="23" presetClass="entr" presetSubtype="16" fill="hold" grpId="1" nodeType="withEffect">
                                  <p:stCondLst>
                                    <p:cond delay="5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750" fill="hold"/>
                                        <p:tgtEl>
                                          <p:spTgt spid="20"/>
                                        </p:tgtEl>
                                        <p:attrNameLst>
                                          <p:attrName>ppt_w</p:attrName>
                                        </p:attrNameLst>
                                      </p:cBhvr>
                                      <p:tavLst>
                                        <p:tav tm="0">
                                          <p:val>
                                            <p:fltVal val="0"/>
                                          </p:val>
                                        </p:tav>
                                        <p:tav tm="100000">
                                          <p:val>
                                            <p:strVal val="#ppt_w"/>
                                          </p:val>
                                        </p:tav>
                                      </p:tavLst>
                                    </p:anim>
                                    <p:anim calcmode="lin" valueType="num">
                                      <p:cBhvr>
                                        <p:cTn id="59" dur="1750" fill="hold"/>
                                        <p:tgtEl>
                                          <p:spTgt spid="20"/>
                                        </p:tgtEl>
                                        <p:attrNameLst>
                                          <p:attrName>ppt_h</p:attrName>
                                        </p:attrNameLst>
                                      </p:cBhvr>
                                      <p:tavLst>
                                        <p:tav tm="0">
                                          <p:val>
                                            <p:fltVal val="0"/>
                                          </p:val>
                                        </p:tav>
                                        <p:tav tm="100000">
                                          <p:val>
                                            <p:strVal val="#ppt_h"/>
                                          </p:val>
                                        </p:tav>
                                      </p:tavLst>
                                    </p:anim>
                                  </p:childTnLst>
                                </p:cTn>
                              </p:par>
                              <p:par>
                                <p:cTn id="60" presetID="0" presetClass="path" presetSubtype="0" accel="50000" decel="50000" fill="hold" grpId="0" nodeType="withEffect">
                                  <p:stCondLst>
                                    <p:cond delay="500"/>
                                  </p:stCondLst>
                                  <p:childTnLst>
                                    <p:animMotion origin="layout" path="M 0.00017 -3.7037E-7 L -0.11927 -0.30602 " pathEditMode="relative" rAng="0" ptsTypes="AA">
                                      <p:cBhvr>
                                        <p:cTn id="61" dur="1750" spd="-100000" fill="hold"/>
                                        <p:tgtEl>
                                          <p:spTgt spid="20"/>
                                        </p:tgtEl>
                                        <p:attrNameLst>
                                          <p:attrName>ppt_x</p:attrName>
                                          <p:attrName>ppt_y</p:attrName>
                                        </p:attrNameLst>
                                      </p:cBhvr>
                                      <p:rCtr x="-5972" y="-15301"/>
                                    </p:animMotion>
                                  </p:childTnLst>
                                </p:cTn>
                              </p:par>
                              <p:par>
                                <p:cTn id="62" presetID="10" presetClass="exit" presetSubtype="0" fill="hold" grpId="1" nodeType="withEffect">
                                  <p:stCondLst>
                                    <p:cond delay="100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6" presetClass="exit" presetSubtype="21" fill="hold" grpId="2" nodeType="withEffect">
                                  <p:stCondLst>
                                    <p:cond delay="1000"/>
                                  </p:stCondLst>
                                  <p:childTnLst>
                                    <p:animEffect transition="out" filter="barn(inVertical)">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3" presetClass="exit" presetSubtype="32" fill="hold" grpId="2" nodeType="clickEffect">
                                  <p:stCondLst>
                                    <p:cond delay="0"/>
                                  </p:stCondLst>
                                  <p:childTnLst>
                                    <p:anim calcmode="lin" valueType="num">
                                      <p:cBhvr>
                                        <p:cTn id="71" dur="1750"/>
                                        <p:tgtEl>
                                          <p:spTgt spid="20"/>
                                        </p:tgtEl>
                                        <p:attrNameLst>
                                          <p:attrName>ppt_w</p:attrName>
                                        </p:attrNameLst>
                                      </p:cBhvr>
                                      <p:tavLst>
                                        <p:tav tm="0">
                                          <p:val>
                                            <p:strVal val="ppt_w"/>
                                          </p:val>
                                        </p:tav>
                                        <p:tav tm="100000">
                                          <p:val>
                                            <p:fltVal val="0"/>
                                          </p:val>
                                        </p:tav>
                                      </p:tavLst>
                                    </p:anim>
                                    <p:anim calcmode="lin" valueType="num">
                                      <p:cBhvr>
                                        <p:cTn id="72" dur="1750"/>
                                        <p:tgtEl>
                                          <p:spTgt spid="20"/>
                                        </p:tgtEl>
                                        <p:attrNameLst>
                                          <p:attrName>ppt_h</p:attrName>
                                        </p:attrNameLst>
                                      </p:cBhvr>
                                      <p:tavLst>
                                        <p:tav tm="0">
                                          <p:val>
                                            <p:strVal val="ppt_h"/>
                                          </p:val>
                                        </p:tav>
                                        <p:tav tm="100000">
                                          <p:val>
                                            <p:fltVal val="0"/>
                                          </p:val>
                                        </p:tav>
                                      </p:tavLst>
                                    </p:anim>
                                    <p:set>
                                      <p:cBhvr>
                                        <p:cTn id="73" dur="1" fill="hold">
                                          <p:stCondLst>
                                            <p:cond delay="1749"/>
                                          </p:stCondLst>
                                        </p:cTn>
                                        <p:tgtEl>
                                          <p:spTgt spid="20"/>
                                        </p:tgtEl>
                                        <p:attrNameLst>
                                          <p:attrName>style.visibility</p:attrName>
                                        </p:attrNameLst>
                                      </p:cBhvr>
                                      <p:to>
                                        <p:strVal val="hidden"/>
                                      </p:to>
                                    </p:set>
                                  </p:childTnLst>
                                </p:cTn>
                              </p:par>
                              <p:par>
                                <p:cTn id="74" presetID="23" presetClass="exit" presetSubtype="32" fill="hold" grpId="2" nodeType="withEffect">
                                  <p:stCondLst>
                                    <p:cond delay="0"/>
                                  </p:stCondLst>
                                  <p:childTnLst>
                                    <p:anim calcmode="lin" valueType="num">
                                      <p:cBhvr>
                                        <p:cTn id="75" dur="1750"/>
                                        <p:tgtEl>
                                          <p:spTgt spid="19"/>
                                        </p:tgtEl>
                                        <p:attrNameLst>
                                          <p:attrName>ppt_w</p:attrName>
                                        </p:attrNameLst>
                                      </p:cBhvr>
                                      <p:tavLst>
                                        <p:tav tm="0">
                                          <p:val>
                                            <p:strVal val="ppt_w"/>
                                          </p:val>
                                        </p:tav>
                                        <p:tav tm="100000">
                                          <p:val>
                                            <p:fltVal val="0"/>
                                          </p:val>
                                        </p:tav>
                                      </p:tavLst>
                                    </p:anim>
                                    <p:anim calcmode="lin" valueType="num">
                                      <p:cBhvr>
                                        <p:cTn id="76" dur="1750"/>
                                        <p:tgtEl>
                                          <p:spTgt spid="19"/>
                                        </p:tgtEl>
                                        <p:attrNameLst>
                                          <p:attrName>ppt_h</p:attrName>
                                        </p:attrNameLst>
                                      </p:cBhvr>
                                      <p:tavLst>
                                        <p:tav tm="0">
                                          <p:val>
                                            <p:strVal val="ppt_h"/>
                                          </p:val>
                                        </p:tav>
                                        <p:tav tm="100000">
                                          <p:val>
                                            <p:fltVal val="0"/>
                                          </p:val>
                                        </p:tav>
                                      </p:tavLst>
                                    </p:anim>
                                    <p:set>
                                      <p:cBhvr>
                                        <p:cTn id="77" dur="1" fill="hold">
                                          <p:stCondLst>
                                            <p:cond delay="1749"/>
                                          </p:stCondLst>
                                        </p:cTn>
                                        <p:tgtEl>
                                          <p:spTgt spid="19"/>
                                        </p:tgtEl>
                                        <p:attrNameLst>
                                          <p:attrName>style.visibility</p:attrName>
                                        </p:attrNameLst>
                                      </p:cBhvr>
                                      <p:to>
                                        <p:strVal val="hidden"/>
                                      </p:to>
                                    </p:set>
                                  </p:childTnLst>
                                </p:cTn>
                              </p:par>
                              <p:par>
                                <p:cTn id="78" presetID="23" presetClass="exit" presetSubtype="32" fill="hold" grpId="2" nodeType="withEffect">
                                  <p:stCondLst>
                                    <p:cond delay="0"/>
                                  </p:stCondLst>
                                  <p:childTnLst>
                                    <p:anim calcmode="lin" valueType="num">
                                      <p:cBhvr>
                                        <p:cTn id="79" dur="1750"/>
                                        <p:tgtEl>
                                          <p:spTgt spid="16"/>
                                        </p:tgtEl>
                                        <p:attrNameLst>
                                          <p:attrName>ppt_w</p:attrName>
                                        </p:attrNameLst>
                                      </p:cBhvr>
                                      <p:tavLst>
                                        <p:tav tm="0">
                                          <p:val>
                                            <p:strVal val="ppt_w"/>
                                          </p:val>
                                        </p:tav>
                                        <p:tav tm="100000">
                                          <p:val>
                                            <p:fltVal val="0"/>
                                          </p:val>
                                        </p:tav>
                                      </p:tavLst>
                                    </p:anim>
                                    <p:anim calcmode="lin" valueType="num">
                                      <p:cBhvr>
                                        <p:cTn id="80" dur="1750"/>
                                        <p:tgtEl>
                                          <p:spTgt spid="16"/>
                                        </p:tgtEl>
                                        <p:attrNameLst>
                                          <p:attrName>ppt_h</p:attrName>
                                        </p:attrNameLst>
                                      </p:cBhvr>
                                      <p:tavLst>
                                        <p:tav tm="0">
                                          <p:val>
                                            <p:strVal val="ppt_h"/>
                                          </p:val>
                                        </p:tav>
                                        <p:tav tm="100000">
                                          <p:val>
                                            <p:fltVal val="0"/>
                                          </p:val>
                                        </p:tav>
                                      </p:tavLst>
                                    </p:anim>
                                    <p:set>
                                      <p:cBhvr>
                                        <p:cTn id="81" dur="1" fill="hold">
                                          <p:stCondLst>
                                            <p:cond delay="1749"/>
                                          </p:stCondLst>
                                        </p:cTn>
                                        <p:tgtEl>
                                          <p:spTgt spid="16"/>
                                        </p:tgtEl>
                                        <p:attrNameLst>
                                          <p:attrName>style.visibility</p:attrName>
                                        </p:attrNameLst>
                                      </p:cBhvr>
                                      <p:to>
                                        <p:strVal val="hidden"/>
                                      </p:to>
                                    </p:set>
                                  </p:childTnLst>
                                </p:cTn>
                              </p:par>
                              <p:par>
                                <p:cTn id="82" presetID="23" presetClass="exit" presetSubtype="32" fill="hold" grpId="2" nodeType="withEffect">
                                  <p:stCondLst>
                                    <p:cond delay="0"/>
                                  </p:stCondLst>
                                  <p:childTnLst>
                                    <p:anim calcmode="lin" valueType="num">
                                      <p:cBhvr>
                                        <p:cTn id="83" dur="1750"/>
                                        <p:tgtEl>
                                          <p:spTgt spid="15"/>
                                        </p:tgtEl>
                                        <p:attrNameLst>
                                          <p:attrName>ppt_w</p:attrName>
                                        </p:attrNameLst>
                                      </p:cBhvr>
                                      <p:tavLst>
                                        <p:tav tm="0">
                                          <p:val>
                                            <p:strVal val="ppt_w"/>
                                          </p:val>
                                        </p:tav>
                                        <p:tav tm="100000">
                                          <p:val>
                                            <p:fltVal val="0"/>
                                          </p:val>
                                        </p:tav>
                                      </p:tavLst>
                                    </p:anim>
                                    <p:anim calcmode="lin" valueType="num">
                                      <p:cBhvr>
                                        <p:cTn id="84" dur="1750"/>
                                        <p:tgtEl>
                                          <p:spTgt spid="15"/>
                                        </p:tgtEl>
                                        <p:attrNameLst>
                                          <p:attrName>ppt_h</p:attrName>
                                        </p:attrNameLst>
                                      </p:cBhvr>
                                      <p:tavLst>
                                        <p:tav tm="0">
                                          <p:val>
                                            <p:strVal val="ppt_h"/>
                                          </p:val>
                                        </p:tav>
                                        <p:tav tm="100000">
                                          <p:val>
                                            <p:fltVal val="0"/>
                                          </p:val>
                                        </p:tav>
                                      </p:tavLst>
                                    </p:anim>
                                    <p:set>
                                      <p:cBhvr>
                                        <p:cTn id="85" dur="1" fill="hold">
                                          <p:stCondLst>
                                            <p:cond delay="1749"/>
                                          </p:stCondLst>
                                        </p:cTn>
                                        <p:tgtEl>
                                          <p:spTgt spid="15"/>
                                        </p:tgtEl>
                                        <p:attrNameLst>
                                          <p:attrName>style.visibility</p:attrName>
                                        </p:attrNameLst>
                                      </p:cBhvr>
                                      <p:to>
                                        <p:strVal val="hidden"/>
                                      </p:to>
                                    </p:set>
                                  </p:childTnLst>
                                </p:cTn>
                              </p:par>
                              <p:par>
                                <p:cTn id="86" presetID="23" presetClass="exit" presetSubtype="32" fill="hold" grpId="2" nodeType="withEffect">
                                  <p:stCondLst>
                                    <p:cond delay="0"/>
                                  </p:stCondLst>
                                  <p:childTnLst>
                                    <p:anim calcmode="lin" valueType="num">
                                      <p:cBhvr>
                                        <p:cTn id="87" dur="1750"/>
                                        <p:tgtEl>
                                          <p:spTgt spid="17"/>
                                        </p:tgtEl>
                                        <p:attrNameLst>
                                          <p:attrName>ppt_w</p:attrName>
                                        </p:attrNameLst>
                                      </p:cBhvr>
                                      <p:tavLst>
                                        <p:tav tm="0">
                                          <p:val>
                                            <p:strVal val="ppt_w"/>
                                          </p:val>
                                        </p:tav>
                                        <p:tav tm="100000">
                                          <p:val>
                                            <p:fltVal val="0"/>
                                          </p:val>
                                        </p:tav>
                                      </p:tavLst>
                                    </p:anim>
                                    <p:anim calcmode="lin" valueType="num">
                                      <p:cBhvr>
                                        <p:cTn id="88" dur="1750"/>
                                        <p:tgtEl>
                                          <p:spTgt spid="17"/>
                                        </p:tgtEl>
                                        <p:attrNameLst>
                                          <p:attrName>ppt_h</p:attrName>
                                        </p:attrNameLst>
                                      </p:cBhvr>
                                      <p:tavLst>
                                        <p:tav tm="0">
                                          <p:val>
                                            <p:strVal val="ppt_h"/>
                                          </p:val>
                                        </p:tav>
                                        <p:tav tm="100000">
                                          <p:val>
                                            <p:fltVal val="0"/>
                                          </p:val>
                                        </p:tav>
                                      </p:tavLst>
                                    </p:anim>
                                    <p:set>
                                      <p:cBhvr>
                                        <p:cTn id="89" dur="1" fill="hold">
                                          <p:stCondLst>
                                            <p:cond delay="1749"/>
                                          </p:stCondLst>
                                        </p:cTn>
                                        <p:tgtEl>
                                          <p:spTgt spid="17"/>
                                        </p:tgtEl>
                                        <p:attrNameLst>
                                          <p:attrName>style.visibility</p:attrName>
                                        </p:attrNameLst>
                                      </p:cBhvr>
                                      <p:to>
                                        <p:strVal val="hidden"/>
                                      </p:to>
                                    </p:set>
                                  </p:childTnLst>
                                </p:cTn>
                              </p:par>
                              <p:par>
                                <p:cTn id="90" presetID="23" presetClass="exit" presetSubtype="32" fill="hold" grpId="2" nodeType="withEffect">
                                  <p:stCondLst>
                                    <p:cond delay="0"/>
                                  </p:stCondLst>
                                  <p:childTnLst>
                                    <p:anim calcmode="lin" valueType="num">
                                      <p:cBhvr>
                                        <p:cTn id="91" dur="1750"/>
                                        <p:tgtEl>
                                          <p:spTgt spid="18"/>
                                        </p:tgtEl>
                                        <p:attrNameLst>
                                          <p:attrName>ppt_w</p:attrName>
                                        </p:attrNameLst>
                                      </p:cBhvr>
                                      <p:tavLst>
                                        <p:tav tm="0">
                                          <p:val>
                                            <p:strVal val="ppt_w"/>
                                          </p:val>
                                        </p:tav>
                                        <p:tav tm="100000">
                                          <p:val>
                                            <p:fltVal val="0"/>
                                          </p:val>
                                        </p:tav>
                                      </p:tavLst>
                                    </p:anim>
                                    <p:anim calcmode="lin" valueType="num">
                                      <p:cBhvr>
                                        <p:cTn id="92" dur="1750"/>
                                        <p:tgtEl>
                                          <p:spTgt spid="18"/>
                                        </p:tgtEl>
                                        <p:attrNameLst>
                                          <p:attrName>ppt_h</p:attrName>
                                        </p:attrNameLst>
                                      </p:cBhvr>
                                      <p:tavLst>
                                        <p:tav tm="0">
                                          <p:val>
                                            <p:strVal val="ppt_h"/>
                                          </p:val>
                                        </p:tav>
                                        <p:tav tm="100000">
                                          <p:val>
                                            <p:fltVal val="0"/>
                                          </p:val>
                                        </p:tav>
                                      </p:tavLst>
                                    </p:anim>
                                    <p:set>
                                      <p:cBhvr>
                                        <p:cTn id="93" dur="1" fill="hold">
                                          <p:stCondLst>
                                            <p:cond delay="1749"/>
                                          </p:stCondLst>
                                        </p:cTn>
                                        <p:tgtEl>
                                          <p:spTgt spid="18"/>
                                        </p:tgtEl>
                                        <p:attrNameLst>
                                          <p:attrName>style.visibility</p:attrName>
                                        </p:attrNameLst>
                                      </p:cBhvr>
                                      <p:to>
                                        <p:strVal val="hidden"/>
                                      </p:to>
                                    </p:set>
                                  </p:childTnLst>
                                </p:cTn>
                              </p:par>
                              <p:par>
                                <p:cTn id="94" presetID="42" presetClass="path" presetSubtype="0" accel="50000" decel="50000" fill="hold" grpId="3" nodeType="withEffect">
                                  <p:stCondLst>
                                    <p:cond delay="0"/>
                                  </p:stCondLst>
                                  <p:childTnLst>
                                    <p:animMotion origin="layout" path="M 2.5E-6 4.44444E-6 L 0.48281 -0.64746 " pathEditMode="relative" rAng="0" ptsTypes="AA">
                                      <p:cBhvr>
                                        <p:cTn id="95" dur="1750" fill="hold"/>
                                        <p:tgtEl>
                                          <p:spTgt spid="18"/>
                                        </p:tgtEl>
                                        <p:attrNameLst>
                                          <p:attrName>ppt_x</p:attrName>
                                          <p:attrName>ppt_y</p:attrName>
                                        </p:attrNameLst>
                                      </p:cBhvr>
                                      <p:rCtr x="24132" y="-32384"/>
                                    </p:animMotion>
                                  </p:childTnLst>
                                </p:cTn>
                              </p:par>
                              <p:par>
                                <p:cTn id="96" presetID="42" presetClass="path" presetSubtype="0" accel="50000" decel="50000" fill="hold" grpId="3" nodeType="withEffect">
                                  <p:stCondLst>
                                    <p:cond delay="0"/>
                                  </p:stCondLst>
                                  <p:childTnLst>
                                    <p:animMotion origin="layout" path="M -4.44444E-6 -2.96296E-6 L -0.00138 -0.56088 " pathEditMode="relative" rAng="0" ptsTypes="AA">
                                      <p:cBhvr>
                                        <p:cTn id="97" dur="1750" fill="hold"/>
                                        <p:tgtEl>
                                          <p:spTgt spid="17"/>
                                        </p:tgtEl>
                                        <p:attrNameLst>
                                          <p:attrName>ppt_x</p:attrName>
                                          <p:attrName>ppt_y</p:attrName>
                                        </p:attrNameLst>
                                      </p:cBhvr>
                                      <p:rCtr x="-69" y="-28056"/>
                                    </p:animMotion>
                                  </p:childTnLst>
                                </p:cTn>
                              </p:par>
                              <p:par>
                                <p:cTn id="98" presetID="42" presetClass="path" presetSubtype="0" accel="50000" decel="50000" fill="hold" grpId="3" nodeType="withEffect">
                                  <p:stCondLst>
                                    <p:cond delay="0"/>
                                  </p:stCondLst>
                                  <p:childTnLst>
                                    <p:animMotion origin="layout" path="M -3.05556E-6 -2.22222E-6 L 0.52709 -0.48264 " pathEditMode="relative" rAng="0" ptsTypes="AA">
                                      <p:cBhvr>
                                        <p:cTn id="99" dur="1750" fill="hold"/>
                                        <p:tgtEl>
                                          <p:spTgt spid="15"/>
                                        </p:tgtEl>
                                        <p:attrNameLst>
                                          <p:attrName>ppt_x</p:attrName>
                                          <p:attrName>ppt_y</p:attrName>
                                        </p:attrNameLst>
                                      </p:cBhvr>
                                      <p:rCtr x="26354" y="-24144"/>
                                    </p:animMotion>
                                  </p:childTnLst>
                                </p:cTn>
                              </p:par>
                              <p:par>
                                <p:cTn id="100" presetID="42" presetClass="path" presetSubtype="0" accel="50000" decel="50000" fill="hold" grpId="3" nodeType="withEffect">
                                  <p:stCondLst>
                                    <p:cond delay="0"/>
                                  </p:stCondLst>
                                  <p:childTnLst>
                                    <p:animMotion origin="layout" path="M -4.72222E-6 -3.33333E-6 L 0.14428 -0.4125 " pathEditMode="relative" rAng="0" ptsTypes="AA">
                                      <p:cBhvr>
                                        <p:cTn id="101" dur="1750" fill="hold"/>
                                        <p:tgtEl>
                                          <p:spTgt spid="16"/>
                                        </p:tgtEl>
                                        <p:attrNameLst>
                                          <p:attrName>ppt_x</p:attrName>
                                          <p:attrName>ppt_y</p:attrName>
                                        </p:attrNameLst>
                                      </p:cBhvr>
                                      <p:rCtr x="7205" y="-20625"/>
                                    </p:animMotion>
                                  </p:childTnLst>
                                </p:cTn>
                              </p:par>
                              <p:par>
                                <p:cTn id="102" presetID="42" presetClass="path" presetSubtype="0" accel="50000" decel="50000" fill="hold" grpId="3" nodeType="withEffect">
                                  <p:stCondLst>
                                    <p:cond delay="0"/>
                                  </p:stCondLst>
                                  <p:childTnLst>
                                    <p:animMotion origin="layout" path="M 4.72222E-6 -1.85185E-6 L 0.49253 -0.26227 " pathEditMode="relative" rAng="0" ptsTypes="AA">
                                      <p:cBhvr>
                                        <p:cTn id="103" dur="1750" fill="hold"/>
                                        <p:tgtEl>
                                          <p:spTgt spid="19"/>
                                        </p:tgtEl>
                                        <p:attrNameLst>
                                          <p:attrName>ppt_x</p:attrName>
                                          <p:attrName>ppt_y</p:attrName>
                                        </p:attrNameLst>
                                      </p:cBhvr>
                                      <p:rCtr x="24618" y="-13125"/>
                                    </p:animMotion>
                                  </p:childTnLst>
                                </p:cTn>
                              </p:par>
                              <p:par>
                                <p:cTn id="104" presetID="42" presetClass="path" presetSubtype="0" accel="50000" decel="50000" fill="hold" grpId="3" nodeType="withEffect">
                                  <p:stCondLst>
                                    <p:cond delay="0"/>
                                  </p:stCondLst>
                                  <p:childTnLst>
                                    <p:animMotion origin="layout" path="M 0 -3.7037E-7 L -0.11927 -0.30532 " pathEditMode="relative" rAng="0" ptsTypes="AA">
                                      <p:cBhvr>
                                        <p:cTn id="105" dur="1750" fill="hold"/>
                                        <p:tgtEl>
                                          <p:spTgt spid="20"/>
                                        </p:tgtEl>
                                        <p:attrNameLst>
                                          <p:attrName>ppt_x</p:attrName>
                                          <p:attrName>ppt_y</p:attrName>
                                        </p:attrNameLst>
                                      </p:cBhvr>
                                      <p:rCtr x="-5972" y="-15278"/>
                                    </p:animMotion>
                                  </p:childTnLst>
                                </p:cTn>
                              </p:par>
                            </p:childTnLst>
                          </p:cTn>
                        </p:par>
                        <p:par>
                          <p:cTn id="106" fill="hold">
                            <p:stCondLst>
                              <p:cond delay="1750"/>
                            </p:stCondLst>
                            <p:childTnLst>
                              <p:par>
                                <p:cTn id="107" presetID="23" presetClass="entr" presetSubtype="16" fill="hold" grpId="0" nodeType="afterEffect">
                                  <p:stCondLst>
                                    <p:cond delay="1500"/>
                                  </p:stCondLst>
                                  <p:childTnLst>
                                    <p:set>
                                      <p:cBhvr>
                                        <p:cTn id="108" dur="1" fill="hold">
                                          <p:stCondLst>
                                            <p:cond delay="0"/>
                                          </p:stCondLst>
                                        </p:cTn>
                                        <p:tgtEl>
                                          <p:spTgt spid="3"/>
                                        </p:tgtEl>
                                        <p:attrNameLst>
                                          <p:attrName>style.visibility</p:attrName>
                                        </p:attrNameLst>
                                      </p:cBhvr>
                                      <p:to>
                                        <p:strVal val="visible"/>
                                      </p:to>
                                    </p:set>
                                    <p:anim calcmode="lin" valueType="num">
                                      <p:cBhvr>
                                        <p:cTn id="109" dur="500" fill="hold"/>
                                        <p:tgtEl>
                                          <p:spTgt spid="3"/>
                                        </p:tgtEl>
                                        <p:attrNameLst>
                                          <p:attrName>ppt_w</p:attrName>
                                        </p:attrNameLst>
                                      </p:cBhvr>
                                      <p:tavLst>
                                        <p:tav tm="0">
                                          <p:val>
                                            <p:fltVal val="0"/>
                                          </p:val>
                                        </p:tav>
                                        <p:tav tm="100000">
                                          <p:val>
                                            <p:strVal val="#ppt_w"/>
                                          </p:val>
                                        </p:tav>
                                      </p:tavLst>
                                    </p:anim>
                                    <p:anim calcmode="lin" valueType="num">
                                      <p:cBhvr>
                                        <p:cTn id="110" dur="500" fill="hold"/>
                                        <p:tgtEl>
                                          <p:spTgt spid="3"/>
                                        </p:tgtEl>
                                        <p:attrNameLst>
                                          <p:attrName>ppt_h</p:attrName>
                                        </p:attrNameLst>
                                      </p:cBhvr>
                                      <p:tavLst>
                                        <p:tav tm="0">
                                          <p:val>
                                            <p:fltVal val="0"/>
                                          </p:val>
                                        </p:tav>
                                        <p:tav tm="100000">
                                          <p:val>
                                            <p:strVal val="#ppt_h"/>
                                          </p:val>
                                        </p:tav>
                                      </p:tavLst>
                                    </p:anim>
                                  </p:childTnLst>
                                </p:cTn>
                              </p:par>
                              <p:par>
                                <p:cTn id="111" presetID="10" presetClass="entr" presetSubtype="0" fill="hold" grpId="1" nodeType="with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fade">
                                      <p:cBhvr>
                                        <p:cTn id="113" dur="250"/>
                                        <p:tgtEl>
                                          <p:spTgt spid="6"/>
                                        </p:tgtEl>
                                      </p:cBhvr>
                                    </p:animEffect>
                                  </p:childTnLst>
                                </p:cTn>
                              </p:par>
                              <p:par>
                                <p:cTn id="114" presetID="10" presetClass="entr" presetSubtype="0" fill="hold" grpId="1" nodeType="withEffect">
                                  <p:stCondLst>
                                    <p:cond delay="0"/>
                                  </p:stCondLst>
                                  <p:childTnLst>
                                    <p:set>
                                      <p:cBhvr>
                                        <p:cTn id="115" dur="1" fill="hold">
                                          <p:stCondLst>
                                            <p:cond delay="0"/>
                                          </p:stCondLst>
                                        </p:cTn>
                                        <p:tgtEl>
                                          <p:spTgt spid="11"/>
                                        </p:tgtEl>
                                        <p:attrNameLst>
                                          <p:attrName>style.visibility</p:attrName>
                                        </p:attrNameLst>
                                      </p:cBhvr>
                                      <p:to>
                                        <p:strVal val="visible"/>
                                      </p:to>
                                    </p:set>
                                    <p:animEffect transition="in" filter="fade">
                                      <p:cBhvr>
                                        <p:cTn id="116" dur="250"/>
                                        <p:tgtEl>
                                          <p:spTgt spid="11"/>
                                        </p:tgtEl>
                                      </p:cBhvr>
                                    </p:animEffect>
                                  </p:childTnLst>
                                </p:cTn>
                              </p:par>
                              <p:par>
                                <p:cTn id="117" presetID="0" presetClass="path" presetSubtype="0" accel="50000" decel="50000" fill="hold" grpId="0" nodeType="withEffect">
                                  <p:stCondLst>
                                    <p:cond delay="0"/>
                                  </p:stCondLst>
                                  <p:childTnLst>
                                    <p:animMotion origin="layout" path="M 2.77778E-6 -4.07407E-6 L -0.27986 0.37061 " pathEditMode="relative" rAng="0" ptsTypes="AA">
                                      <p:cBhvr>
                                        <p:cTn id="118" dur="2000" fill="hold"/>
                                        <p:tgtEl>
                                          <p:spTgt spid="6"/>
                                        </p:tgtEl>
                                        <p:attrNameLst>
                                          <p:attrName>ppt_x</p:attrName>
                                          <p:attrName>ppt_y</p:attrName>
                                        </p:attrNameLst>
                                      </p:cBhvr>
                                      <p:rCtr x="-13993" y="18519"/>
                                    </p:animMotion>
                                  </p:childTnLst>
                                </p:cTn>
                              </p:par>
                              <p:par>
                                <p:cTn id="119" presetID="0" presetClass="path" presetSubtype="0" accel="50000" decel="50000" fill="hold" grpId="0" nodeType="withEffect">
                                  <p:stCondLst>
                                    <p:cond delay="250"/>
                                  </p:stCondLst>
                                  <p:childTnLst>
                                    <p:animMotion origin="layout" path="M -3.33333E-6 -4.07407E-6 L 0.4375 0.27245 " pathEditMode="relative" rAng="0" ptsTypes="AA">
                                      <p:cBhvr>
                                        <p:cTn id="120" dur="1750" fill="hold"/>
                                        <p:tgtEl>
                                          <p:spTgt spid="11"/>
                                        </p:tgtEl>
                                        <p:attrNameLst>
                                          <p:attrName>ppt_x</p:attrName>
                                          <p:attrName>ppt_y</p:attrName>
                                        </p:attrNameLst>
                                      </p:cBhvr>
                                      <p:rCtr x="21858" y="13634"/>
                                    </p:animMotion>
                                  </p:childTnLst>
                                </p:cTn>
                              </p:par>
                            </p:childTnLst>
                          </p:cTn>
                        </p:par>
                      </p:childTnLst>
                    </p:cTn>
                  </p:par>
                  <p:par>
                    <p:cTn id="121" fill="hold">
                      <p:stCondLst>
                        <p:cond delay="indefinite"/>
                      </p:stCondLst>
                      <p:childTnLst>
                        <p:par>
                          <p:cTn id="122" fill="hold">
                            <p:stCondLst>
                              <p:cond delay="0"/>
                            </p:stCondLst>
                            <p:childTnLst>
                              <p:par>
                                <p:cTn id="123" presetID="0" presetClass="entr" presetSubtype="0" fill="hold" grpId="0" nodeType="clickEffect">
                                  <p:stCondLst>
                                    <p:cond delay="250"/>
                                  </p:stCondLst>
                                  <p:childTnLst>
                                    <p:set>
                                      <p:cBhvr>
                                        <p:cTn id="124" dur="1" fill="hold">
                                          <p:stCondLst>
                                            <p:cond delay="0"/>
                                          </p:stCondLst>
                                        </p:cTn>
                                        <p:tgtEl>
                                          <p:spTgt spid="7"/>
                                        </p:tgtEl>
                                        <p:attrNameLst>
                                          <p:attrName>style.visibility</p:attrName>
                                        </p:attrNameLst>
                                      </p:cBhvr>
                                      <p:to>
                                        <p:strVal val="visible"/>
                                      </p:to>
                                    </p:set>
                                    <p:animEffect transition="in" filter="dissolve">
                                      <p:cBhvr>
                                        <p:cTn id="125" dur="500">
                                          <p:stCondLst>
                                            <p:cond delay="0"/>
                                          </p:stCondLst>
                                        </p:cTn>
                                        <p:tgtEl>
                                          <p:spTgt spid="7"/>
                                        </p:tgtEl>
                                      </p:cBhvr>
                                    </p:animEffect>
                                    <p:anim to="" calcmode="lin" valueType="num">
                                      <p:cBhvr>
                                        <p:cTn id="1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27"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28" presetID="19" presetClass="entr" presetSubtype="10" fill="hold" grpId="3" nodeType="withEffect">
                                  <p:stCondLst>
                                    <p:cond delay="0"/>
                                  </p:stCondLst>
                                  <p:childTnLst>
                                    <p:set>
                                      <p:cBhvr>
                                        <p:cTn id="129" dur="1" fill="hold">
                                          <p:stCondLst>
                                            <p:cond delay="0"/>
                                          </p:stCondLst>
                                        </p:cTn>
                                        <p:tgtEl>
                                          <p:spTgt spid="6"/>
                                        </p:tgtEl>
                                        <p:attrNameLst>
                                          <p:attrName>style.visibility</p:attrName>
                                        </p:attrNameLst>
                                      </p:cBhvr>
                                      <p:to>
                                        <p:strVal val="visible"/>
                                      </p:to>
                                    </p:set>
                                    <p:anim calcmode="lin" valueType="num">
                                      <p:cBhvr>
                                        <p:cTn id="130" dur="2000" fill="hold"/>
                                        <p:tgtEl>
                                          <p:spTgt spid="6"/>
                                        </p:tgtEl>
                                        <p:attrNameLst>
                                          <p:attrName>ppt_w</p:attrName>
                                        </p:attrNameLst>
                                      </p:cBhvr>
                                      <p:tavLst>
                                        <p:tav tm="0" fmla="#ppt_w*sin(2.5*pi*$)">
                                          <p:val>
                                            <p:fltVal val="0"/>
                                          </p:val>
                                        </p:tav>
                                        <p:tav tm="100000">
                                          <p:val>
                                            <p:fltVal val="1"/>
                                          </p:val>
                                        </p:tav>
                                      </p:tavLst>
                                    </p:anim>
                                    <p:anim calcmode="lin" valueType="num">
                                      <p:cBhvr>
                                        <p:cTn id="131" dur="2000" fill="hold"/>
                                        <p:tgtEl>
                                          <p:spTgt spid="6"/>
                                        </p:tgtEl>
                                        <p:attrNameLst>
                                          <p:attrName>ppt_h</p:attrName>
                                        </p:attrNameLst>
                                      </p:cBhvr>
                                      <p:tavLst>
                                        <p:tav tm="0">
                                          <p:val>
                                            <p:strVal val="#ppt_h"/>
                                          </p:val>
                                        </p:tav>
                                        <p:tav tm="100000">
                                          <p:val>
                                            <p:strVal val="#ppt_h"/>
                                          </p:val>
                                        </p:tav>
                                      </p:tavLst>
                                    </p:anim>
                                  </p:childTnLst>
                                </p:cTn>
                              </p:par>
                              <p:par>
                                <p:cTn id="132" presetID="3" presetClass="emph" presetSubtype="2" fill="hold" grpId="4" nodeType="withEffect">
                                  <p:stCondLst>
                                    <p:cond delay="500"/>
                                  </p:stCondLst>
                                  <p:childTnLst>
                                    <p:animClr clrSpc="rgb" dir="cw">
                                      <p:cBhvr override="childStyle">
                                        <p:cTn id="133" dur="1500" fill="hold"/>
                                        <p:tgtEl>
                                          <p:spTgt spid="6"/>
                                        </p:tgtEl>
                                        <p:attrNameLst>
                                          <p:attrName>style.color</p:attrName>
                                        </p:attrNameLst>
                                      </p:cBhvr>
                                      <p:to>
                                        <a:schemeClr val="bg1"/>
                                      </p:to>
                                    </p:animClr>
                                  </p:childTnLst>
                                </p:cTn>
                              </p:par>
                              <p:par>
                                <p:cTn id="134" presetID="22" presetClass="entr" presetSubtype="8" fill="hold" grpId="0" nodeType="withEffect">
                                  <p:stCondLst>
                                    <p:cond delay="1750"/>
                                  </p:stCondLst>
                                  <p:childTnLst>
                                    <p:set>
                                      <p:cBhvr>
                                        <p:cTn id="135" dur="1" fill="hold">
                                          <p:stCondLst>
                                            <p:cond delay="0"/>
                                          </p:stCondLst>
                                        </p:cTn>
                                        <p:tgtEl>
                                          <p:spTgt spid="12"/>
                                        </p:tgtEl>
                                        <p:attrNameLst>
                                          <p:attrName>style.visibility</p:attrName>
                                        </p:attrNameLst>
                                      </p:cBhvr>
                                      <p:to>
                                        <p:strVal val="visible"/>
                                      </p:to>
                                    </p:set>
                                    <p:animEffect transition="in" filter="wipe(left)">
                                      <p:cBhvr>
                                        <p:cTn id="136" dur="750"/>
                                        <p:tgtEl>
                                          <p:spTgt spid="12"/>
                                        </p:tgtEl>
                                      </p:cBhvr>
                                    </p:animEffect>
                                  </p:childTnLst>
                                </p:cTn>
                              </p:par>
                              <p:par>
                                <p:cTn id="137" presetID="18" presetClass="emph" presetSubtype="0" fill="hold" grpId="1" nodeType="withEffect">
                                  <p:stCondLst>
                                    <p:cond delay="1750"/>
                                  </p:stCondLst>
                                  <p:childTnLst>
                                    <p:set>
                                      <p:cBhvr override="childStyle">
                                        <p:cTn id="138" dur="750" fill="hold"/>
                                        <p:tgtEl>
                                          <p:spTgt spid="12"/>
                                        </p:tgtEl>
                                        <p:attrNameLst>
                                          <p:attrName>style.textDecorationUnderline</p:attrName>
                                        </p:attrNameLst>
                                      </p:cBhvr>
                                      <p:to>
                                        <p:strVal val="true"/>
                                      </p:to>
                                    </p:set>
                                  </p:childTnLst>
                                </p:cTn>
                              </p:par>
                              <p:par>
                                <p:cTn id="139" presetID="22" presetClass="entr" presetSubtype="8" fill="hold" grpId="0" nodeType="withEffect">
                                  <p:stCondLst>
                                    <p:cond delay="1750"/>
                                  </p:stCondLst>
                                  <p:childTnLst>
                                    <p:set>
                                      <p:cBhvr>
                                        <p:cTn id="140" dur="1" fill="hold">
                                          <p:stCondLst>
                                            <p:cond delay="0"/>
                                          </p:stCondLst>
                                        </p:cTn>
                                        <p:tgtEl>
                                          <p:spTgt spid="26"/>
                                        </p:tgtEl>
                                        <p:attrNameLst>
                                          <p:attrName>style.visibility</p:attrName>
                                        </p:attrNameLst>
                                      </p:cBhvr>
                                      <p:to>
                                        <p:strVal val="visible"/>
                                      </p:to>
                                    </p:set>
                                    <p:animEffect transition="in" filter="wipe(left)">
                                      <p:cBhvr>
                                        <p:cTn id="141" dur="750"/>
                                        <p:tgtEl>
                                          <p:spTgt spid="26"/>
                                        </p:tgtEl>
                                      </p:cBhvr>
                                    </p:animEffect>
                                  </p:childTnLst>
                                </p:cTn>
                              </p:par>
                              <p:par>
                                <p:cTn id="142" presetID="50" presetClass="exit" presetSubtype="0" accel="100000" fill="hold" grpId="2" nodeType="withEffect">
                                  <p:stCondLst>
                                    <p:cond delay="2250"/>
                                  </p:stCondLst>
                                  <p:childTnLst>
                                    <p:anim calcmode="lin" valueType="num">
                                      <p:cBhvr>
                                        <p:cTn id="143" dur="1000"/>
                                        <p:tgtEl>
                                          <p:spTgt spid="6"/>
                                        </p:tgtEl>
                                        <p:attrNameLst>
                                          <p:attrName>ppt_w</p:attrName>
                                        </p:attrNameLst>
                                      </p:cBhvr>
                                      <p:tavLst>
                                        <p:tav tm="0">
                                          <p:val>
                                            <p:strVal val="ppt_w"/>
                                          </p:val>
                                        </p:tav>
                                        <p:tav tm="100000">
                                          <p:val>
                                            <p:strVal val="ppt_w+.3"/>
                                          </p:val>
                                        </p:tav>
                                      </p:tavLst>
                                    </p:anim>
                                    <p:anim calcmode="lin" valueType="num">
                                      <p:cBhvr>
                                        <p:cTn id="144" dur="1000"/>
                                        <p:tgtEl>
                                          <p:spTgt spid="6"/>
                                        </p:tgtEl>
                                        <p:attrNameLst>
                                          <p:attrName>ppt_h</p:attrName>
                                        </p:attrNameLst>
                                      </p:cBhvr>
                                      <p:tavLst>
                                        <p:tav tm="0">
                                          <p:val>
                                            <p:strVal val="ppt_h"/>
                                          </p:val>
                                        </p:tav>
                                        <p:tav tm="100000">
                                          <p:val>
                                            <p:strVal val="ppt_h"/>
                                          </p:val>
                                        </p:tav>
                                      </p:tavLst>
                                    </p:anim>
                                    <p:animEffect transition="out" filter="fade">
                                      <p:cBhvr>
                                        <p:cTn id="145" dur="1000"/>
                                        <p:tgtEl>
                                          <p:spTgt spid="6"/>
                                        </p:tgtEl>
                                      </p:cBhvr>
                                    </p:animEffect>
                                    <p:set>
                                      <p:cBhvr>
                                        <p:cTn id="146" dur="1" fill="hold">
                                          <p:stCondLst>
                                            <p:cond delay="999"/>
                                          </p:stCondLst>
                                        </p:cTn>
                                        <p:tgtEl>
                                          <p:spTgt spid="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wipe(left)">
                                      <p:cBhvr>
                                        <p:cTn id="151" dur="750"/>
                                        <p:tgtEl>
                                          <p:spTgt spid="13"/>
                                        </p:tgtEl>
                                      </p:cBhvr>
                                    </p:animEffect>
                                  </p:childTnLst>
                                </p:cTn>
                              </p:par>
                              <p:par>
                                <p:cTn id="152" presetID="18" presetClass="emph" presetSubtype="0" fill="hold" grpId="1" nodeType="withEffect">
                                  <p:stCondLst>
                                    <p:cond delay="0"/>
                                  </p:stCondLst>
                                  <p:childTnLst>
                                    <p:set>
                                      <p:cBhvr override="childStyle">
                                        <p:cTn id="153" dur="750" fill="hold"/>
                                        <p:tgtEl>
                                          <p:spTgt spid="13"/>
                                        </p:tgtEl>
                                        <p:attrNameLst>
                                          <p:attrName>style.textDecorationUnderline</p:attrName>
                                        </p:attrNameLst>
                                      </p:cBhvr>
                                      <p:to>
                                        <p:strVal val="true"/>
                                      </p:to>
                                    </p:set>
                                  </p:childTnLst>
                                </p:cTn>
                              </p:par>
                              <p:par>
                                <p:cTn id="154" presetID="22" presetClass="entr" presetSubtype="8" fill="hold" grpId="0" nodeType="withEffect">
                                  <p:stCondLst>
                                    <p:cond delay="0"/>
                                  </p:stCondLst>
                                  <p:childTnLst>
                                    <p:set>
                                      <p:cBhvr>
                                        <p:cTn id="155" dur="1" fill="hold">
                                          <p:stCondLst>
                                            <p:cond delay="0"/>
                                          </p:stCondLst>
                                        </p:cTn>
                                        <p:tgtEl>
                                          <p:spTgt spid="27"/>
                                        </p:tgtEl>
                                        <p:attrNameLst>
                                          <p:attrName>style.visibility</p:attrName>
                                        </p:attrNameLst>
                                      </p:cBhvr>
                                      <p:to>
                                        <p:strVal val="visible"/>
                                      </p:to>
                                    </p:set>
                                    <p:animEffect transition="in" filter="wipe(left)">
                                      <p:cBhvr>
                                        <p:cTn id="156" dur="750"/>
                                        <p:tgtEl>
                                          <p:spTgt spid="27"/>
                                        </p:tgtEl>
                                      </p:cBhvr>
                                    </p:animEffect>
                                  </p:childTnLst>
                                </p:cTn>
                              </p:par>
                              <p:par>
                                <p:cTn id="157" presetID="10" presetClass="exit" presetSubtype="0" fill="hold" grpId="1" nodeType="withEffect">
                                  <p:stCondLst>
                                    <p:cond delay="0"/>
                                  </p:stCondLst>
                                  <p:childTnLst>
                                    <p:animEffect transition="out" filter="fade">
                                      <p:cBhvr>
                                        <p:cTn id="158" dur="500"/>
                                        <p:tgtEl>
                                          <p:spTgt spid="7"/>
                                        </p:tgtEl>
                                      </p:cBhvr>
                                    </p:animEffect>
                                    <p:set>
                                      <p:cBhvr>
                                        <p:cTn id="159" dur="1" fill="hold">
                                          <p:stCondLst>
                                            <p:cond delay="499"/>
                                          </p:stCondLst>
                                        </p:cTn>
                                        <p:tgtEl>
                                          <p:spTgt spid="7"/>
                                        </p:tgtEl>
                                        <p:attrNameLst>
                                          <p:attrName>style.visibility</p:attrName>
                                        </p:attrNameLst>
                                      </p:cBhvr>
                                      <p:to>
                                        <p:strVal val="hidden"/>
                                      </p:to>
                                    </p:set>
                                  </p:childTnLst>
                                </p:cTn>
                              </p:par>
                              <p:par>
                                <p:cTn id="160" presetID="22" presetClass="exit" presetSubtype="8" fill="hold" grpId="2" nodeType="withEffect">
                                  <p:stCondLst>
                                    <p:cond delay="0"/>
                                  </p:stCondLst>
                                  <p:childTnLst>
                                    <p:animEffect transition="out" filter="wipe(left)">
                                      <p:cBhvr>
                                        <p:cTn id="161" dur="750"/>
                                        <p:tgtEl>
                                          <p:spTgt spid="12"/>
                                        </p:tgtEl>
                                      </p:cBhvr>
                                    </p:animEffect>
                                    <p:set>
                                      <p:cBhvr>
                                        <p:cTn id="162" dur="1" fill="hold">
                                          <p:stCondLst>
                                            <p:cond delay="749"/>
                                          </p:stCondLst>
                                        </p:cTn>
                                        <p:tgtEl>
                                          <p:spTgt spid="12"/>
                                        </p:tgtEl>
                                        <p:attrNameLst>
                                          <p:attrName>style.visibility</p:attrName>
                                        </p:attrNameLst>
                                      </p:cBhvr>
                                      <p:to>
                                        <p:strVal val="hidden"/>
                                      </p:to>
                                    </p:set>
                                  </p:childTnLst>
                                </p:cTn>
                              </p:par>
                              <p:par>
                                <p:cTn id="163" presetID="22" presetClass="exit" presetSubtype="8" fill="hold" grpId="1" nodeType="withEffect">
                                  <p:stCondLst>
                                    <p:cond delay="0"/>
                                  </p:stCondLst>
                                  <p:childTnLst>
                                    <p:animEffect transition="out" filter="wipe(left)">
                                      <p:cBhvr>
                                        <p:cTn id="164" dur="750"/>
                                        <p:tgtEl>
                                          <p:spTgt spid="26"/>
                                        </p:tgtEl>
                                      </p:cBhvr>
                                    </p:animEffect>
                                    <p:set>
                                      <p:cBhvr>
                                        <p:cTn id="165" dur="1" fill="hold">
                                          <p:stCondLst>
                                            <p:cond delay="749"/>
                                          </p:stCondLst>
                                        </p:cTn>
                                        <p:tgtEl>
                                          <p:spTgt spid="26"/>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0" presetClass="entr" presetSubtype="0" fill="hold" grpId="0" nodeType="clickEffect">
                                  <p:stCondLst>
                                    <p:cond delay="0"/>
                                  </p:stCondLst>
                                  <p:childTnLst>
                                    <p:set>
                                      <p:cBhvr>
                                        <p:cTn id="169" dur="1" fill="hold">
                                          <p:stCondLst>
                                            <p:cond delay="0"/>
                                          </p:stCondLst>
                                        </p:cTn>
                                        <p:tgtEl>
                                          <p:spTgt spid="14"/>
                                        </p:tgtEl>
                                        <p:attrNameLst>
                                          <p:attrName>style.visibility</p:attrName>
                                        </p:attrNameLst>
                                      </p:cBhvr>
                                      <p:to>
                                        <p:strVal val="visible"/>
                                      </p:to>
                                    </p:set>
                                    <p:animEffect transition="in" filter="dissolve">
                                      <p:cBhvr>
                                        <p:cTn id="170" dur="500">
                                          <p:stCondLst>
                                            <p:cond delay="0"/>
                                          </p:stCondLst>
                                        </p:cTn>
                                        <p:tgtEl>
                                          <p:spTgt spid="14"/>
                                        </p:tgtEl>
                                      </p:cBhvr>
                                    </p:animEffect>
                                    <p:anim to="" calcmode="lin" valueType="num">
                                      <p:cBhvr>
                                        <p:cTn id="17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72"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1" nodeType="clickEffect">
                                  <p:stCondLst>
                                    <p:cond delay="0"/>
                                  </p:stCondLst>
                                  <p:childTnLst>
                                    <p:set>
                                      <p:cBhvr>
                                        <p:cTn id="176" dur="1" fill="hold">
                                          <p:stCondLst>
                                            <p:cond delay="0"/>
                                          </p:stCondLst>
                                        </p:cTn>
                                        <p:tgtEl>
                                          <p:spTgt spid="5"/>
                                        </p:tgtEl>
                                        <p:attrNameLst>
                                          <p:attrName>style.visibility</p:attrName>
                                        </p:attrNameLst>
                                      </p:cBhvr>
                                      <p:to>
                                        <p:strVal val="visible"/>
                                      </p:to>
                                    </p:set>
                                    <p:animEffect transition="in" filter="fade">
                                      <p:cBhvr>
                                        <p:cTn id="177" dur="250"/>
                                        <p:tgtEl>
                                          <p:spTgt spid="5"/>
                                        </p:tgtEl>
                                      </p:cBhvr>
                                    </p:animEffect>
                                  </p:childTnLst>
                                </p:cTn>
                              </p:par>
                              <p:par>
                                <p:cTn id="178" presetID="10" presetClass="entr" presetSubtype="0" fill="hold" grpId="1" nodeType="withEffect">
                                  <p:stCondLst>
                                    <p:cond delay="0"/>
                                  </p:stCondLst>
                                  <p:childTnLst>
                                    <p:set>
                                      <p:cBhvr>
                                        <p:cTn id="179" dur="1" fill="hold">
                                          <p:stCondLst>
                                            <p:cond delay="0"/>
                                          </p:stCondLst>
                                        </p:cTn>
                                        <p:tgtEl>
                                          <p:spTgt spid="9"/>
                                        </p:tgtEl>
                                        <p:attrNameLst>
                                          <p:attrName>style.visibility</p:attrName>
                                        </p:attrNameLst>
                                      </p:cBhvr>
                                      <p:to>
                                        <p:strVal val="visible"/>
                                      </p:to>
                                    </p:set>
                                    <p:animEffect transition="in" filter="fade">
                                      <p:cBhvr>
                                        <p:cTn id="180" dur="250"/>
                                        <p:tgtEl>
                                          <p:spTgt spid="9"/>
                                        </p:tgtEl>
                                      </p:cBhvr>
                                    </p:animEffect>
                                  </p:childTnLst>
                                </p:cTn>
                              </p:par>
                              <p:par>
                                <p:cTn id="181" presetID="0" presetClass="path" presetSubtype="0" accel="50000" decel="50000" fill="hold" grpId="0" nodeType="withEffect">
                                  <p:stCondLst>
                                    <p:cond delay="0"/>
                                  </p:stCondLst>
                                  <p:childTnLst>
                                    <p:animMotion origin="layout" path="M -2.5E-6 4.44444E-6 L 0.22518 -0.05602 " pathEditMode="relative" rAng="0" ptsTypes="AA">
                                      <p:cBhvr>
                                        <p:cTn id="182" dur="2000" fill="hold"/>
                                        <p:tgtEl>
                                          <p:spTgt spid="5"/>
                                        </p:tgtEl>
                                        <p:attrNameLst>
                                          <p:attrName>ppt_x</p:attrName>
                                          <p:attrName>ppt_y</p:attrName>
                                        </p:attrNameLst>
                                      </p:cBhvr>
                                      <p:rCtr x="11250" y="-2801"/>
                                    </p:animMotion>
                                  </p:childTnLst>
                                </p:cTn>
                              </p:par>
                              <p:par>
                                <p:cTn id="183" presetID="0" presetClass="path" presetSubtype="0" accel="29000" decel="71000" fill="hold" grpId="0" nodeType="withEffect">
                                  <p:stCondLst>
                                    <p:cond delay="0"/>
                                  </p:stCondLst>
                                  <p:childTnLst>
                                    <p:animMotion origin="layout" path="M 2.22222E-6 4.07407E-6 L 0.50521 -0.42639 " pathEditMode="relative" rAng="0" ptsTypes="AA">
                                      <p:cBhvr>
                                        <p:cTn id="184" dur="2000" fill="hold"/>
                                        <p:tgtEl>
                                          <p:spTgt spid="9"/>
                                        </p:tgtEl>
                                        <p:attrNameLst>
                                          <p:attrName>ppt_x</p:attrName>
                                          <p:attrName>ppt_y</p:attrName>
                                        </p:attrNameLst>
                                      </p:cBhvr>
                                      <p:rCtr x="25260" y="-21319"/>
                                    </p:animMotion>
                                  </p:childTnLst>
                                </p:cTn>
                              </p:par>
                              <p:par>
                                <p:cTn id="185" presetID="10" presetClass="exit" presetSubtype="0" fill="hold" grpId="1" nodeType="withEffect">
                                  <p:stCondLst>
                                    <p:cond delay="0"/>
                                  </p:stCondLst>
                                  <p:childTnLst>
                                    <p:animEffect transition="out" filter="fade">
                                      <p:cBhvr>
                                        <p:cTn id="186" dur="1250"/>
                                        <p:tgtEl>
                                          <p:spTgt spid="3074"/>
                                        </p:tgtEl>
                                      </p:cBhvr>
                                    </p:animEffect>
                                    <p:set>
                                      <p:cBhvr>
                                        <p:cTn id="187" dur="1" fill="hold">
                                          <p:stCondLst>
                                            <p:cond delay="1249"/>
                                          </p:stCondLst>
                                        </p:cTn>
                                        <p:tgtEl>
                                          <p:spTgt spid="307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1250"/>
                                        <p:tgtEl>
                                          <p:spTgt spid="3"/>
                                        </p:tgtEl>
                                      </p:cBhvr>
                                    </p:animEffect>
                                    <p:set>
                                      <p:cBhvr>
                                        <p:cTn id="190" dur="1" fill="hold">
                                          <p:stCondLst>
                                            <p:cond delay="1249"/>
                                          </p:stCondLst>
                                        </p:cTn>
                                        <p:tgtEl>
                                          <p:spTgt spid="3"/>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250"/>
                                        <p:tgtEl>
                                          <p:spTgt spid="11"/>
                                        </p:tgtEl>
                                      </p:cBhvr>
                                    </p:animEffect>
                                    <p:set>
                                      <p:cBhvr>
                                        <p:cTn id="193" dur="1" fill="hold">
                                          <p:stCondLst>
                                            <p:cond delay="249"/>
                                          </p:stCondLst>
                                        </p:cTn>
                                        <p:tgtEl>
                                          <p:spTgt spid="11"/>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27"/>
                                        </p:tgtEl>
                                      </p:cBhvr>
                                    </p:animEffect>
                                    <p:set>
                                      <p:cBhvr>
                                        <p:cTn id="196" dur="1" fill="hold">
                                          <p:stCondLst>
                                            <p:cond delay="499"/>
                                          </p:stCondLst>
                                        </p:cTn>
                                        <p:tgtEl>
                                          <p:spTgt spid="27"/>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13"/>
                                        </p:tgtEl>
                                      </p:cBhvr>
                                    </p:animEffect>
                                    <p:set>
                                      <p:cBhvr>
                                        <p:cTn id="199" dur="1" fill="hold">
                                          <p:stCondLst>
                                            <p:cond delay="499"/>
                                          </p:stCondLst>
                                        </p:cTn>
                                        <p:tgtEl>
                                          <p:spTgt spid="13"/>
                                        </p:tgtEl>
                                        <p:attrNameLst>
                                          <p:attrName>style.visibility</p:attrName>
                                        </p:attrNameLst>
                                      </p:cBhvr>
                                      <p:to>
                                        <p:strVal val="hidden"/>
                                      </p:to>
                                    </p:set>
                                  </p:childTnLst>
                                </p:cTn>
                              </p:par>
                              <p:par>
                                <p:cTn id="200" presetID="23" presetClass="exit" presetSubtype="32" fill="hold" grpId="1" nodeType="withEffect">
                                  <p:stCondLst>
                                    <p:cond delay="0"/>
                                  </p:stCondLst>
                                  <p:childTnLst>
                                    <p:anim calcmode="lin" valueType="num">
                                      <p:cBhvr>
                                        <p:cTn id="201" dur="500"/>
                                        <p:tgtEl>
                                          <p:spTgt spid="14"/>
                                        </p:tgtEl>
                                        <p:attrNameLst>
                                          <p:attrName>ppt_w</p:attrName>
                                        </p:attrNameLst>
                                      </p:cBhvr>
                                      <p:tavLst>
                                        <p:tav tm="0">
                                          <p:val>
                                            <p:strVal val="ppt_w"/>
                                          </p:val>
                                        </p:tav>
                                        <p:tav tm="100000">
                                          <p:val>
                                            <p:fltVal val="0"/>
                                          </p:val>
                                        </p:tav>
                                      </p:tavLst>
                                    </p:anim>
                                    <p:anim calcmode="lin" valueType="num">
                                      <p:cBhvr>
                                        <p:cTn id="202" dur="500"/>
                                        <p:tgtEl>
                                          <p:spTgt spid="14"/>
                                        </p:tgtEl>
                                        <p:attrNameLst>
                                          <p:attrName>ppt_h</p:attrName>
                                        </p:attrNameLst>
                                      </p:cBhvr>
                                      <p:tavLst>
                                        <p:tav tm="0">
                                          <p:val>
                                            <p:strVal val="ppt_h"/>
                                          </p:val>
                                        </p:tav>
                                        <p:tav tm="100000">
                                          <p:val>
                                            <p:fltVal val="0"/>
                                          </p:val>
                                        </p:tav>
                                      </p:tavLst>
                                    </p:anim>
                                    <p:set>
                                      <p:cBhvr>
                                        <p:cTn id="203" dur="1" fill="hold">
                                          <p:stCondLst>
                                            <p:cond delay="499"/>
                                          </p:stCondLst>
                                        </p:cTn>
                                        <p:tgtEl>
                                          <p:spTgt spid="14"/>
                                        </p:tgtEl>
                                        <p:attrNameLst>
                                          <p:attrName>style.visibility</p:attrName>
                                        </p:attrNameLst>
                                      </p:cBhvr>
                                      <p:to>
                                        <p:strVal val="hidden"/>
                                      </p:to>
                                    </p:set>
                                  </p:childTnLst>
                                </p:cTn>
                              </p:par>
                              <p:par>
                                <p:cTn id="204" presetID="53" presetClass="entr" presetSubtype="16" fill="hold" grpId="1" nodeType="withEffect">
                                  <p:stCondLst>
                                    <p:cond delay="0"/>
                                  </p:stCondLst>
                                  <p:childTnLst>
                                    <p:set>
                                      <p:cBhvr>
                                        <p:cTn id="205" dur="1" fill="hold">
                                          <p:stCondLst>
                                            <p:cond delay="0"/>
                                          </p:stCondLst>
                                        </p:cTn>
                                        <p:tgtEl>
                                          <p:spTgt spid="22"/>
                                        </p:tgtEl>
                                        <p:attrNameLst>
                                          <p:attrName>style.visibility</p:attrName>
                                        </p:attrNameLst>
                                      </p:cBhvr>
                                      <p:to>
                                        <p:strVal val="visible"/>
                                      </p:to>
                                    </p:set>
                                    <p:anim calcmode="lin" valueType="num">
                                      <p:cBhvr>
                                        <p:cTn id="206" dur="1000" fill="hold"/>
                                        <p:tgtEl>
                                          <p:spTgt spid="22"/>
                                        </p:tgtEl>
                                        <p:attrNameLst>
                                          <p:attrName>ppt_w</p:attrName>
                                        </p:attrNameLst>
                                      </p:cBhvr>
                                      <p:tavLst>
                                        <p:tav tm="0">
                                          <p:val>
                                            <p:fltVal val="0"/>
                                          </p:val>
                                        </p:tav>
                                        <p:tav tm="100000">
                                          <p:val>
                                            <p:strVal val="#ppt_w"/>
                                          </p:val>
                                        </p:tav>
                                      </p:tavLst>
                                    </p:anim>
                                    <p:anim calcmode="lin" valueType="num">
                                      <p:cBhvr>
                                        <p:cTn id="207" dur="1000" fill="hold"/>
                                        <p:tgtEl>
                                          <p:spTgt spid="22"/>
                                        </p:tgtEl>
                                        <p:attrNameLst>
                                          <p:attrName>ppt_h</p:attrName>
                                        </p:attrNameLst>
                                      </p:cBhvr>
                                      <p:tavLst>
                                        <p:tav tm="0">
                                          <p:val>
                                            <p:fltVal val="0"/>
                                          </p:val>
                                        </p:tav>
                                        <p:tav tm="100000">
                                          <p:val>
                                            <p:strVal val="#ppt_h"/>
                                          </p:val>
                                        </p:tav>
                                      </p:tavLst>
                                    </p:anim>
                                    <p:animEffect transition="in" filter="fade">
                                      <p:cBhvr>
                                        <p:cTn id="208" dur="1000"/>
                                        <p:tgtEl>
                                          <p:spTgt spid="22"/>
                                        </p:tgtEl>
                                      </p:cBhvr>
                                    </p:animEffect>
                                  </p:childTnLst>
                                </p:cTn>
                              </p:par>
                              <p:par>
                                <p:cTn id="209" presetID="53" presetClass="entr" presetSubtype="16" fill="hold" grpId="1" nodeType="withEffect">
                                  <p:stCondLst>
                                    <p:cond delay="0"/>
                                  </p:stCondLst>
                                  <p:childTnLst>
                                    <p:set>
                                      <p:cBhvr>
                                        <p:cTn id="210" dur="1" fill="hold">
                                          <p:stCondLst>
                                            <p:cond delay="0"/>
                                          </p:stCondLst>
                                        </p:cTn>
                                        <p:tgtEl>
                                          <p:spTgt spid="23"/>
                                        </p:tgtEl>
                                        <p:attrNameLst>
                                          <p:attrName>style.visibility</p:attrName>
                                        </p:attrNameLst>
                                      </p:cBhvr>
                                      <p:to>
                                        <p:strVal val="visible"/>
                                      </p:to>
                                    </p:set>
                                    <p:anim calcmode="lin" valueType="num">
                                      <p:cBhvr>
                                        <p:cTn id="211" dur="1000" fill="hold"/>
                                        <p:tgtEl>
                                          <p:spTgt spid="23"/>
                                        </p:tgtEl>
                                        <p:attrNameLst>
                                          <p:attrName>ppt_w</p:attrName>
                                        </p:attrNameLst>
                                      </p:cBhvr>
                                      <p:tavLst>
                                        <p:tav tm="0">
                                          <p:val>
                                            <p:fltVal val="0"/>
                                          </p:val>
                                        </p:tav>
                                        <p:tav tm="100000">
                                          <p:val>
                                            <p:strVal val="#ppt_w"/>
                                          </p:val>
                                        </p:tav>
                                      </p:tavLst>
                                    </p:anim>
                                    <p:anim calcmode="lin" valueType="num">
                                      <p:cBhvr>
                                        <p:cTn id="212" dur="1000" fill="hold"/>
                                        <p:tgtEl>
                                          <p:spTgt spid="23"/>
                                        </p:tgtEl>
                                        <p:attrNameLst>
                                          <p:attrName>ppt_h</p:attrName>
                                        </p:attrNameLst>
                                      </p:cBhvr>
                                      <p:tavLst>
                                        <p:tav tm="0">
                                          <p:val>
                                            <p:fltVal val="0"/>
                                          </p:val>
                                        </p:tav>
                                        <p:tav tm="100000">
                                          <p:val>
                                            <p:strVal val="#ppt_h"/>
                                          </p:val>
                                        </p:tav>
                                      </p:tavLst>
                                    </p:anim>
                                    <p:animEffect transition="in" filter="fade">
                                      <p:cBhvr>
                                        <p:cTn id="213" dur="1000"/>
                                        <p:tgtEl>
                                          <p:spTgt spid="23"/>
                                        </p:tgtEl>
                                      </p:cBhvr>
                                    </p:animEffect>
                                  </p:childTnLst>
                                </p:cTn>
                              </p:par>
                              <p:par>
                                <p:cTn id="214" presetID="8" presetClass="emph" presetSubtype="0" repeatCount="indefinite" fill="hold" grpId="0" nodeType="withEffect">
                                  <p:stCondLst>
                                    <p:cond delay="250"/>
                                  </p:stCondLst>
                                  <p:childTnLst>
                                    <p:animRot by="-21600000">
                                      <p:cBhvr>
                                        <p:cTn id="215" dur="1000" fill="hold"/>
                                        <p:tgtEl>
                                          <p:spTgt spid="22"/>
                                        </p:tgtEl>
                                        <p:attrNameLst>
                                          <p:attrName>r</p:attrName>
                                        </p:attrNameLst>
                                      </p:cBhvr>
                                    </p:animRot>
                                  </p:childTnLst>
                                </p:cTn>
                              </p:par>
                              <p:par>
                                <p:cTn id="216" presetID="8" presetClass="emph" presetSubtype="0" repeatCount="indefinite" fill="hold" grpId="0" nodeType="withEffect">
                                  <p:stCondLst>
                                    <p:cond delay="250"/>
                                  </p:stCondLst>
                                  <p:childTnLst>
                                    <p:animRot by="21600000">
                                      <p:cBhvr>
                                        <p:cTn id="217" dur="500" fill="hold"/>
                                        <p:tgtEl>
                                          <p:spTgt spid="23"/>
                                        </p:tgtEl>
                                        <p:attrNameLst>
                                          <p:attrName>r</p:attrName>
                                        </p:attrNameLst>
                                      </p:cBhvr>
                                    </p:animRot>
                                  </p:childTnLst>
                                </p:cTn>
                              </p:par>
                            </p:childTnLst>
                          </p:cTn>
                        </p:par>
                        <p:par>
                          <p:cTn id="218" fill="hold">
                            <p:stCondLst>
                              <p:cond delay="2000"/>
                            </p:stCondLst>
                            <p:childTnLst>
                              <p:par>
                                <p:cTn id="219" presetID="10" presetClass="exit" presetSubtype="0" fill="hold" grpId="2" nodeType="afterEffect">
                                  <p:stCondLst>
                                    <p:cond delay="0"/>
                                  </p:stCondLst>
                                  <p:childTnLst>
                                    <p:animEffect transition="out" filter="fade">
                                      <p:cBhvr>
                                        <p:cTn id="220" dur="250"/>
                                        <p:tgtEl>
                                          <p:spTgt spid="9"/>
                                        </p:tgtEl>
                                      </p:cBhvr>
                                    </p:animEffect>
                                    <p:set>
                                      <p:cBhvr>
                                        <p:cTn id="221" dur="1" fill="hold">
                                          <p:stCondLst>
                                            <p:cond delay="249"/>
                                          </p:stCondLst>
                                        </p:cTn>
                                        <p:tgtEl>
                                          <p:spTgt spid="9"/>
                                        </p:tgtEl>
                                        <p:attrNameLst>
                                          <p:attrName>style.visibility</p:attrName>
                                        </p:attrNameLst>
                                      </p:cBhvr>
                                      <p:to>
                                        <p:strVal val="hidden"/>
                                      </p:to>
                                    </p:set>
                                  </p:childTnLst>
                                </p:cTn>
                              </p:par>
                            </p:childTnLst>
                          </p:cTn>
                        </p:par>
                      </p:childTnLst>
                    </p:cTn>
                  </p:par>
                  <p:par>
                    <p:cTn id="222" fill="hold">
                      <p:stCondLst>
                        <p:cond delay="indefinite"/>
                      </p:stCondLst>
                      <p:childTnLst>
                        <p:par>
                          <p:cTn id="223" fill="hold">
                            <p:stCondLst>
                              <p:cond delay="0"/>
                            </p:stCondLst>
                            <p:childTnLst>
                              <p:par>
                                <p:cTn id="224" presetID="1" presetClass="entr" presetSubtype="0" fill="hold" nodeType="clickEffect">
                                  <p:stCondLst>
                                    <p:cond delay="0"/>
                                  </p:stCondLst>
                                  <p:childTnLst>
                                    <p:set>
                                      <p:cBhvr>
                                        <p:cTn id="225" dur="1" fill="hold">
                                          <p:stCondLst>
                                            <p:cond delay="0"/>
                                          </p:stCondLst>
                                        </p:cTn>
                                        <p:tgtEl>
                                          <p:spTgt spid="24"/>
                                        </p:tgtEl>
                                        <p:attrNameLst>
                                          <p:attrName>style.visibility</p:attrName>
                                        </p:attrNameLst>
                                      </p:cBhvr>
                                      <p:to>
                                        <p:strVal val="visible"/>
                                      </p:to>
                                    </p:set>
                                  </p:childTnLst>
                                </p:cTn>
                              </p:par>
                              <p:par>
                                <p:cTn id="226" presetID="0" presetClass="path" presetSubtype="0" accel="50000" decel="50000" fill="hold" grpId="2" nodeType="withEffect">
                                  <p:stCondLst>
                                    <p:cond delay="0"/>
                                  </p:stCondLst>
                                  <p:childTnLst>
                                    <p:animMotion origin="layout" path="M 0 0 C -0.00053 -0.01711 -0.00087 -0.03423 -0.00122 -0.06406 C -0.00157 -0.09389 -0.00539 -0.15148 -0.00244 -0.17854 C 0.00052 -0.2056 0.00625 -0.21253 0.01649 -0.22595 C 0.02673 -0.23936 0.04079 -0.24907 0.05954 -0.25948 C 0.07829 -0.26989 0.09444 -0.27428 0.12916 -0.28816 C 0.16388 -0.30203 0.23194 -0.32724 0.2684 -0.34227 C 0.30486 -0.35731 0.32065 -0.36864 0.34809 -0.37766 C 0.37552 -0.38668 0.38576 -0.3913 0.43298 -0.39616 C 0.4802 -0.40102 0.5559 -0.40379 0.63177 -0.40634 " pathEditMode="relative" ptsTypes="aaaaaaaaaA">
                                      <p:cBhvr>
                                        <p:cTn id="227" dur="2000" fill="hold"/>
                                        <p:tgtEl>
                                          <p:spTgt spid="22"/>
                                        </p:tgtEl>
                                        <p:attrNameLst>
                                          <p:attrName>ppt_x</p:attrName>
                                          <p:attrName>ppt_y</p:attrName>
                                        </p:attrNameLst>
                                      </p:cBhvr>
                                    </p:animMotion>
                                  </p:childTnLst>
                                </p:cTn>
                              </p:par>
                              <p:par>
                                <p:cTn id="228" presetID="0" presetClass="path" presetSubtype="0" accel="50000" decel="50000" fill="hold" grpId="2" nodeType="withEffect">
                                  <p:stCondLst>
                                    <p:cond delay="0"/>
                                  </p:stCondLst>
                                  <p:childTnLst>
                                    <p:animMotion origin="layout" path="M 0 0 C -0.00053 -0.01711 -0.00087 -0.03423 -0.00122 -0.06406 C -0.00157 -0.09389 -0.00539 -0.15148 -0.00244 -0.17854 C 0.00052 -0.2056 0.00625 -0.21253 0.01649 -0.22595 C 0.02673 -0.23936 0.04079 -0.24907 0.05954 -0.25948 C 0.07829 -0.26989 0.09444 -0.27428 0.12916 -0.28816 C 0.16388 -0.30203 0.23194 -0.32724 0.2684 -0.34227 C 0.30486 -0.35731 0.32065 -0.36864 0.34809 -0.37766 C 0.37552 -0.38668 0.38576 -0.3913 0.43298 -0.39616 C 0.4802 -0.40102 0.5559 -0.40379 0.63177 -0.40634 " pathEditMode="relative" ptsTypes="aaaaaaaaaA">
                                      <p:cBhvr>
                                        <p:cTn id="229"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3" grpId="0" animBg="1"/>
      <p:bldP spid="23" grpId="1" animBg="1"/>
      <p:bldP spid="23" grpId="2" animBg="1"/>
      <p:bldP spid="12" grpId="0"/>
      <p:bldP spid="12" grpId="1"/>
      <p:bldP spid="12" grpId="2"/>
      <p:bldP spid="13" grpId="0"/>
      <p:bldP spid="13" grpId="1"/>
      <p:bldP spid="13" grpId="2"/>
      <p:bldP spid="21" grpId="0"/>
      <p:bldP spid="21" grpId="1"/>
      <p:bldP spid="21" grpId="2"/>
      <p:bldP spid="3074" grpId="0"/>
      <p:bldP spid="3074" grpId="1"/>
      <p:bldP spid="3" grpId="0"/>
      <p:bldP spid="3" grpId="1"/>
      <p:bldP spid="6" grpId="0"/>
      <p:bldP spid="6" grpId="1"/>
      <p:bldP spid="6" grpId="2"/>
      <p:bldP spid="6" grpId="3"/>
      <p:bldP spid="6" grpId="4"/>
      <p:bldP spid="7" grpId="0"/>
      <p:bldP spid="7" grpId="1"/>
      <p:bldP spid="10" grpId="1"/>
      <p:bldP spid="11" grpId="0"/>
      <p:bldP spid="11" grpId="1"/>
      <p:bldP spid="11" grpId="2"/>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9" grpId="0"/>
      <p:bldP spid="9" grpId="1"/>
      <p:bldP spid="9" grpId="2"/>
      <p:bldP spid="5" grpId="0"/>
      <p:bldP spid="5" grpId="1"/>
      <p:bldP spid="25" grpId="0"/>
      <p:bldP spid="25" grpId="1"/>
      <p:bldP spid="26" grpId="0"/>
      <p:bldP spid="26" grpId="1"/>
      <p:bldP spid="27" grpId="0"/>
      <p:bldP spid="27" grpId="1"/>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8886"/>
          </a:xfrm>
          <a:prstGeom prst="rect">
            <a:avLst/>
          </a:prstGeom>
        </p:spPr>
      </p:pic>
      <p:sp>
        <p:nvSpPr>
          <p:cNvPr id="18" name="16-Point Star 5">
            <a:extLst>
              <a:ext uri="{FF2B5EF4-FFF2-40B4-BE49-F238E27FC236}">
                <a16:creationId xmlns:a16="http://schemas.microsoft.com/office/drawing/2014/main" id="{6A39A437-24FF-4C82-B247-558EA009256F}"/>
              </a:ext>
            </a:extLst>
          </p:cNvPr>
          <p:cNvSpPr/>
          <p:nvPr/>
        </p:nvSpPr>
        <p:spPr>
          <a:xfrm>
            <a:off x="3624470" y="465849"/>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4-Point Star 6">
            <a:extLst>
              <a:ext uri="{FF2B5EF4-FFF2-40B4-BE49-F238E27FC236}">
                <a16:creationId xmlns:a16="http://schemas.microsoft.com/office/drawing/2014/main" id="{F657985D-E649-48C6-BE9B-E5FC76ED169A}"/>
              </a:ext>
            </a:extLst>
          </p:cNvPr>
          <p:cNvSpPr/>
          <p:nvPr/>
        </p:nvSpPr>
        <p:spPr>
          <a:xfrm>
            <a:off x="3643761" y="372287"/>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D620DE9E-A23B-498D-B29A-852CFED90592}"/>
              </a:ext>
            </a:extLst>
          </p:cNvPr>
          <p:cNvSpPr txBox="1">
            <a:spLocks/>
          </p:cNvSpPr>
          <p:nvPr/>
        </p:nvSpPr>
        <p:spPr>
          <a:xfrm>
            <a:off x="5615388" y="765383"/>
            <a:ext cx="202247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wise</a:t>
            </a:r>
          </a:p>
        </p:txBody>
      </p:sp>
      <p:sp>
        <p:nvSpPr>
          <p:cNvPr id="15" name="Rectangle 2">
            <a:extLst>
              <a:ext uri="{FF2B5EF4-FFF2-40B4-BE49-F238E27FC236}">
                <a16:creationId xmlns:a16="http://schemas.microsoft.com/office/drawing/2014/main" id="{269E4DE1-9841-4CAF-B8CF-38E58DDA2C98}"/>
              </a:ext>
            </a:extLst>
          </p:cNvPr>
          <p:cNvSpPr txBox="1">
            <a:spLocks noChangeArrowheads="1"/>
          </p:cNvSpPr>
          <p:nvPr/>
        </p:nvSpPr>
        <p:spPr bwMode="auto">
          <a:xfrm>
            <a:off x="6401686" y="803799"/>
            <a:ext cx="296091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FFFCC"/>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latin typeface="Calibri" panose="020F0502020204030204" pitchFamily="34" charset="0"/>
                <a:ea typeface="+mn-ea"/>
                <a:cs typeface="Calibri" panose="020F0502020204030204" pitchFamily="34" charset="0"/>
              </a:rPr>
              <a:t>not foolish</a:t>
            </a:r>
          </a:p>
        </p:txBody>
      </p:sp>
      <p:sp>
        <p:nvSpPr>
          <p:cNvPr id="14" name="Title 1">
            <a:extLst>
              <a:ext uri="{FF2B5EF4-FFF2-40B4-BE49-F238E27FC236}">
                <a16:creationId xmlns:a16="http://schemas.microsoft.com/office/drawing/2014/main" id="{7B46F6B2-A71E-431E-95EB-48D70B2301EF}"/>
              </a:ext>
            </a:extLst>
          </p:cNvPr>
          <p:cNvSpPr txBox="1">
            <a:spLocks/>
          </p:cNvSpPr>
          <p:nvPr/>
        </p:nvSpPr>
        <p:spPr>
          <a:xfrm>
            <a:off x="1558018" y="1435832"/>
            <a:ext cx="17707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guide</a:t>
            </a:r>
          </a:p>
        </p:txBody>
      </p:sp>
      <p:sp>
        <p:nvSpPr>
          <p:cNvPr id="3074" name="Rectangle 2"/>
          <p:cNvSpPr>
            <a:spLocks noGrp="1" noChangeArrowheads="1"/>
          </p:cNvSpPr>
          <p:nvPr>
            <p:ph type="title"/>
          </p:nvPr>
        </p:nvSpPr>
        <p:spPr>
          <a:xfrm>
            <a:off x="556550" y="850479"/>
            <a:ext cx="7979229" cy="20004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 my son, and be wise;     And guide your heart in the way.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23:19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Title 1"/>
          <p:cNvSpPr txBox="1">
            <a:spLocks/>
          </p:cNvSpPr>
          <p:nvPr/>
        </p:nvSpPr>
        <p:spPr>
          <a:xfrm>
            <a:off x="4008796" y="3921864"/>
            <a:ext cx="425948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way of truth</a:t>
            </a:r>
          </a:p>
        </p:txBody>
      </p:sp>
      <p:sp>
        <p:nvSpPr>
          <p:cNvPr id="2" name="Chord 1">
            <a:extLst>
              <a:ext uri="{FF2B5EF4-FFF2-40B4-BE49-F238E27FC236}">
                <a16:creationId xmlns:a16="http://schemas.microsoft.com/office/drawing/2014/main" id="{0591F581-0CCA-495C-AFB6-2203A7588B95}"/>
              </a:ext>
            </a:extLst>
          </p:cNvPr>
          <p:cNvSpPr/>
          <p:nvPr/>
        </p:nvSpPr>
        <p:spPr>
          <a:xfrm rot="6725000">
            <a:off x="6833890" y="3758300"/>
            <a:ext cx="1162942" cy="1173119"/>
          </a:xfrm>
          <a:prstGeom prst="chord">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p:cNvSpPr txBox="1">
            <a:spLocks noChangeArrowheads="1"/>
          </p:cNvSpPr>
          <p:nvPr/>
        </p:nvSpPr>
        <p:spPr bwMode="auto">
          <a:xfrm>
            <a:off x="555172" y="3932242"/>
            <a:ext cx="8022771" cy="222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chosen the way of truth; Your judgments I have laid before me.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119:30</a:t>
            </a:r>
          </a:p>
        </p:txBody>
      </p:sp>
      <p:sp>
        <p:nvSpPr>
          <p:cNvPr id="5" name="Rectangle 2"/>
          <p:cNvSpPr txBox="1">
            <a:spLocks noChangeArrowheads="1"/>
          </p:cNvSpPr>
          <p:nvPr/>
        </p:nvSpPr>
        <p:spPr bwMode="auto">
          <a:xfrm>
            <a:off x="6188929" y="150040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092543" y="399601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9"/>
          <p:cNvSpPr>
            <a:spLocks noChangeArrowheads="1"/>
          </p:cNvSpPr>
          <p:nvPr/>
        </p:nvSpPr>
        <p:spPr bwMode="auto">
          <a:xfrm>
            <a:off x="5601586" y="140305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p:cNvSpPr txBox="1">
            <a:spLocks noChangeArrowheads="1"/>
          </p:cNvSpPr>
          <p:nvPr/>
        </p:nvSpPr>
        <p:spPr bwMode="auto">
          <a:xfrm>
            <a:off x="6188929" y="150040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Heart 16">
            <a:extLst>
              <a:ext uri="{FF2B5EF4-FFF2-40B4-BE49-F238E27FC236}">
                <a16:creationId xmlns:a16="http://schemas.microsoft.com/office/drawing/2014/main" id="{4B6D71C8-826B-4ABB-9B37-9FC74CA7EAC1}"/>
              </a:ext>
            </a:extLst>
          </p:cNvPr>
          <p:cNvSpPr/>
          <p:nvPr/>
        </p:nvSpPr>
        <p:spPr bwMode="auto">
          <a:xfrm>
            <a:off x="4761882" y="1745519"/>
            <a:ext cx="414520" cy="399182"/>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20" name="Rectangle 2">
            <a:extLst>
              <a:ext uri="{FF2B5EF4-FFF2-40B4-BE49-F238E27FC236}">
                <a16:creationId xmlns:a16="http://schemas.microsoft.com/office/drawing/2014/main" id="{C0488FCF-8A3F-4BE8-8996-64B79DEB16B4}"/>
              </a:ext>
            </a:extLst>
          </p:cNvPr>
          <p:cNvSpPr txBox="1">
            <a:spLocks noChangeArrowheads="1"/>
          </p:cNvSpPr>
          <p:nvPr/>
        </p:nvSpPr>
        <p:spPr bwMode="auto">
          <a:xfrm>
            <a:off x="5472331" y="815926"/>
            <a:ext cx="2321171" cy="7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wise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86088DB7-7538-4380-9512-84D9686A4314}"/>
              </a:ext>
            </a:extLst>
          </p:cNvPr>
          <p:cNvSpPr txBox="1">
            <a:spLocks noChangeArrowheads="1"/>
          </p:cNvSpPr>
          <p:nvPr/>
        </p:nvSpPr>
        <p:spPr bwMode="auto">
          <a:xfrm>
            <a:off x="1547445" y="1491176"/>
            <a:ext cx="1798211" cy="78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guide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ABCB53B1-4290-4AE4-AEC0-04C1389833D5}"/>
              </a:ext>
            </a:extLst>
          </p:cNvPr>
          <p:cNvSpPr txBox="1">
            <a:spLocks noChangeArrowheads="1"/>
          </p:cNvSpPr>
          <p:nvPr/>
        </p:nvSpPr>
        <p:spPr bwMode="auto">
          <a:xfrm>
            <a:off x="3910816" y="3981450"/>
            <a:ext cx="4452134" cy="78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476847" y="199618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3242362" y="401330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29899384"/>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Effect transition="in" filter="fade">
                                      <p:cBhvr>
                                        <p:cTn id="14" dur="1000"/>
                                        <p:tgtEl>
                                          <p:spTgt spid="19"/>
                                        </p:tgtEl>
                                      </p:cBhvr>
                                    </p:animEffect>
                                  </p:childTnLst>
                                </p:cTn>
                              </p:par>
                              <p:par>
                                <p:cTn id="15" presetID="8" presetClass="emph" presetSubtype="0" repeatCount="indefinite" fill="hold" grpId="0" nodeType="withEffect">
                                  <p:stCondLst>
                                    <p:cond delay="250"/>
                                  </p:stCondLst>
                                  <p:childTnLst>
                                    <p:animRot by="-21600000">
                                      <p:cBhvr>
                                        <p:cTn id="16" dur="1000" fill="hold"/>
                                        <p:tgtEl>
                                          <p:spTgt spid="18"/>
                                        </p:tgtEl>
                                        <p:attrNameLst>
                                          <p:attrName>r</p:attrName>
                                        </p:attrNameLst>
                                      </p:cBhvr>
                                    </p:animRot>
                                  </p:childTnLst>
                                </p:cTn>
                              </p:par>
                              <p:par>
                                <p:cTn id="17" presetID="8" presetClass="emph" presetSubtype="0" repeatCount="indefinite" fill="hold" grpId="0" nodeType="withEffect">
                                  <p:stCondLst>
                                    <p:cond delay="250"/>
                                  </p:stCondLst>
                                  <p:childTnLst>
                                    <p:animRot by="21600000">
                                      <p:cBhvr>
                                        <p:cTn id="18" dur="500" fill="hold"/>
                                        <p:tgtEl>
                                          <p:spTgt spid="19"/>
                                        </p:tgtEl>
                                        <p:attrNameLst>
                                          <p:attrName>r</p:attrName>
                                        </p:attrNameLst>
                                      </p:cBhvr>
                                    </p:animRot>
                                  </p:childTnLst>
                                </p:cTn>
                              </p:par>
                              <p:par>
                                <p:cTn id="19" presetID="23" presetClass="entr" presetSubtype="16" fill="hold" grpId="0"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childTnLst>
                                </p:cTn>
                              </p:par>
                              <p:par>
                                <p:cTn id="23" presetID="42" presetClass="path" presetSubtype="0" accel="50000" decel="50000" fill="hold" grpId="2" nodeType="withEffect">
                                  <p:stCondLst>
                                    <p:cond delay="0"/>
                                  </p:stCondLst>
                                  <p:childTnLst>
                                    <p:animMotion origin="layout" path="M -2.22222E-6 2.59259E-6 L -0.06892 0.39213 " pathEditMode="relative" rAng="0" ptsTypes="AA">
                                      <p:cBhvr>
                                        <p:cTn id="24" dur="1000" spd="-100000" fill="hold"/>
                                        <p:tgtEl>
                                          <p:spTgt spid="3074"/>
                                        </p:tgtEl>
                                        <p:attrNameLst>
                                          <p:attrName>ppt_x</p:attrName>
                                          <p:attrName>ppt_y</p:attrName>
                                        </p:attrNameLst>
                                      </p:cBhvr>
                                      <p:rCtr x="-3455" y="19606"/>
                                    </p:animMotion>
                                  </p:childTnLst>
                                </p:cTn>
                              </p:par>
                            </p:childTnLst>
                          </p:cTn>
                        </p:par>
                        <p:par>
                          <p:cTn id="25" fill="hold">
                            <p:stCondLst>
                              <p:cond delay="1250"/>
                            </p:stCondLst>
                            <p:childTnLst>
                              <p:par>
                                <p:cTn id="26" presetID="10" presetClass="exit" presetSubtype="0" fill="hold" grpId="2" nodeType="afterEffect">
                                  <p:stCondLst>
                                    <p:cond delay="0"/>
                                  </p:stCondLst>
                                  <p:childTnLst>
                                    <p:animEffect transition="out" filter="fade">
                                      <p:cBhvr>
                                        <p:cTn id="27" dur="250"/>
                                        <p:tgtEl>
                                          <p:spTgt spid="5"/>
                                        </p:tgtEl>
                                      </p:cBhvr>
                                    </p:animEffect>
                                    <p:set>
                                      <p:cBhvr>
                                        <p:cTn id="28" dur="1" fill="hold">
                                          <p:stCondLst>
                                            <p:cond delay="24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18" presetClass="emph" presetSubtype="0" fill="hold" grpId="1" nodeType="withEffect">
                                  <p:stCondLst>
                                    <p:cond delay="0"/>
                                  </p:stCondLst>
                                  <p:childTnLst>
                                    <p:set>
                                      <p:cBhvr override="childStyle">
                                        <p:cTn id="35" dur="500" fill="hold"/>
                                        <p:tgtEl>
                                          <p:spTgt spid="16"/>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1" nodeType="clickEffect">
                                  <p:stCondLst>
                                    <p:cond delay="250"/>
                                  </p:stCondLst>
                                  <p:iterate type="lt">
                                    <p:tmPct val="0"/>
                                  </p:iterate>
                                  <p:childTnLst>
                                    <p:set>
                                      <p:cBhvr>
                                        <p:cTn id="42" dur="1" fill="hold">
                                          <p:stCondLst>
                                            <p:cond delay="0"/>
                                          </p:stCondLst>
                                        </p:cTn>
                                        <p:tgtEl>
                                          <p:spTgt spid="15"/>
                                        </p:tgtEl>
                                        <p:attrNameLst>
                                          <p:attrName>style.visibility</p:attrName>
                                        </p:attrNameLst>
                                      </p:cBhvr>
                                      <p:to>
                                        <p:strVal val="visible"/>
                                      </p:to>
                                    </p:set>
                                    <p:animEffect transition="in" filter="wipe(left)">
                                      <p:cBhvr>
                                        <p:cTn id="43" dur="250"/>
                                        <p:tgtEl>
                                          <p:spTgt spid="15"/>
                                        </p:tgtEl>
                                      </p:cBhvr>
                                    </p:animEffect>
                                  </p:childTnLst>
                                </p:cTn>
                              </p:par>
                              <p:par>
                                <p:cTn id="44" presetID="34" presetClass="emph" presetSubtype="0" fill="hold" grpId="3" nodeType="withEffect">
                                  <p:stCondLst>
                                    <p:cond delay="0"/>
                                  </p:stCondLst>
                                  <p:iterate type="lt">
                                    <p:tmPct val="10000"/>
                                  </p:iterate>
                                  <p:childTnLst>
                                    <p:animMotion origin="layout" path="M 8.33333E-7 4.81481E-6 L -0.13698 -0.06945 " pathEditMode="relative" rAng="0" ptsTypes="AA">
                                      <p:cBhvr>
                                        <p:cTn id="45" dur="250" spd="-100000" accel="50000" decel="50000" autoRev="1" fill="hold">
                                          <p:stCondLst>
                                            <p:cond delay="0"/>
                                          </p:stCondLst>
                                        </p:cTn>
                                        <p:tgtEl>
                                          <p:spTgt spid="15"/>
                                        </p:tgtEl>
                                        <p:attrNameLst>
                                          <p:attrName>ppt_x</p:attrName>
                                          <p:attrName>ppt_y</p:attrName>
                                        </p:attrNameLst>
                                      </p:cBhvr>
                                      <p:rCtr x="-6858" y="-3472"/>
                                    </p:animMotion>
                                    <p:animRot by="1500000">
                                      <p:cBhvr>
                                        <p:cTn id="46" dur="125" fill="hold">
                                          <p:stCondLst>
                                            <p:cond delay="0"/>
                                          </p:stCondLst>
                                        </p:cTn>
                                        <p:tgtEl>
                                          <p:spTgt spid="15"/>
                                        </p:tgtEl>
                                        <p:attrNameLst>
                                          <p:attrName>r</p:attrName>
                                        </p:attrNameLst>
                                      </p:cBhvr>
                                    </p:animRot>
                                    <p:animRot by="-1500000">
                                      <p:cBhvr>
                                        <p:cTn id="47" dur="125" fill="hold">
                                          <p:stCondLst>
                                            <p:cond delay="125"/>
                                          </p:stCondLst>
                                        </p:cTn>
                                        <p:tgtEl>
                                          <p:spTgt spid="15"/>
                                        </p:tgtEl>
                                        <p:attrNameLst>
                                          <p:attrName>r</p:attrName>
                                        </p:attrNameLst>
                                      </p:cBhvr>
                                    </p:animRot>
                                    <p:animRot by="-1500000">
                                      <p:cBhvr>
                                        <p:cTn id="48" dur="125" fill="hold">
                                          <p:stCondLst>
                                            <p:cond delay="250"/>
                                          </p:stCondLst>
                                        </p:cTn>
                                        <p:tgtEl>
                                          <p:spTgt spid="15"/>
                                        </p:tgtEl>
                                        <p:attrNameLst>
                                          <p:attrName>r</p:attrName>
                                        </p:attrNameLst>
                                      </p:cBhvr>
                                    </p:animRot>
                                    <p:animRot by="1500000">
                                      <p:cBhvr>
                                        <p:cTn id="49" dur="125" fill="hold">
                                          <p:stCondLst>
                                            <p:cond delay="375"/>
                                          </p:stCondLst>
                                        </p:cTn>
                                        <p:tgtEl>
                                          <p:spTgt spid="15"/>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par>
                                <p:cTn id="55" presetID="18" presetClass="emph" presetSubtype="0" fill="hold" grpId="1" nodeType="withEffect">
                                  <p:stCondLst>
                                    <p:cond delay="0"/>
                                  </p:stCondLst>
                                  <p:childTnLst>
                                    <p:set>
                                      <p:cBhvr override="childStyle">
                                        <p:cTn id="56" dur="500" fill="hold"/>
                                        <p:tgtEl>
                                          <p:spTgt spid="14"/>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par>
                                <p:cTn id="60" presetID="22" presetClass="exit" presetSubtype="8" fill="hold" grpId="2" nodeType="withEffect">
                                  <p:stCondLst>
                                    <p:cond delay="0"/>
                                  </p:stCondLst>
                                  <p:childTnLst>
                                    <p:animEffect transition="out" filter="wipe(left)">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0" presetClass="exit" presetSubtype="0" fill="hold" grpId="2" nodeType="withEffect">
                                  <p:stCondLst>
                                    <p:cond delay="0"/>
                                  </p:stCondLst>
                                  <p:iterate type="lt">
                                    <p:tmPct val="0"/>
                                  </p:iterate>
                                  <p:childTnLst>
                                    <p:animEffect transition="out" filter="fade">
                                      <p:cBhvr>
                                        <p:cTn id="67" dur="250"/>
                                        <p:tgtEl>
                                          <p:spTgt spid="15"/>
                                        </p:tgtEl>
                                      </p:cBhvr>
                                    </p:animEffect>
                                    <p:set>
                                      <p:cBhvr>
                                        <p:cTn id="68" dur="1" fill="hold">
                                          <p:stCondLst>
                                            <p:cond delay="249"/>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750" fill="hold"/>
                                        <p:tgtEl>
                                          <p:spTgt spid="17"/>
                                        </p:tgtEl>
                                        <p:attrNameLst>
                                          <p:attrName>ppt_w</p:attrName>
                                        </p:attrNameLst>
                                      </p:cBhvr>
                                      <p:tavLst>
                                        <p:tav tm="0">
                                          <p:val>
                                            <p:fltVal val="0"/>
                                          </p:val>
                                        </p:tav>
                                        <p:tav tm="100000">
                                          <p:val>
                                            <p:strVal val="#ppt_w"/>
                                          </p:val>
                                        </p:tav>
                                      </p:tavLst>
                                    </p:anim>
                                    <p:anim calcmode="lin" valueType="num">
                                      <p:cBhvr>
                                        <p:cTn id="74" dur="750" fill="hold"/>
                                        <p:tgtEl>
                                          <p:spTgt spid="17"/>
                                        </p:tgtEl>
                                        <p:attrNameLst>
                                          <p:attrName>ppt_h</p:attrName>
                                        </p:attrNameLst>
                                      </p:cBhvr>
                                      <p:tavLst>
                                        <p:tav tm="0">
                                          <p:val>
                                            <p:fltVal val="0"/>
                                          </p:val>
                                        </p:tav>
                                        <p:tav tm="100000">
                                          <p:val>
                                            <p:strVal val="#ppt_h"/>
                                          </p:val>
                                        </p:tav>
                                      </p:tavLst>
                                    </p:anim>
                                  </p:childTnLst>
                                </p:cTn>
                              </p:par>
                              <p:par>
                                <p:cTn id="75" presetID="0" presetClass="entr" presetSubtype="0" fill="hold" grpId="0" nodeType="withEffect">
                                  <p:stCondLst>
                                    <p:cond delay="500"/>
                                  </p:stCondLst>
                                  <p:childTnLst>
                                    <p:set>
                                      <p:cBhvr>
                                        <p:cTn id="76" dur="1" fill="hold">
                                          <p:stCondLst>
                                            <p:cond delay="0"/>
                                          </p:stCondLst>
                                        </p:cTn>
                                        <p:tgtEl>
                                          <p:spTgt spid="10"/>
                                        </p:tgtEl>
                                        <p:attrNameLst>
                                          <p:attrName>style.visibility</p:attrName>
                                        </p:attrNameLst>
                                      </p:cBhvr>
                                      <p:to>
                                        <p:strVal val="visible"/>
                                      </p:to>
                                    </p:set>
                                    <p:animEffect transition="in" filter="dissolve">
                                      <p:cBhvr>
                                        <p:cTn id="77" dur="500">
                                          <p:stCondLst>
                                            <p:cond delay="0"/>
                                          </p:stCondLst>
                                        </p:cTn>
                                        <p:tgtEl>
                                          <p:spTgt spid="10"/>
                                        </p:tgtEl>
                                      </p:cBhvr>
                                    </p:animEffect>
                                    <p:anim to="" calcmode="lin" valueType="num">
                                      <p:cBhvr>
                                        <p:cTn id="7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5" presetClass="entr" presetSubtype="0" fill="hold" grpId="0" nodeType="clickEffect">
                                  <p:stCondLst>
                                    <p:cond delay="800"/>
                                  </p:stCondLst>
                                  <p:childTnLst>
                                    <p:set>
                                      <p:cBhvr>
                                        <p:cTn id="83" dur="1" fill="hold">
                                          <p:stCondLst>
                                            <p:cond delay="0"/>
                                          </p:stCondLst>
                                        </p:cTn>
                                        <p:tgtEl>
                                          <p:spTgt spid="4"/>
                                        </p:tgtEl>
                                        <p:attrNameLst>
                                          <p:attrName>style.visibility</p:attrName>
                                        </p:attrNameLst>
                                      </p:cBhvr>
                                      <p:to>
                                        <p:strVal val="visible"/>
                                      </p:to>
                                    </p:set>
                                    <p:anim calcmode="lin" valueType="num">
                                      <p:cBhvr>
                                        <p:cTn id="84" dur="1000" fill="hold"/>
                                        <p:tgtEl>
                                          <p:spTgt spid="4"/>
                                        </p:tgtEl>
                                        <p:attrNameLst>
                                          <p:attrName>ppt_w</p:attrName>
                                        </p:attrNameLst>
                                      </p:cBhvr>
                                      <p:tavLst>
                                        <p:tav tm="0">
                                          <p:val>
                                            <p:fltVal val="0"/>
                                          </p:val>
                                        </p:tav>
                                        <p:tav tm="100000">
                                          <p:val>
                                            <p:strVal val="#ppt_w"/>
                                          </p:val>
                                        </p:tav>
                                      </p:tavLst>
                                    </p:anim>
                                    <p:anim calcmode="lin" valueType="num">
                                      <p:cBhvr>
                                        <p:cTn id="85" dur="1000" fill="hold"/>
                                        <p:tgtEl>
                                          <p:spTgt spid="4"/>
                                        </p:tgtEl>
                                        <p:attrNameLst>
                                          <p:attrName>ppt_h</p:attrName>
                                        </p:attrNameLst>
                                      </p:cBhvr>
                                      <p:tavLst>
                                        <p:tav tm="0">
                                          <p:val>
                                            <p:fltVal val="0"/>
                                          </p:val>
                                        </p:tav>
                                        <p:tav tm="100000">
                                          <p:val>
                                            <p:strVal val="#ppt_h"/>
                                          </p:val>
                                        </p:tav>
                                      </p:tavLst>
                                    </p:anim>
                                    <p:anim calcmode="lin" valueType="num">
                                      <p:cBhvr>
                                        <p:cTn id="8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
                                        </p:tgtEl>
                                        <p:attrNameLst>
                                          <p:attrName>ppt_y</p:attrName>
                                        </p:attrNameLst>
                                      </p:cBhvr>
                                      <p:tavLst>
                                        <p:tav tm="0" fmla="#ppt_y+(sin(-2*pi*(1-$))*-#ppt_x+cos(-2*pi*(1-$))*(1-#ppt_y))*(1-$)">
                                          <p:val>
                                            <p:fltVal val="0"/>
                                          </p:val>
                                        </p:tav>
                                        <p:tav tm="100000">
                                          <p:val>
                                            <p:fltVal val="1"/>
                                          </p:val>
                                        </p:tav>
                                      </p:tavLst>
                                    </p:anim>
                                  </p:childTnLst>
                                </p:cTn>
                              </p:par>
                              <p:par>
                                <p:cTn id="88" presetID="10" presetClass="entr" presetSubtype="0" fill="hold" grpId="1"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250"/>
                                        <p:tgtEl>
                                          <p:spTgt spid="12"/>
                                        </p:tgtEl>
                                      </p:cBhvr>
                                    </p:animEffect>
                                  </p:childTnLst>
                                </p:cTn>
                              </p:par>
                              <p:par>
                                <p:cTn id="91" presetID="0" presetClass="path" presetSubtype="0" accel="50000" decel="50000" fill="hold" grpId="0" nodeType="withEffect">
                                  <p:stCondLst>
                                    <p:cond delay="0"/>
                                  </p:stCondLst>
                                  <p:childTnLst>
                                    <p:animMotion origin="layout" path="M -2.5E-6 4.44444E-6 L -0.22934 0.36389 " pathEditMode="relative" rAng="0" ptsTypes="AA">
                                      <p:cBhvr>
                                        <p:cTn id="92" dur="2000" fill="hold"/>
                                        <p:tgtEl>
                                          <p:spTgt spid="12"/>
                                        </p:tgtEl>
                                        <p:attrNameLst>
                                          <p:attrName>ppt_x</p:attrName>
                                          <p:attrName>ppt_y</p:attrName>
                                        </p:attrNameLst>
                                      </p:cBhvr>
                                      <p:rCtr x="-11476" y="18171"/>
                                    </p:animMotion>
                                  </p:childTnLst>
                                </p:cTn>
                              </p:par>
                              <p:par>
                                <p:cTn id="93" presetID="10" presetClass="exit" presetSubtype="0" fill="hold" grpId="2" nodeType="withEffect">
                                  <p:stCondLst>
                                    <p:cond delay="0"/>
                                  </p:stCondLst>
                                  <p:childTnLst>
                                    <p:animEffect transition="out" filter="fade">
                                      <p:cBhvr>
                                        <p:cTn id="94" dur="750"/>
                                        <p:tgtEl>
                                          <p:spTgt spid="17"/>
                                        </p:tgtEl>
                                      </p:cBhvr>
                                    </p:animEffect>
                                    <p:set>
                                      <p:cBhvr>
                                        <p:cTn id="95" dur="1" fill="hold">
                                          <p:stCondLst>
                                            <p:cond delay="749"/>
                                          </p:stCondLst>
                                        </p:cTn>
                                        <p:tgtEl>
                                          <p:spTgt spid="17"/>
                                        </p:tgtEl>
                                        <p:attrNameLst>
                                          <p:attrName>style.visibility</p:attrName>
                                        </p:attrNameLst>
                                      </p:cBhvr>
                                      <p:to>
                                        <p:strVal val="hidden"/>
                                      </p:to>
                                    </p:set>
                                  </p:childTnLst>
                                </p:cTn>
                              </p:par>
                              <p:par>
                                <p:cTn id="96" presetID="22" presetClass="exit" presetSubtype="8" fill="hold" grpId="2" nodeType="withEffect">
                                  <p:stCondLst>
                                    <p:cond delay="0"/>
                                  </p:stCondLst>
                                  <p:childTnLst>
                                    <p:animEffect transition="out" filter="wipe(left)">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childTnLst>
                          </p:cTn>
                        </p:par>
                        <p:par>
                          <p:cTn id="105" fill="hold">
                            <p:stCondLst>
                              <p:cond delay="2000"/>
                            </p:stCondLst>
                            <p:childTnLst>
                              <p:par>
                                <p:cTn id="106" presetID="10" presetClass="exit" presetSubtype="0" fill="hold" grpId="2" nodeType="afterEffect">
                                  <p:stCondLst>
                                    <p:cond delay="0"/>
                                  </p:stCondLst>
                                  <p:childTnLst>
                                    <p:animEffect transition="out" filter="fade">
                                      <p:cBhvr>
                                        <p:cTn id="107" dur="250"/>
                                        <p:tgtEl>
                                          <p:spTgt spid="12"/>
                                        </p:tgtEl>
                                      </p:cBhvr>
                                    </p:animEffect>
                                    <p:set>
                                      <p:cBhvr>
                                        <p:cTn id="108" dur="1" fill="hold">
                                          <p:stCondLst>
                                            <p:cond delay="249"/>
                                          </p:stCondLst>
                                        </p:cTn>
                                        <p:tgtEl>
                                          <p:spTgt spid="1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wipe(left)">
                                      <p:cBhvr>
                                        <p:cTn id="113" dur="500"/>
                                        <p:tgtEl>
                                          <p:spTgt spid="11"/>
                                        </p:tgtEl>
                                      </p:cBhvr>
                                    </p:animEffect>
                                  </p:childTnLst>
                                </p:cTn>
                              </p:par>
                              <p:par>
                                <p:cTn id="114" presetID="18" presetClass="emph" presetSubtype="0" fill="hold" grpId="1" nodeType="withEffect">
                                  <p:stCondLst>
                                    <p:cond delay="0"/>
                                  </p:stCondLst>
                                  <p:childTnLst>
                                    <p:set>
                                      <p:cBhvr override="childStyle">
                                        <p:cTn id="115" dur="500" fill="hold"/>
                                        <p:tgtEl>
                                          <p:spTgt spid="11"/>
                                        </p:tgtEl>
                                        <p:attrNameLst>
                                          <p:attrName>style.textDecorationUnderline</p:attrName>
                                        </p:attrNameLst>
                                      </p:cBhvr>
                                      <p:to>
                                        <p:strVal val="true"/>
                                      </p:to>
                                    </p:set>
                                  </p:childTnLst>
                                </p:cTn>
                              </p:par>
                              <p:par>
                                <p:cTn id="116" presetID="22" presetClass="entr" presetSubtype="8" fill="hold" grpId="0" nodeType="with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par>
                          <p:cTn id="119" fill="hold">
                            <p:stCondLst>
                              <p:cond delay="500"/>
                            </p:stCondLst>
                            <p:childTnLst>
                              <p:par>
                                <p:cTn id="120" presetID="21" presetClass="entr" presetSubtype="8" fill="hold" grpId="0" nodeType="after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wheel(8)">
                                      <p:cBhvr>
                                        <p:cTn id="122" dur="1500"/>
                                        <p:tgtEl>
                                          <p:spTgt spid="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1" nodeType="click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0"/>
                                        <p:tgtEl>
                                          <p:spTgt spid="8"/>
                                        </p:tgtEl>
                                      </p:cBhvr>
                                    </p:animEffect>
                                  </p:childTnLst>
                                </p:cTn>
                              </p:par>
                              <p:par>
                                <p:cTn id="128" presetID="10" presetClass="entr" presetSubtype="0" fill="hold" grpId="1" nodeType="with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fade">
                                      <p:cBhvr>
                                        <p:cTn id="130" dur="100"/>
                                        <p:tgtEl>
                                          <p:spTgt spid="5"/>
                                        </p:tgtEl>
                                      </p:cBhvr>
                                    </p:animEffect>
                                  </p:childTnLst>
                                </p:cTn>
                              </p:par>
                              <p:par>
                                <p:cTn id="131" presetID="0" presetClass="path" presetSubtype="0" accel="50000" decel="50000" fill="hold" grpId="0" nodeType="withEffect">
                                  <p:stCondLst>
                                    <p:cond delay="0"/>
                                  </p:stCondLst>
                                  <p:childTnLst>
                                    <p:animMotion origin="layout" path="M -2.5E-6 4.44444E-6 L -0.62465 0.07245 " pathEditMode="relative" rAng="0" ptsTypes="AA">
                                      <p:cBhvr>
                                        <p:cTn id="132" dur="2000" fill="hold"/>
                                        <p:tgtEl>
                                          <p:spTgt spid="5"/>
                                        </p:tgtEl>
                                        <p:attrNameLst>
                                          <p:attrName>ppt_x</p:attrName>
                                          <p:attrName>ppt_y</p:attrName>
                                        </p:attrNameLst>
                                      </p:cBhvr>
                                      <p:rCtr x="-31233" y="3611"/>
                                    </p:animMotion>
                                  </p:childTnLst>
                                </p:cTn>
                              </p:par>
                              <p:par>
                                <p:cTn id="133" presetID="0" presetClass="path" presetSubtype="0" accel="50000" decel="50000" fill="hold" grpId="0" nodeType="withEffect">
                                  <p:stCondLst>
                                    <p:cond delay="0"/>
                                  </p:stCondLst>
                                  <p:childTnLst>
                                    <p:animMotion origin="layout" path="M -2.22222E-6 -4.44444E-6 L -0.09271 0.00255 " pathEditMode="relative" rAng="0" ptsTypes="AA">
                                      <p:cBhvr>
                                        <p:cTn id="134" dur="2000" fill="hold"/>
                                        <p:tgtEl>
                                          <p:spTgt spid="8"/>
                                        </p:tgtEl>
                                        <p:attrNameLst>
                                          <p:attrName>ppt_x</p:attrName>
                                          <p:attrName>ppt_y</p:attrName>
                                        </p:attrNameLst>
                                      </p:cBhvr>
                                      <p:rCtr x="-4635" y="116"/>
                                    </p:animMotion>
                                  </p:childTnLst>
                                </p:cTn>
                              </p:par>
                              <p:par>
                                <p:cTn id="135" presetID="10" presetClass="exit" presetSubtype="0" fill="hold" grpId="1" nodeType="withEffect">
                                  <p:stCondLst>
                                    <p:cond delay="0"/>
                                  </p:stCondLst>
                                  <p:childTnLst>
                                    <p:animEffect transition="out" filter="fade">
                                      <p:cBhvr>
                                        <p:cTn id="136" dur="1250"/>
                                        <p:tgtEl>
                                          <p:spTgt spid="3074"/>
                                        </p:tgtEl>
                                      </p:cBhvr>
                                    </p:animEffect>
                                    <p:set>
                                      <p:cBhvr>
                                        <p:cTn id="137" dur="1" fill="hold">
                                          <p:stCondLst>
                                            <p:cond delay="1249"/>
                                          </p:stCondLst>
                                        </p:cTn>
                                        <p:tgtEl>
                                          <p:spTgt spid="307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250"/>
                                        <p:tgtEl>
                                          <p:spTgt spid="4"/>
                                        </p:tgtEl>
                                      </p:cBhvr>
                                    </p:animEffect>
                                    <p:set>
                                      <p:cBhvr>
                                        <p:cTn id="140" dur="1" fill="hold">
                                          <p:stCondLst>
                                            <p:cond delay="1249"/>
                                          </p:stCondLst>
                                        </p:cTn>
                                        <p:tgtEl>
                                          <p:spTgt spid="4"/>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11"/>
                                        </p:tgtEl>
                                      </p:cBhvr>
                                    </p:animEffect>
                                    <p:set>
                                      <p:cBhvr>
                                        <p:cTn id="143" dur="1" fill="hold">
                                          <p:stCondLst>
                                            <p:cond delay="499"/>
                                          </p:stCondLst>
                                        </p:cTn>
                                        <p:tgtEl>
                                          <p:spTgt spid="11"/>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2"/>
                                        </p:tgtEl>
                                      </p:cBhvr>
                                    </p:animEffect>
                                    <p:set>
                                      <p:cBhvr>
                                        <p:cTn id="146" dur="1" fill="hold">
                                          <p:stCondLst>
                                            <p:cond delay="499"/>
                                          </p:stCondLst>
                                        </p:cTn>
                                        <p:tgtEl>
                                          <p:spTgt spid="22"/>
                                        </p:tgtEl>
                                        <p:attrNameLst>
                                          <p:attrName>style.visibility</p:attrName>
                                        </p:attrNameLst>
                                      </p:cBhvr>
                                      <p:to>
                                        <p:strVal val="hidden"/>
                                      </p:to>
                                    </p:set>
                                  </p:childTnLst>
                                </p:cTn>
                              </p:par>
                              <p:par>
                                <p:cTn id="147" presetID="9" presetClass="exit" presetSubtype="0" fill="hold" grpId="1" nodeType="withEffect">
                                  <p:stCondLst>
                                    <p:cond delay="0"/>
                                  </p:stCondLst>
                                  <p:childTnLst>
                                    <p:animEffect transition="out" filter="dissolve">
                                      <p:cBhvr>
                                        <p:cTn id="148" dur="500"/>
                                        <p:tgtEl>
                                          <p:spTgt spid="2"/>
                                        </p:tgtEl>
                                      </p:cBhvr>
                                    </p:animEffect>
                                    <p:set>
                                      <p:cBhvr>
                                        <p:cTn id="14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16" grpId="0"/>
      <p:bldP spid="16" grpId="1"/>
      <p:bldP spid="16" grpId="2"/>
      <p:bldP spid="15" grpId="1"/>
      <p:bldP spid="15" grpId="2"/>
      <p:bldP spid="15" grpId="3"/>
      <p:bldP spid="14" grpId="0"/>
      <p:bldP spid="14" grpId="1"/>
      <p:bldP spid="14" grpId="2"/>
      <p:bldP spid="3074" grpId="0"/>
      <p:bldP spid="3074" grpId="1"/>
      <p:bldP spid="3074" grpId="2"/>
      <p:bldP spid="11" grpId="0"/>
      <p:bldP spid="11" grpId="1"/>
      <p:bldP spid="11" grpId="2"/>
      <p:bldP spid="2" grpId="0" animBg="1"/>
      <p:bldP spid="2" grpId="1" animBg="1"/>
      <p:bldP spid="4" grpId="0"/>
      <p:bldP spid="4" grpId="1"/>
      <p:bldP spid="5" grpId="0"/>
      <p:bldP spid="5" grpId="1"/>
      <p:bldP spid="5" grpId="2"/>
      <p:bldP spid="8" grpId="0"/>
      <p:bldP spid="8" grpId="1"/>
      <p:bldP spid="10" grpId="0"/>
      <p:bldP spid="10" grpId="1"/>
      <p:bldP spid="12" grpId="0"/>
      <p:bldP spid="12" grpId="1"/>
      <p:bldP spid="12" grpId="2"/>
      <p:bldP spid="17" grpId="0" animBg="1"/>
      <p:bldP spid="17" grpId="2" animBg="1"/>
      <p:bldP spid="20" grpId="0"/>
      <p:bldP spid="20" grpId="1"/>
      <p:bldP spid="21" grpId="0"/>
      <p:bldP spid="21" grpId="1"/>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44158"/>
        </a:solidFill>
        <a:effectLst/>
      </p:bgPr>
    </p:bg>
    <p:spTree>
      <p:nvGrpSpPr>
        <p:cNvPr id="1" name=""/>
        <p:cNvGrpSpPr/>
        <p:nvPr/>
      </p:nvGrpSpPr>
      <p:grpSpPr>
        <a:xfrm>
          <a:off x="0" y="0"/>
          <a:ext cx="0" cy="0"/>
          <a:chOff x="0" y="0"/>
          <a:chExt cx="0" cy="0"/>
        </a:xfrm>
      </p:grpSpPr>
      <p:pic>
        <p:nvPicPr>
          <p:cNvPr id="17" name="yellowBlueStarField.wmv">
            <a:hlinkClick r:id="" action="ppaction://media"/>
            <a:extLst>
              <a:ext uri="{FF2B5EF4-FFF2-40B4-BE49-F238E27FC236}">
                <a16:creationId xmlns:a16="http://schemas.microsoft.com/office/drawing/2014/main" id="{3C4AAA92-7371-43DA-BB88-680197032A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44686" y="2699433"/>
            <a:ext cx="2627086" cy="299016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09"/>
            <a:ext cx="9144000" cy="6853382"/>
          </a:xfrm>
          <a:prstGeom prst="rect">
            <a:avLst/>
          </a:prstGeom>
        </p:spPr>
      </p:pic>
      <p:pic>
        <p:nvPicPr>
          <p:cNvPr id="3093" name="Picture 3092">
            <a:extLst>
              <a:ext uri="{FF2B5EF4-FFF2-40B4-BE49-F238E27FC236}">
                <a16:creationId xmlns:a16="http://schemas.microsoft.com/office/drawing/2014/main" id="{2477929E-4BB2-48E5-B5D0-DFEE5F570770}"/>
              </a:ext>
            </a:extLst>
          </p:cNvPr>
          <p:cNvPicPr>
            <a:picLocks noChangeAspect="1"/>
          </p:cNvPicPr>
          <p:nvPr/>
        </p:nvPicPr>
        <p:blipFill>
          <a:blip r:embed="rId7">
            <a:clrChange>
              <a:clrFrom>
                <a:srgbClr val="7F7F7F"/>
              </a:clrFrom>
              <a:clrTo>
                <a:srgbClr val="7F7F7F">
                  <a:alpha val="0"/>
                </a:srgbClr>
              </a:clrTo>
            </a:clrChange>
            <a:extLst>
              <a:ext uri="{28A0092B-C50C-407E-A947-70E740481C1C}">
                <a14:useLocalDpi xmlns:a14="http://schemas.microsoft.com/office/drawing/2010/main" val="0"/>
              </a:ext>
            </a:extLst>
          </a:blip>
          <a:stretch>
            <a:fillRect/>
          </a:stretch>
        </p:blipFill>
        <p:spPr>
          <a:xfrm>
            <a:off x="0" y="2309"/>
            <a:ext cx="9144000" cy="6853382"/>
          </a:xfrm>
          <a:prstGeom prst="rect">
            <a:avLst/>
          </a:prstGeom>
        </p:spPr>
      </p:pic>
      <p:sp>
        <p:nvSpPr>
          <p:cNvPr id="8" name="Title 1">
            <a:extLst>
              <a:ext uri="{FF2B5EF4-FFF2-40B4-BE49-F238E27FC236}">
                <a16:creationId xmlns:a16="http://schemas.microsoft.com/office/drawing/2014/main" id="{13B210AE-72B6-4833-8BC1-4CAE848C229A}"/>
              </a:ext>
            </a:extLst>
          </p:cNvPr>
          <p:cNvSpPr txBox="1">
            <a:spLocks/>
          </p:cNvSpPr>
          <p:nvPr/>
        </p:nvSpPr>
        <p:spPr>
          <a:xfrm>
            <a:off x="741260" y="3947851"/>
            <a:ext cx="4746170" cy="9489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difficult is the way</a:t>
            </a:r>
          </a:p>
        </p:txBody>
      </p:sp>
      <p:sp>
        <p:nvSpPr>
          <p:cNvPr id="3074" name="Rectangle 2"/>
          <p:cNvSpPr>
            <a:spLocks noGrp="1" noChangeArrowheads="1"/>
          </p:cNvSpPr>
          <p:nvPr>
            <p:ph type="title"/>
          </p:nvPr>
        </p:nvSpPr>
        <p:spPr>
          <a:xfrm>
            <a:off x="435429" y="579438"/>
            <a:ext cx="8229600" cy="56145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"Enter by the narrow gate;                for wide is the gate and broad is the way that leads to destruction, and there are many who go in by it. Because narrow is the gate and difficult is the way which leads     to life, and there are few who        find it."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7:13-14</a:t>
            </a:r>
          </a:p>
        </p:txBody>
      </p:sp>
      <p:sp>
        <p:nvSpPr>
          <p:cNvPr id="4" name="Rectangle 2"/>
          <p:cNvSpPr txBox="1">
            <a:spLocks noChangeArrowheads="1"/>
          </p:cNvSpPr>
          <p:nvPr/>
        </p:nvSpPr>
        <p:spPr bwMode="auto">
          <a:xfrm>
            <a:off x="3242362" y="401330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76847" y="199618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49FEAE6-E0A8-4303-8465-D986B5857FAA}"/>
              </a:ext>
            </a:extLst>
          </p:cNvPr>
          <p:cNvSpPr txBox="1">
            <a:spLocks noChangeArrowheads="1"/>
          </p:cNvSpPr>
          <p:nvPr/>
        </p:nvSpPr>
        <p:spPr bwMode="auto">
          <a:xfrm>
            <a:off x="738292" y="4013200"/>
            <a:ext cx="478197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difficult is the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3487801" y="170546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0FAF2FC7-4614-454F-8B93-2C751DB0A17B}"/>
              </a:ext>
            </a:extLst>
          </p:cNvPr>
          <p:cNvSpPr>
            <a:spLocks noChangeArrowheads="1"/>
          </p:cNvSpPr>
          <p:nvPr/>
        </p:nvSpPr>
        <p:spPr bwMode="auto">
          <a:xfrm>
            <a:off x="2690231" y="388763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7573625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xit" presetSubtype="0" fill="hold" grpId="3" nodeType="with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8" presetClass="emph" presetSubtype="0" fill="hold" grpId="1" nodeType="withEffect">
                                  <p:stCondLst>
                                    <p:cond delay="0"/>
                                  </p:stCondLst>
                                  <p:childTnLst>
                                    <p:set>
                                      <p:cBhvr override="childStyle">
                                        <p:cTn id="24" dur="500" fill="hold"/>
                                        <p:tgtEl>
                                          <p:spTgt spid="8"/>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stCondLst>
                                            <p:cond delay="0"/>
                                          </p:stCondLst>
                                        </p:cTn>
                                        <p:tgtEl>
                                          <p:spTgt spid="11"/>
                                        </p:tgtEl>
                                      </p:cBhvr>
                                    </p:animEffect>
                                    <p:anim to="" calcmode="lin" valueType="num">
                                      <p:cBhvr>
                                        <p:cTn id="3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50"/>
                                        <p:tgtEl>
                                          <p:spTgt spid="5"/>
                                        </p:tgtEl>
                                      </p:cBhvr>
                                    </p:animEffect>
                                  </p:childTnLst>
                                </p:cTn>
                              </p:par>
                              <p:par>
                                <p:cTn id="43" presetID="0" presetClass="path" presetSubtype="0" accel="50000" decel="50000" fill="hold" grpId="0" nodeType="withEffect">
                                  <p:stCondLst>
                                    <p:cond delay="0"/>
                                  </p:stCondLst>
                                  <p:childTnLst>
                                    <p:animMotion origin="layout" path="M -2.77778E-7 -7.40741E-7 L 0.02708 -0.33634 " pathEditMode="relative" rAng="0" ptsTypes="AA">
                                      <p:cBhvr>
                                        <p:cTn id="44" dur="2000" fill="hold"/>
                                        <p:tgtEl>
                                          <p:spTgt spid="4"/>
                                        </p:tgtEl>
                                        <p:attrNameLst>
                                          <p:attrName>ppt_x</p:attrName>
                                          <p:attrName>ppt_y</p:attrName>
                                        </p:attrNameLst>
                                      </p:cBhvr>
                                      <p:rCtr x="1354" y="-16829"/>
                                    </p:animMotion>
                                  </p:childTnLst>
                                </p:cTn>
                              </p:par>
                              <p:par>
                                <p:cTn id="45" presetID="0" presetClass="path" presetSubtype="0" accel="50000" decel="50000" fill="hold" grpId="0" nodeType="withEffect">
                                  <p:stCondLst>
                                    <p:cond delay="0"/>
                                  </p:stCondLst>
                                  <p:childTnLst>
                                    <p:animMotion origin="layout" path="M 2.77778E-7 2.22222E-6 L 0.32934 -0.0419 " pathEditMode="relative" rAng="0" ptsTypes="AA">
                                      <p:cBhvr>
                                        <p:cTn id="46" dur="2000" fill="hold"/>
                                        <p:tgtEl>
                                          <p:spTgt spid="5"/>
                                        </p:tgtEl>
                                        <p:attrNameLst>
                                          <p:attrName>ppt_x</p:attrName>
                                          <p:attrName>ppt_y</p:attrName>
                                        </p:attrNameLst>
                                      </p:cBhvr>
                                      <p:rCtr x="16458" y="-2106"/>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250"/>
                                        <p:tgtEl>
                                          <p:spTgt spid="8"/>
                                        </p:tgtEl>
                                      </p:cBhvr>
                                    </p:animEffect>
                                    <p:set>
                                      <p:cBhvr>
                                        <p:cTn id="58" dur="1" fill="hold">
                                          <p:stCondLst>
                                            <p:cond delay="249"/>
                                          </p:stCondLst>
                                        </p:cTn>
                                        <p:tgtEl>
                                          <p:spTgt spid="8"/>
                                        </p:tgtEl>
                                        <p:attrNameLst>
                                          <p:attrName>style.visibility</p:attrName>
                                        </p:attrNameLst>
                                      </p:cBhvr>
                                      <p:to>
                                        <p:strVal val="hidden"/>
                                      </p:to>
                                    </p:set>
                                  </p:childTnLst>
                                </p:cTn>
                              </p:par>
                              <p:par>
                                <p:cTn id="59" presetID="10" presetClass="exit" presetSubtype="0" fill="hold" nodeType="withEffect">
                                  <p:stCondLst>
                                    <p:cond delay="100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par>
                                <p:cTn id="62" presetID="10" presetClass="entr" presetSubtype="0" fill="hold" nodeType="withEffect">
                                  <p:stCondLst>
                                    <p:cond delay="100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2000"/>
                                        <p:tgtEl>
                                          <p:spTgt spid="17"/>
                                        </p:tgtEl>
                                      </p:cBhvr>
                                    </p:animEffect>
                                  </p:childTnLst>
                                </p:cTn>
                              </p:par>
                              <p:par>
                                <p:cTn id="65" presetID="2" presetClass="mediacall" presetSubtype="0" fill="hold" nodeType="withEffect">
                                  <p:stCondLst>
                                    <p:cond delay="1000"/>
                                  </p:stCondLst>
                                  <p:childTnLst>
                                    <p:cmd type="call" cmd="togglePause">
                                      <p:cBhvr>
                                        <p:cTn id="66" dur="1" fill="hold"/>
                                        <p:tgtEl>
                                          <p:spTgt spid="17"/>
                                        </p:tgtEl>
                                      </p:cBhvr>
                                    </p:cmd>
                                  </p:childTnLst>
                                </p:cTn>
                              </p:par>
                            </p:childTnLst>
                          </p:cTn>
                        </p:par>
                        <p:par>
                          <p:cTn id="67" fill="hold">
                            <p:stCondLst>
                              <p:cond delay="3000"/>
                            </p:stCondLst>
                            <p:childTnLst>
                              <p:par>
                                <p:cTn id="68" presetID="10" presetClass="exit" presetSubtype="0" fill="hold" grpId="2" nodeType="afterEffect">
                                  <p:stCondLst>
                                    <p:cond delay="0"/>
                                  </p:stCondLst>
                                  <p:childTnLst>
                                    <p:animEffect transition="out" filter="fade">
                                      <p:cBhvr>
                                        <p:cTn id="69" dur="250"/>
                                        <p:tgtEl>
                                          <p:spTgt spid="4"/>
                                        </p:tgtEl>
                                      </p:cBhvr>
                                    </p:animEffect>
                                    <p:set>
                                      <p:cBhvr>
                                        <p:cTn id="7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repeatCount="indefinite" fill="hold" display="0">
                  <p:stCondLst>
                    <p:cond delay="indefinite"/>
                  </p:stCondLst>
                </p:cTn>
                <p:tgtEl>
                  <p:spTgt spid="17"/>
                </p:tgtEl>
              </p:cMediaNode>
            </p:video>
          </p:childTnLst>
        </p:cTn>
      </p:par>
    </p:tnLst>
    <p:bldLst>
      <p:bldP spid="8" grpId="0"/>
      <p:bldP spid="8" grpId="1"/>
      <p:bldP spid="8" grpId="2"/>
      <p:bldP spid="3074" grpId="0"/>
      <p:bldP spid="3074" grpId="1"/>
      <p:bldP spid="4" grpId="0"/>
      <p:bldP spid="4" grpId="1"/>
      <p:bldP spid="4" grpId="2"/>
      <p:bldP spid="4" grpId="3"/>
      <p:bldP spid="5" grpId="0"/>
      <p:bldP spid="5" grpId="1"/>
      <p:bldP spid="5" grpId="2"/>
      <p:bldP spid="10" grpId="0"/>
      <p:bldP spid="10"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5675550" y="2970836"/>
            <a:ext cx="2615877" cy="9653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 it</a:t>
            </a:r>
          </a:p>
        </p:txBody>
      </p:sp>
      <p:sp>
        <p:nvSpPr>
          <p:cNvPr id="5" name="Title 1"/>
          <p:cNvSpPr txBox="1">
            <a:spLocks/>
          </p:cNvSpPr>
          <p:nvPr/>
        </p:nvSpPr>
        <p:spPr>
          <a:xfrm>
            <a:off x="775601" y="2976695"/>
            <a:ext cx="3487838" cy="9499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good way</a:t>
            </a:r>
          </a:p>
        </p:txBody>
      </p:sp>
      <p:sp>
        <p:nvSpPr>
          <p:cNvPr id="7" name="Title 1"/>
          <p:cNvSpPr txBox="1">
            <a:spLocks/>
          </p:cNvSpPr>
          <p:nvPr/>
        </p:nvSpPr>
        <p:spPr>
          <a:xfrm>
            <a:off x="5554536" y="4396473"/>
            <a:ext cx="2939970" cy="7976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We will not</a:t>
            </a:r>
          </a:p>
        </p:txBody>
      </p:sp>
      <p:sp>
        <p:nvSpPr>
          <p:cNvPr id="13" name="Title 1">
            <a:extLst>
              <a:ext uri="{FF2B5EF4-FFF2-40B4-BE49-F238E27FC236}">
                <a16:creationId xmlns:a16="http://schemas.microsoft.com/office/drawing/2014/main" id="{9A5F1B9B-F598-4C7E-85B5-9BDE3F59C82B}"/>
              </a:ext>
            </a:extLst>
          </p:cNvPr>
          <p:cNvSpPr txBox="1">
            <a:spLocks/>
          </p:cNvSpPr>
          <p:nvPr/>
        </p:nvSpPr>
        <p:spPr>
          <a:xfrm>
            <a:off x="1263936" y="1639287"/>
            <a:ext cx="4790629" cy="9491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Stand in the ways</a:t>
            </a:r>
          </a:p>
        </p:txBody>
      </p:sp>
      <p:sp>
        <p:nvSpPr>
          <p:cNvPr id="3074" name="Rectangle 2"/>
          <p:cNvSpPr>
            <a:spLocks noGrp="1" noChangeArrowheads="1"/>
          </p:cNvSpPr>
          <p:nvPr>
            <p:ph type="title"/>
          </p:nvPr>
        </p:nvSpPr>
        <p:spPr>
          <a:xfrm>
            <a:off x="457200" y="1198676"/>
            <a:ext cx="8229600" cy="44606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                                        "Stand in the ways and see,            And ask for the old paths, where the good way is, And walk in it; Then you will find rest for your souls. But they said, 'We will not walk in it.'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Jeremiah 6:16</a:t>
            </a:r>
          </a:p>
        </p:txBody>
      </p:sp>
      <p:sp>
        <p:nvSpPr>
          <p:cNvPr id="11" name="Rectangle 2"/>
          <p:cNvSpPr txBox="1">
            <a:spLocks noChangeArrowheads="1"/>
          </p:cNvSpPr>
          <p:nvPr/>
        </p:nvSpPr>
        <p:spPr bwMode="auto">
          <a:xfrm>
            <a:off x="5700315" y="3048177"/>
            <a:ext cx="25656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walk </a:t>
            </a:r>
            <a:r>
              <a:rPr lang="en-US" altLang="en-US" b="1" kern="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in</a:t>
            </a: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 it</a:t>
            </a:r>
          </a:p>
        </p:txBody>
      </p:sp>
      <p:sp>
        <p:nvSpPr>
          <p:cNvPr id="4" name="Rectangle 2"/>
          <p:cNvSpPr txBox="1">
            <a:spLocks noChangeArrowheads="1"/>
          </p:cNvSpPr>
          <p:nvPr/>
        </p:nvSpPr>
        <p:spPr bwMode="auto">
          <a:xfrm>
            <a:off x="3487801" y="170546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7303516" y="4388911"/>
            <a:ext cx="130218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2036D7F-E875-46B3-864A-34A9489DCE25}"/>
              </a:ext>
            </a:extLst>
          </p:cNvPr>
          <p:cNvSpPr txBox="1">
            <a:spLocks noChangeArrowheads="1"/>
          </p:cNvSpPr>
          <p:nvPr/>
        </p:nvSpPr>
        <p:spPr bwMode="auto">
          <a:xfrm>
            <a:off x="1335535" y="1723539"/>
            <a:ext cx="4669978" cy="72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Stand in the ways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3F744DA-3BB8-414A-AB99-79E1F2878231}"/>
              </a:ext>
            </a:extLst>
          </p:cNvPr>
          <p:cNvSpPr txBox="1">
            <a:spLocks noChangeArrowheads="1"/>
          </p:cNvSpPr>
          <p:nvPr/>
        </p:nvSpPr>
        <p:spPr bwMode="auto">
          <a:xfrm>
            <a:off x="568958" y="3031067"/>
            <a:ext cx="3910173" cy="78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good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C4DFAD4-A275-419E-88D5-9FA9CA05D914}"/>
              </a:ext>
            </a:extLst>
          </p:cNvPr>
          <p:cNvSpPr txBox="1">
            <a:spLocks noChangeArrowheads="1"/>
          </p:cNvSpPr>
          <p:nvPr/>
        </p:nvSpPr>
        <p:spPr bwMode="auto">
          <a:xfrm>
            <a:off x="5525850" y="3048001"/>
            <a:ext cx="2915681"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 in 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p:cNvSpPr>
            <a:spLocks noChangeArrowheads="1"/>
          </p:cNvSpPr>
          <p:nvPr/>
        </p:nvSpPr>
        <p:spPr bwMode="auto">
          <a:xfrm>
            <a:off x="6963113" y="294853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11">
            <a:extLst>
              <a:ext uri="{FF2B5EF4-FFF2-40B4-BE49-F238E27FC236}">
                <a16:creationId xmlns:a16="http://schemas.microsoft.com/office/drawing/2014/main" id="{E8116D0B-1F46-44B1-B9DD-1E968F3C719F}"/>
              </a:ext>
            </a:extLst>
          </p:cNvPr>
          <p:cNvSpPr>
            <a:spLocks noChangeArrowheads="1"/>
          </p:cNvSpPr>
          <p:nvPr/>
        </p:nvSpPr>
        <p:spPr bwMode="auto">
          <a:xfrm>
            <a:off x="2887727" y="160938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7" name="Rectangle 2">
            <a:extLst>
              <a:ext uri="{FF2B5EF4-FFF2-40B4-BE49-F238E27FC236}">
                <a16:creationId xmlns:a16="http://schemas.microsoft.com/office/drawing/2014/main" id="{58803823-16EB-4863-B469-DF4B5D8CC7E5}"/>
              </a:ext>
            </a:extLst>
          </p:cNvPr>
          <p:cNvSpPr txBox="1">
            <a:spLocks noChangeArrowheads="1"/>
          </p:cNvSpPr>
          <p:nvPr/>
        </p:nvSpPr>
        <p:spPr bwMode="auto">
          <a:xfrm>
            <a:off x="5295900" y="4381501"/>
            <a:ext cx="3450431" cy="7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will not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Multiplication Sign 1">
            <a:extLst>
              <a:ext uri="{FF2B5EF4-FFF2-40B4-BE49-F238E27FC236}">
                <a16:creationId xmlns:a16="http://schemas.microsoft.com/office/drawing/2014/main" id="{C03E0128-CDAD-43B0-8EC1-A679922736CF}"/>
              </a:ext>
            </a:extLst>
          </p:cNvPr>
          <p:cNvSpPr/>
          <p:nvPr/>
        </p:nvSpPr>
        <p:spPr>
          <a:xfrm>
            <a:off x="2620538" y="1851102"/>
            <a:ext cx="1393902" cy="579863"/>
          </a:xfrm>
          <a:prstGeom prst="mathMultiply">
            <a:avLst>
              <a:gd name="adj1" fmla="val 9918"/>
            </a:avLst>
          </a:prstGeom>
          <a:solidFill>
            <a:srgbClr val="FF0000"/>
          </a:solidFill>
          <a:ln>
            <a:solidFill>
              <a:srgbClr val="FF0000"/>
            </a:solidFill>
          </a:ln>
          <a:effectLst>
            <a:glow rad="762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574415A5-312A-46E8-BCA9-106414C4B819}"/>
              </a:ext>
            </a:extLst>
          </p:cNvPr>
          <p:cNvSpPr/>
          <p:nvPr/>
        </p:nvSpPr>
        <p:spPr>
          <a:xfrm>
            <a:off x="6634977" y="3200399"/>
            <a:ext cx="1393902" cy="579863"/>
          </a:xfrm>
          <a:prstGeom prst="mathMultiply">
            <a:avLst>
              <a:gd name="adj1" fmla="val 9918"/>
            </a:avLst>
          </a:prstGeom>
          <a:solidFill>
            <a:srgbClr val="FF0000"/>
          </a:solidFill>
          <a:ln>
            <a:solidFill>
              <a:srgbClr val="FF0000"/>
            </a:solidFill>
          </a:ln>
          <a:effectLst>
            <a:glow rad="762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hidden="1"/>
          <p:cNvSpPr txBox="1">
            <a:spLocks noChangeArrowheads="1"/>
          </p:cNvSpPr>
          <p:nvPr/>
        </p:nvSpPr>
        <p:spPr bwMode="auto">
          <a:xfrm>
            <a:off x="5496394" y="2895921"/>
            <a:ext cx="11401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26090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par>
                                <p:cTn id="33" presetID="16" presetClass="exit" presetSubtype="21" fill="hold" grpId="2" nodeType="with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par>
                          <p:cTn id="39" fill="hold">
                            <p:stCondLst>
                              <p:cond delay="500"/>
                            </p:stCondLst>
                            <p:childTnLst>
                              <p:par>
                                <p:cTn id="40" presetID="22" presetClass="entr" presetSubtype="8" fill="hold" grpId="0" nodeType="afterEffect">
                                  <p:stCondLst>
                                    <p:cond delay="10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750"/>
                                        <p:tgtEl>
                                          <p:spTgt spid="13"/>
                                        </p:tgtEl>
                                      </p:cBhvr>
                                    </p:animEffect>
                                  </p:childTnLst>
                                </p:cTn>
                              </p:par>
                              <p:par>
                                <p:cTn id="43" presetID="18" presetClass="emph" presetSubtype="0" fill="hold" grpId="1" nodeType="withEffect">
                                  <p:stCondLst>
                                    <p:cond delay="100"/>
                                  </p:stCondLst>
                                  <p:childTnLst>
                                    <p:set>
                                      <p:cBhvr override="childStyle">
                                        <p:cTn id="44" dur="750" fill="hold"/>
                                        <p:tgtEl>
                                          <p:spTgt spid="13"/>
                                        </p:tgtEl>
                                        <p:attrNameLst>
                                          <p:attrName>style.textDecorationUnderline</p:attrName>
                                        </p:attrNameLst>
                                      </p:cBhvr>
                                      <p:to>
                                        <p:strVal val="true"/>
                                      </p:to>
                                    </p:set>
                                  </p:childTnLst>
                                </p:cTn>
                              </p:par>
                              <p:par>
                                <p:cTn id="45" presetID="22" presetClass="entr" presetSubtype="8" fill="hold" grpId="0" nodeType="withEffect">
                                  <p:stCondLst>
                                    <p:cond delay="10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750"/>
                                        <p:tgtEl>
                                          <p:spTgt spid="14"/>
                                        </p:tgtEl>
                                      </p:cBhvr>
                                    </p:animEffect>
                                  </p:childTnLst>
                                </p:cTn>
                              </p:par>
                            </p:childTnLst>
                          </p:cTn>
                        </p:par>
                        <p:par>
                          <p:cTn id="48" fill="hold">
                            <p:stCondLst>
                              <p:cond delay="1350"/>
                            </p:stCondLst>
                            <p:childTnLst>
                              <p:par>
                                <p:cTn id="49" presetID="0"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dissolve">
                                      <p:cBhvr>
                                        <p:cTn id="51" dur="500">
                                          <p:stCondLst>
                                            <p:cond delay="0"/>
                                          </p:stCondLst>
                                        </p:cTn>
                                        <p:tgtEl>
                                          <p:spTgt spid="8"/>
                                        </p:tgtEl>
                                      </p:cBhvr>
                                    </p:animEffect>
                                    <p:anim to="" calcmode="lin" valueType="num">
                                      <p:cBhvr>
                                        <p:cTn id="5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54" presetID="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stCondLst>
                                            <p:cond delay="0"/>
                                          </p:stCondLst>
                                        </p:cTn>
                                        <p:tgtEl>
                                          <p:spTgt spid="12"/>
                                        </p:tgtEl>
                                      </p:cBhvr>
                                    </p:animEffect>
                                    <p:anim to="" calcmode="lin" valueType="num">
                                      <p:cBhvr>
                                        <p:cTn id="5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par>
                                <p:cTn id="64" presetID="18" presetClass="emph" presetSubtype="0" fill="hold" grpId="1" nodeType="withEffect">
                                  <p:stCondLst>
                                    <p:cond delay="0"/>
                                  </p:stCondLst>
                                  <p:childTnLst>
                                    <p:set>
                                      <p:cBhvr override="childStyle">
                                        <p:cTn id="65" dur="500" fill="hold"/>
                                        <p:tgtEl>
                                          <p:spTgt spid="7"/>
                                        </p:tgtEl>
                                        <p:attrNameLst>
                                          <p:attrName>style.textDecorationUnderline</p:attrName>
                                        </p:attrNameLst>
                                      </p:cBhvr>
                                      <p:to>
                                        <p:strVal val="true"/>
                                      </p:to>
                                    </p:set>
                                  </p:childTnLst>
                                </p:cTn>
                              </p:par>
                              <p:par>
                                <p:cTn id="66" presetID="22" presetClass="entr" presetSubtype="8"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par>
                                <p:cTn id="69" presetID="0" presetClass="entr" presetSubtype="0" fill="hold" grpId="0" nodeType="withEffect">
                                  <p:stCondLst>
                                    <p:cond delay="250"/>
                                  </p:stCondLst>
                                  <p:childTnLst>
                                    <p:set>
                                      <p:cBhvr>
                                        <p:cTn id="70" dur="1" fill="hold">
                                          <p:stCondLst>
                                            <p:cond delay="0"/>
                                          </p:stCondLst>
                                        </p:cTn>
                                        <p:tgtEl>
                                          <p:spTgt spid="2"/>
                                        </p:tgtEl>
                                        <p:attrNameLst>
                                          <p:attrName>style.visibility</p:attrName>
                                        </p:attrNameLst>
                                      </p:cBhvr>
                                      <p:to>
                                        <p:strVal val="visible"/>
                                      </p:to>
                                    </p:set>
                                    <p:animEffect transition="in" filter="dissolve">
                                      <p:cBhvr>
                                        <p:cTn id="71" dur="500">
                                          <p:stCondLst>
                                            <p:cond delay="0"/>
                                          </p:stCondLst>
                                        </p:cTn>
                                        <p:tgtEl>
                                          <p:spTgt spid="2"/>
                                        </p:tgtEl>
                                      </p:cBhvr>
                                    </p:animEffect>
                                    <p:anim to="" calcmode="lin" valueType="num">
                                      <p:cBhvr>
                                        <p:cTn id="72"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74" presetID="0" presetClass="entr" presetSubtype="0" fill="hold" grpId="0" nodeType="withEffect">
                                  <p:stCondLst>
                                    <p:cond delay="500"/>
                                  </p:stCondLst>
                                  <p:childTnLst>
                                    <p:set>
                                      <p:cBhvr>
                                        <p:cTn id="75" dur="1" fill="hold">
                                          <p:stCondLst>
                                            <p:cond delay="0"/>
                                          </p:stCondLst>
                                        </p:cTn>
                                        <p:tgtEl>
                                          <p:spTgt spid="19"/>
                                        </p:tgtEl>
                                        <p:attrNameLst>
                                          <p:attrName>style.visibility</p:attrName>
                                        </p:attrNameLst>
                                      </p:cBhvr>
                                      <p:to>
                                        <p:strVal val="visible"/>
                                      </p:to>
                                    </p:set>
                                    <p:animEffect transition="in" filter="dissolve">
                                      <p:cBhvr>
                                        <p:cTn id="76" dur="500">
                                          <p:stCondLst>
                                            <p:cond delay="0"/>
                                          </p:stCondLst>
                                        </p:cTn>
                                        <p:tgtEl>
                                          <p:spTgt spid="19"/>
                                        </p:tgtEl>
                                      </p:cBhvr>
                                    </p:animEffect>
                                    <p:anim to="" calcmode="lin" valueType="num">
                                      <p:cBhvr>
                                        <p:cTn id="77"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79" presetID="10" presetClass="entr" presetSubtype="0" fill="hold" grpId="3"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250"/>
                                        <p:tgtEl>
                                          <p:spTgt spid="9"/>
                                        </p:tgtEl>
                                      </p:cBhvr>
                                    </p:animEffect>
                                  </p:childTnLst>
                                </p:cTn>
                              </p:par>
                              <p:par>
                                <p:cTn id="82" presetID="3" presetClass="emph" presetSubtype="2" autoRev="1" fill="hold" grpId="2" nodeType="withEffect">
                                  <p:stCondLst>
                                    <p:cond delay="0"/>
                                  </p:stCondLst>
                                  <p:childTnLst>
                                    <p:animClr clrSpc="rgb" dir="cw">
                                      <p:cBhvr override="childStyle">
                                        <p:cTn id="83" dur="1250" fill="hold"/>
                                        <p:tgtEl>
                                          <p:spTgt spid="9"/>
                                        </p:tgtEl>
                                        <p:attrNameLst>
                                          <p:attrName>style.color</p:attrName>
                                        </p:attrNameLst>
                                      </p:cBhvr>
                                      <p:to>
                                        <a:schemeClr val="tx1"/>
                                      </p:to>
                                    </p:animClr>
                                  </p:childTnLst>
                                </p:cTn>
                              </p:par>
                              <p:par>
                                <p:cTn id="84" presetID="10" presetClass="emph" presetSubtype="0" fill="remove" grpId="5" nodeType="withEffect">
                                  <p:stCondLst>
                                    <p:cond delay="500"/>
                                  </p:stCondLst>
                                  <p:childTnLst>
                                    <p:anim calcmode="discrete" valueType="str">
                                      <p:cBhvr override="childStyle">
                                        <p:cTn id="85" dur="1500" fill="hold"/>
                                        <p:tgtEl>
                                          <p:spTgt spid="9"/>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86" fill="hold">
                            <p:stCondLst>
                              <p:cond delay="2500"/>
                            </p:stCondLst>
                            <p:childTnLst>
                              <p:par>
                                <p:cTn id="87" presetID="10" presetClass="exit" presetSubtype="0" fill="hold" grpId="4" nodeType="afterEffect">
                                  <p:stCondLst>
                                    <p:cond delay="0"/>
                                  </p:stCondLst>
                                  <p:childTnLst>
                                    <p:animEffect transition="out" filter="fad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250"/>
                                        <p:tgtEl>
                                          <p:spTgt spid="9"/>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250"/>
                                        <p:tgtEl>
                                          <p:spTgt spid="11"/>
                                        </p:tgtEl>
                                      </p:cBhvr>
                                    </p:animEffect>
                                  </p:childTnLst>
                                </p:cTn>
                              </p:par>
                              <p:par>
                                <p:cTn id="98" presetID="0" presetClass="path" presetSubtype="0" accel="50000" decel="50000" fill="hold" grpId="0" nodeType="withEffect">
                                  <p:stCondLst>
                                    <p:cond delay="0"/>
                                  </p:stCondLst>
                                  <p:childTnLst>
                                    <p:animMotion origin="layout" path="M 4.72222E-6 -1.85185E-6 L -0.20625 -0.21759 " pathEditMode="relative" rAng="0" ptsTypes="AA">
                                      <p:cBhvr>
                                        <p:cTn id="99" dur="2000" fill="hold"/>
                                        <p:tgtEl>
                                          <p:spTgt spid="9"/>
                                        </p:tgtEl>
                                        <p:attrNameLst>
                                          <p:attrName>ppt_x</p:attrName>
                                          <p:attrName>ppt_y</p:attrName>
                                        </p:attrNameLst>
                                      </p:cBhvr>
                                      <p:rCtr x="-10312" y="-10880"/>
                                    </p:animMotion>
                                  </p:childTnLst>
                                </p:cTn>
                              </p:par>
                              <p:par>
                                <p:cTn id="100" presetID="10" presetClass="exit" presetSubtype="0" fill="hold" grpId="1" nodeType="withEffect">
                                  <p:stCondLst>
                                    <p:cond delay="0"/>
                                  </p:stCondLst>
                                  <p:childTnLst>
                                    <p:animEffect transition="out" filter="fade">
                                      <p:cBhvr>
                                        <p:cTn id="101" dur="1250"/>
                                        <p:tgtEl>
                                          <p:spTgt spid="3074"/>
                                        </p:tgtEl>
                                      </p:cBhvr>
                                    </p:animEffect>
                                    <p:set>
                                      <p:cBhvr>
                                        <p:cTn id="102" dur="1" fill="hold">
                                          <p:stCondLst>
                                            <p:cond delay="1249"/>
                                          </p:stCondLst>
                                        </p:cTn>
                                        <p:tgtEl>
                                          <p:spTgt spid="3074"/>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7"/>
                                        </p:tgtEl>
                                      </p:cBhvr>
                                    </p:animEffect>
                                    <p:set>
                                      <p:cBhvr>
                                        <p:cTn id="108" dur="1" fill="hold">
                                          <p:stCondLst>
                                            <p:cond delay="499"/>
                                          </p:stCondLst>
                                        </p:cTn>
                                        <p:tgtEl>
                                          <p:spTgt spid="7"/>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22" presetClass="exit" presetSubtype="8" fill="hold" grpId="2" nodeType="withEffect">
                                  <p:stCondLst>
                                    <p:cond delay="0"/>
                                  </p:stCondLst>
                                  <p:childTnLst>
                                    <p:animEffect transition="out" filter="wipe(left)">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4"/>
                                        </p:tgtEl>
                                      </p:cBhvr>
                                    </p:animEffect>
                                    <p:set>
                                      <p:cBhvr>
                                        <p:cTn id="117" dur="1" fill="hold">
                                          <p:stCondLst>
                                            <p:cond delay="499"/>
                                          </p:stCondLst>
                                        </p:cTn>
                                        <p:tgtEl>
                                          <p:spTgt spid="1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2"/>
                                        </p:tgtEl>
                                      </p:cBhvr>
                                    </p:animEffect>
                                    <p:set>
                                      <p:cBhvr>
                                        <p:cTn id="120" dur="1" fill="hold">
                                          <p:stCondLst>
                                            <p:cond delay="499"/>
                                          </p:stCondLst>
                                        </p:cTn>
                                        <p:tgtEl>
                                          <p:spTgt spid="1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7"/>
                                        </p:tgtEl>
                                      </p:cBhvr>
                                    </p:animEffect>
                                    <p:set>
                                      <p:cBhvr>
                                        <p:cTn id="126" dur="1" fill="hold">
                                          <p:stCondLst>
                                            <p:cond delay="499"/>
                                          </p:stCondLst>
                                        </p:cTn>
                                        <p:tgtEl>
                                          <p:spTgt spid="17"/>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
                                        </p:tgtEl>
                                      </p:cBhvr>
                                    </p:animEffect>
                                    <p:set>
                                      <p:cBhvr>
                                        <p:cTn id="129" dur="1" fill="hold">
                                          <p:stCondLst>
                                            <p:cond delay="499"/>
                                          </p:stCondLst>
                                        </p:cTn>
                                        <p:tgtEl>
                                          <p:spTgt spid="2"/>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par>
                                <p:cTn id="133" presetID="23" presetClass="exit" presetSubtype="32" fill="hold" grpId="2" nodeType="withEffect">
                                  <p:stCondLst>
                                    <p:cond delay="2000"/>
                                  </p:stCondLst>
                                  <p:childTnLst>
                                    <p:anim calcmode="lin" valueType="num">
                                      <p:cBhvr>
                                        <p:cTn id="134" dur="1000"/>
                                        <p:tgtEl>
                                          <p:spTgt spid="11"/>
                                        </p:tgtEl>
                                        <p:attrNameLst>
                                          <p:attrName>ppt_w</p:attrName>
                                        </p:attrNameLst>
                                      </p:cBhvr>
                                      <p:tavLst>
                                        <p:tav tm="0">
                                          <p:val>
                                            <p:strVal val="ppt_w"/>
                                          </p:val>
                                        </p:tav>
                                        <p:tav tm="100000">
                                          <p:val>
                                            <p:fltVal val="0"/>
                                          </p:val>
                                        </p:tav>
                                      </p:tavLst>
                                    </p:anim>
                                    <p:anim calcmode="lin" valueType="num">
                                      <p:cBhvr>
                                        <p:cTn id="135" dur="1000"/>
                                        <p:tgtEl>
                                          <p:spTgt spid="11"/>
                                        </p:tgtEl>
                                        <p:attrNameLst>
                                          <p:attrName>ppt_h</p:attrName>
                                        </p:attrNameLst>
                                      </p:cBhvr>
                                      <p:tavLst>
                                        <p:tav tm="0">
                                          <p:val>
                                            <p:strVal val="ppt_h"/>
                                          </p:val>
                                        </p:tav>
                                        <p:tav tm="100000">
                                          <p:val>
                                            <p:fltVal val="0"/>
                                          </p:val>
                                        </p:tav>
                                      </p:tavLst>
                                    </p:anim>
                                    <p:set>
                                      <p:cBhvr>
                                        <p:cTn id="136" dur="1" fill="hold">
                                          <p:stCondLst>
                                            <p:cond delay="999"/>
                                          </p:stCondLst>
                                        </p:cTn>
                                        <p:tgtEl>
                                          <p:spTgt spid="11"/>
                                        </p:tgtEl>
                                        <p:attrNameLst>
                                          <p:attrName>style.visibility</p:attrName>
                                        </p:attrNameLst>
                                      </p:cBhvr>
                                      <p:to>
                                        <p:strVal val="hidden"/>
                                      </p:to>
                                    </p:set>
                                  </p:childTnLst>
                                </p:cTn>
                              </p:par>
                              <p:par>
                                <p:cTn id="137" presetID="42" presetClass="path" presetSubtype="0" accel="50000" decel="50000" fill="hold" grpId="3" nodeType="withEffect">
                                  <p:stCondLst>
                                    <p:cond delay="2000"/>
                                  </p:stCondLst>
                                  <p:childTnLst>
                                    <p:animMotion origin="layout" path="M 4.72222E-6 0 L -0.23872 0.19861 " pathEditMode="relative" rAng="0" ptsTypes="AA">
                                      <p:cBhvr>
                                        <p:cTn id="138" dur="1000" fill="hold"/>
                                        <p:tgtEl>
                                          <p:spTgt spid="11"/>
                                        </p:tgtEl>
                                        <p:attrNameLst>
                                          <p:attrName>ppt_x</p:attrName>
                                          <p:attrName>ppt_y</p:attrName>
                                        </p:attrNameLst>
                                      </p:cBhvr>
                                      <p:rCtr x="-11944" y="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7" grpId="0"/>
      <p:bldP spid="7" grpId="1"/>
      <p:bldP spid="7" grpId="2"/>
      <p:bldP spid="13" grpId="0"/>
      <p:bldP spid="13" grpId="1"/>
      <p:bldP spid="13" grpId="2"/>
      <p:bldP spid="3074" grpId="0"/>
      <p:bldP spid="3074" grpId="1"/>
      <p:bldP spid="11" grpId="1"/>
      <p:bldP spid="11" grpId="2"/>
      <p:bldP spid="11" grpId="3"/>
      <p:bldP spid="4" grpId="2"/>
      <p:bldP spid="9" grpId="0"/>
      <p:bldP spid="9" grpId="1"/>
      <p:bldP spid="9" grpId="2"/>
      <p:bldP spid="9" grpId="3"/>
      <p:bldP spid="9" grpId="4"/>
      <p:bldP spid="9" grpId="5"/>
      <p:bldP spid="14" grpId="0"/>
      <p:bldP spid="14" grpId="1"/>
      <p:bldP spid="15" grpId="0"/>
      <p:bldP spid="15" grpId="1"/>
      <p:bldP spid="16" grpId="0"/>
      <p:bldP spid="16" grpId="1"/>
      <p:bldP spid="8" grpId="0"/>
      <p:bldP spid="8" grpId="1"/>
      <p:bldP spid="12" grpId="0"/>
      <p:bldP spid="12" grpId="1"/>
      <p:bldP spid="17" grpId="0"/>
      <p:bldP spid="17" grpId="1"/>
      <p:bldP spid="2" grpId="0" animBg="1"/>
      <p:bldP spid="2" grpId="1"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854" r="12607"/>
          <a:stretch/>
        </p:blipFill>
        <p:spPr>
          <a:xfrm>
            <a:off x="0" y="0"/>
            <a:ext cx="9144000" cy="6858000"/>
          </a:xfrm>
          <a:prstGeom prst="rect">
            <a:avLst/>
          </a:prstGeom>
        </p:spPr>
      </p:pic>
      <p:sp>
        <p:nvSpPr>
          <p:cNvPr id="3074" name="Rectangle 2"/>
          <p:cNvSpPr>
            <a:spLocks noGrp="1" noChangeArrowheads="1"/>
          </p:cNvSpPr>
          <p:nvPr>
            <p:ph type="title"/>
          </p:nvPr>
        </p:nvSpPr>
        <p:spPr>
          <a:xfrm>
            <a:off x="936171" y="2288495"/>
            <a:ext cx="7326086" cy="25883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they say to God, 'Depart from us, For we do not desire the knowledge of Your ways.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Job 21:14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496394" y="2895921"/>
            <a:ext cx="114014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056506" y="3568071"/>
            <a:ext cx="11271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394651" y="3567926"/>
            <a:ext cx="143410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209265" y="1789356"/>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3" name="TextBox 2">
            <a:extLst>
              <a:ext uri="{FF2B5EF4-FFF2-40B4-BE49-F238E27FC236}">
                <a16:creationId xmlns:a16="http://schemas.microsoft.com/office/drawing/2014/main" id="{1D91111C-2196-40B8-A95D-4CA02D802C89}"/>
              </a:ext>
            </a:extLst>
          </p:cNvPr>
          <p:cNvSpPr txBox="1"/>
          <p:nvPr/>
        </p:nvSpPr>
        <p:spPr>
          <a:xfrm>
            <a:off x="2766079" y="2674073"/>
            <a:ext cx="3672114" cy="769441"/>
          </a:xfrm>
          <a:prstGeom prst="rect">
            <a:avLst/>
          </a:prstGeom>
          <a:noFill/>
        </p:spPr>
        <p:txBody>
          <a:bodyPr wrap="square" rtlCol="0">
            <a:spAutoFit/>
          </a:bodyPr>
          <a:lstStyle/>
          <a:p>
            <a:pPr algn="ctr"/>
            <a:r>
              <a:rPr lang="en-US" sz="4400" b="1" dirty="0">
                <a:effectLst>
                  <a:glow rad="63500">
                    <a:schemeClr val="bg1"/>
                  </a:glow>
                </a:effectLst>
                <a:latin typeface="Arial Black" panose="020B0A04020102020204" pitchFamily="34" charset="0"/>
              </a:rPr>
              <a:t>DARKNESS</a:t>
            </a:r>
          </a:p>
        </p:txBody>
      </p:sp>
      <p:sp>
        <p:nvSpPr>
          <p:cNvPr id="9" name="Rectangle 2">
            <a:extLst>
              <a:ext uri="{FF2B5EF4-FFF2-40B4-BE49-F238E27FC236}">
                <a16:creationId xmlns:a16="http://schemas.microsoft.com/office/drawing/2014/main" id="{473839E7-FA16-4C0A-A7C4-47C8A92BB081}"/>
              </a:ext>
            </a:extLst>
          </p:cNvPr>
          <p:cNvSpPr txBox="1">
            <a:spLocks noChangeArrowheads="1"/>
          </p:cNvSpPr>
          <p:nvPr/>
        </p:nvSpPr>
        <p:spPr bwMode="auto">
          <a:xfrm>
            <a:off x="3948119" y="2681514"/>
            <a:ext cx="130218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31969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1146 -0.10962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
                                        <p:tgtEl>
                                          <p:spTgt spid="7"/>
                                        </p:tgtEl>
                                      </p:cBhvr>
                                    </p:animEffect>
                                  </p:childTnLst>
                                </p:cTn>
                              </p:par>
                              <p:par>
                                <p:cTn id="23" presetID="0" presetClass="path" presetSubtype="0" accel="50000" decel="50000" fill="hold" grpId="0" nodeType="withEffect">
                                  <p:stCondLst>
                                    <p:cond delay="0"/>
                                  </p:stCondLst>
                                  <p:childTnLst>
                                    <p:animMotion origin="layout" path="M 3.05556E-6 4.07407E-6 L 0.56111 -0.25926 " pathEditMode="relative" rAng="0" ptsTypes="AA">
                                      <p:cBhvr>
                                        <p:cTn id="24" dur="2000" fill="hold"/>
                                        <p:tgtEl>
                                          <p:spTgt spid="6"/>
                                        </p:tgtEl>
                                        <p:attrNameLst>
                                          <p:attrName>ppt_x</p:attrName>
                                          <p:attrName>ppt_y</p:attrName>
                                        </p:attrNameLst>
                                      </p:cBhvr>
                                      <p:rCtr x="28056" y="-12963"/>
                                    </p:animMotion>
                                  </p:childTnLst>
                                </p:cTn>
                              </p:par>
                              <p:par>
                                <p:cTn id="25" presetID="0" presetClass="path" presetSubtype="0" accel="50000" decel="50000" fill="hold" grpId="0" nodeType="withEffect">
                                  <p:stCondLst>
                                    <p:cond delay="0"/>
                                  </p:stCondLst>
                                  <p:childTnLst>
                                    <p:animMotion origin="layout" path="M -4.16667E-6 4.07407E-6 L 0.06945 -0.25949 " pathEditMode="relative" rAng="0" ptsTypes="AA">
                                      <p:cBhvr>
                                        <p:cTn id="26" dur="2000" fill="hold"/>
                                        <p:tgtEl>
                                          <p:spTgt spid="7"/>
                                        </p:tgtEl>
                                        <p:attrNameLst>
                                          <p:attrName>ppt_x</p:attrName>
                                          <p:attrName>ppt_y</p:attrName>
                                        </p:attrNameLst>
                                      </p:cBhvr>
                                      <p:rCtr x="3472" y="-12986"/>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childTnLst>
                          </p:cTn>
                        </p:par>
                        <p:par>
                          <p:cTn id="30" fill="hold">
                            <p:stCondLst>
                              <p:cond delay="2000"/>
                            </p:stCondLst>
                            <p:childTnLst>
                              <p:par>
                                <p:cTn id="31" presetID="23" presetClass="entr" presetSubtype="32" fill="hold" grpId="0" nodeType="afterEffect">
                                  <p:stCondLst>
                                    <p:cond delay="25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4*#ppt_w"/>
                                          </p:val>
                                        </p:tav>
                                        <p:tav tm="100000">
                                          <p:val>
                                            <p:strVal val="#ppt_w"/>
                                          </p:val>
                                        </p:tav>
                                      </p:tavLst>
                                    </p:anim>
                                    <p:anim calcmode="lin" valueType="num">
                                      <p:cBhvr>
                                        <p:cTn id="34" dur="1000" fill="hold"/>
                                        <p:tgtEl>
                                          <p:spTgt spid="3"/>
                                        </p:tgtEl>
                                        <p:attrNameLst>
                                          <p:attrName>ppt_h</p:attrName>
                                        </p:attrNameLst>
                                      </p:cBhvr>
                                      <p:tavLst>
                                        <p:tav tm="0">
                                          <p:val>
                                            <p:strVal val="4*#ppt_h"/>
                                          </p:val>
                                        </p:tav>
                                        <p:tav tm="100000">
                                          <p:val>
                                            <p:strVal val="#ppt_h"/>
                                          </p:val>
                                        </p:tav>
                                      </p:tavLst>
                                    </p:anim>
                                  </p:childTnLst>
                                </p:cTn>
                              </p:par>
                              <p:par>
                                <p:cTn id="35" presetID="23" presetClass="exit" presetSubtype="32" fill="hold" grpId="1" nodeType="withEffect">
                                  <p:stCondLst>
                                    <p:cond delay="1000"/>
                                  </p:stCondLst>
                                  <p:childTnLst>
                                    <p:anim calcmode="lin" valueType="num">
                                      <p:cBhvr>
                                        <p:cTn id="36" dur="1000"/>
                                        <p:tgtEl>
                                          <p:spTgt spid="3"/>
                                        </p:tgtEl>
                                        <p:attrNameLst>
                                          <p:attrName>ppt_w</p:attrName>
                                        </p:attrNameLst>
                                      </p:cBhvr>
                                      <p:tavLst>
                                        <p:tav tm="0">
                                          <p:val>
                                            <p:strVal val="ppt_w"/>
                                          </p:val>
                                        </p:tav>
                                        <p:tav tm="100000">
                                          <p:val>
                                            <p:fltVal val="0"/>
                                          </p:val>
                                        </p:tav>
                                      </p:tavLst>
                                    </p:anim>
                                    <p:anim calcmode="lin" valueType="num">
                                      <p:cBhvr>
                                        <p:cTn id="37" dur="1000"/>
                                        <p:tgtEl>
                                          <p:spTgt spid="3"/>
                                        </p:tgtEl>
                                        <p:attrNameLst>
                                          <p:attrName>ppt_h</p:attrName>
                                        </p:attrNameLst>
                                      </p:cBhvr>
                                      <p:tavLst>
                                        <p:tav tm="0">
                                          <p:val>
                                            <p:strVal val="ppt_h"/>
                                          </p:val>
                                        </p:tav>
                                        <p:tav tm="100000">
                                          <p:val>
                                            <p:fltVal val="0"/>
                                          </p:val>
                                        </p:tav>
                                      </p:tavLst>
                                    </p:anim>
                                    <p:set>
                                      <p:cBhvr>
                                        <p:cTn id="38" dur="1" fill="hold">
                                          <p:stCondLst>
                                            <p:cond delay="999"/>
                                          </p:stCondLst>
                                        </p:cTn>
                                        <p:tgtEl>
                                          <p:spTgt spid="3"/>
                                        </p:tgtEl>
                                        <p:attrNameLst>
                                          <p:attrName>style.visibility</p:attrName>
                                        </p:attrNameLst>
                                      </p:cBhvr>
                                      <p:to>
                                        <p:strVal val="hidden"/>
                                      </p:to>
                                    </p:set>
                                  </p:childTnLst>
                                </p:cTn>
                              </p:par>
                            </p:childTnLst>
                          </p:cTn>
                        </p:par>
                        <p:par>
                          <p:cTn id="39" fill="hold">
                            <p:stCondLst>
                              <p:cond delay="4000"/>
                            </p:stCondLst>
                            <p:childTnLst>
                              <p:par>
                                <p:cTn id="40" presetID="23" presetClass="entr" presetSubtype="16" fill="hold" grpId="1"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2"/>
      <p:bldP spid="6" grpId="0"/>
      <p:bldP spid="6" grpId="1"/>
      <p:bldP spid="7" grpId="0"/>
      <p:bldP spid="7" grpId="1"/>
      <p:bldP spid="3" grpId="0"/>
      <p:bldP spid="3" grpId="1"/>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402957" y="2434492"/>
            <a:ext cx="1493134" cy="886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3074" name="Rectangle 2"/>
          <p:cNvSpPr>
            <a:spLocks noGrp="1" noChangeArrowheads="1"/>
          </p:cNvSpPr>
          <p:nvPr>
            <p:ph type="title"/>
          </p:nvPr>
        </p:nvSpPr>
        <p:spPr>
          <a:xfrm>
            <a:off x="468085" y="1635353"/>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son, do not walk in the way with them, Keep your foot from their path; For their feet run to evil, And they make haste to   shed blood.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1:15-16</a:t>
            </a:r>
          </a:p>
        </p:txBody>
      </p:sp>
      <p:sp>
        <p:nvSpPr>
          <p:cNvPr id="4" name="Rectangle 2"/>
          <p:cNvSpPr txBox="1">
            <a:spLocks noChangeArrowheads="1"/>
          </p:cNvSpPr>
          <p:nvPr/>
        </p:nvSpPr>
        <p:spPr bwMode="auto">
          <a:xfrm>
            <a:off x="6209265" y="1789356"/>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609311" y="1789091"/>
            <a:ext cx="27939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the way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691331" y="1787331"/>
            <a:ext cx="32061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 not walk</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1080111" y="3805424"/>
            <a:ext cx="1192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evil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7442522" y="2462616"/>
            <a:ext cx="4629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7006639" y="2464666"/>
            <a:ext cx="4629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748A71C-232A-41C8-B49F-94ED17BB721C}"/>
              </a:ext>
            </a:extLst>
          </p:cNvPr>
          <p:cNvSpPr txBox="1">
            <a:spLocks noChangeArrowheads="1"/>
          </p:cNvSpPr>
          <p:nvPr/>
        </p:nvSpPr>
        <p:spPr bwMode="auto">
          <a:xfrm>
            <a:off x="3948119" y="2681514"/>
            <a:ext cx="130218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2019735-5A84-42F0-9BFE-E569393F330E}"/>
              </a:ext>
            </a:extLst>
          </p:cNvPr>
          <p:cNvSpPr txBox="1">
            <a:spLocks noChangeArrowheads="1"/>
          </p:cNvSpPr>
          <p:nvPr/>
        </p:nvSpPr>
        <p:spPr bwMode="auto">
          <a:xfrm>
            <a:off x="3334214" y="2459831"/>
            <a:ext cx="1630692" cy="77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725396" y="3803092"/>
            <a:ext cx="44099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in the way of evil</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4965539" y="3128096"/>
            <a:ext cx="298626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 not walk</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023034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38889E-6 2.22222E-6 L -0.06042 -0.12986 " pathEditMode="relative" rAng="0" ptsTypes="AA">
                                      <p:cBhvr>
                                        <p:cTn id="6" dur="1500" fill="hold"/>
                                        <p:tgtEl>
                                          <p:spTgt spid="13"/>
                                        </p:tgtEl>
                                        <p:attrNameLst>
                                          <p:attrName>ppt_x</p:attrName>
                                          <p:attrName>ppt_y</p:attrName>
                                        </p:attrNameLst>
                                      </p:cBhvr>
                                      <p:rCtr x="-3021" y="-6505"/>
                                    </p:animMotion>
                                  </p:childTnLst>
                                </p:cTn>
                              </p:par>
                              <p:par>
                                <p:cTn id="7" presetID="23" presetClass="entr" presetSubtype="16" fill="hold" grpId="0" nodeType="withEffect">
                                  <p:stCondLst>
                                    <p:cond delay="100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childTnLst>
                                </p:cTn>
                              </p:par>
                              <p:par>
                                <p:cTn id="11" presetID="0" presetClass="path" presetSubtype="0" accel="50000" decel="50000" fill="hold" grpId="2" nodeType="withEffect">
                                  <p:stCondLst>
                                    <p:cond delay="1000"/>
                                  </p:stCondLst>
                                  <p:childTnLst>
                                    <p:animMotion origin="layout" path="M 0 0 L 0.21268 -0.21739 " pathEditMode="relative" ptsTypes="AA">
                                      <p:cBhvr>
                                        <p:cTn id="12" dur="1000" spd="-100000" fill="hold"/>
                                        <p:tgtEl>
                                          <p:spTgt spid="3074"/>
                                        </p:tgtEl>
                                        <p:attrNameLst>
                                          <p:attrName>ppt_x</p:attrName>
                                          <p:attrName>ppt_y</p:attrName>
                                        </p:attrNameLst>
                                      </p:cBhvr>
                                    </p:animMotion>
                                  </p:childTnLst>
                                </p:cTn>
                              </p:par>
                            </p:childTnLst>
                          </p:cTn>
                        </p:par>
                        <p:par>
                          <p:cTn id="13" fill="hold">
                            <p:stCondLst>
                              <p:cond delay="2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250"/>
                                        <p:tgtEl>
                                          <p:spTgt spid="13"/>
                                        </p:tgtEl>
                                      </p:cBhvr>
                                    </p:animEffect>
                                    <p:set>
                                      <p:cBhvr>
                                        <p:cTn id="19" dur="1" fill="hold">
                                          <p:stCondLst>
                                            <p:cond delay="24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par>
                                <p:cTn id="47" presetID="0" presetClass="path" presetSubtype="0" accel="50000" decel="50000" fill="hold" grpId="0" nodeType="withEffect">
                                  <p:stCondLst>
                                    <p:cond delay="0"/>
                                  </p:stCondLst>
                                  <p:childTnLst>
                                    <p:animMotion origin="layout" path="M 1.94444E-6 -3.7037E-6 L 0.2368 0.19537 " pathEditMode="relative" rAng="0" ptsTypes="AA">
                                      <p:cBhvr>
                                        <p:cTn id="48" dur="2000" fill="hold"/>
                                        <p:tgtEl>
                                          <p:spTgt spid="9"/>
                                        </p:tgtEl>
                                        <p:attrNameLst>
                                          <p:attrName>ppt_x</p:attrName>
                                          <p:attrName>ppt_y</p:attrName>
                                        </p:attrNameLst>
                                      </p:cBhvr>
                                      <p:rCtr x="11840" y="9769"/>
                                    </p:animMotion>
                                  </p:childTnLst>
                                </p:cTn>
                              </p:par>
                              <p:par>
                                <p:cTn id="49" presetID="0" presetClass="path" presetSubtype="0" accel="50000" decel="50000" fill="hold" grpId="0" nodeType="withEffect">
                                  <p:stCondLst>
                                    <p:cond delay="0"/>
                                  </p:stCondLst>
                                  <p:childTnLst>
                                    <p:animMotion origin="layout" path="M 2.77778E-7 3.33333E-6 L 0.31649 -0.00023 " pathEditMode="relative" rAng="0" ptsTypes="AA">
                                      <p:cBhvr>
                                        <p:cTn id="50" dur="2000" fill="hold"/>
                                        <p:tgtEl>
                                          <p:spTgt spid="10"/>
                                        </p:tgtEl>
                                        <p:attrNameLst>
                                          <p:attrName>ppt_x</p:attrName>
                                          <p:attrName>ppt_y</p:attrName>
                                        </p:attrNameLst>
                                      </p:cBhvr>
                                      <p:rCtr x="15816" y="-23"/>
                                    </p:animMotion>
                                  </p:childTnLst>
                                </p:cTn>
                              </p:par>
                              <p:par>
                                <p:cTn id="51" presetID="0" presetClass="path" presetSubtype="0" accel="50000" decel="50000" fill="hold" grpId="3" nodeType="withEffect">
                                  <p:stCondLst>
                                    <p:cond delay="0"/>
                                  </p:stCondLst>
                                  <p:childTnLst>
                                    <p:animMotion origin="layout" path="M 4.16667E-6 0.00138 C -0.00139 -0.00602 0.00138 -0.02848 -0.00799 -0.04375 C -0.01754 -0.05926 -0.03681 -0.08056 -0.05712 -0.09167 C -0.07761 -0.10278 -0.09931 -0.10649 -0.13056 -0.11042 C -0.16181 -0.11436 -0.20556 -0.11945 -0.24375 -0.11551 C -0.28212 -0.11181 -0.32778 -0.10463 -0.35955 -0.0875 C -0.39132 -0.07038 -0.41493 -0.04491 -0.43507 -0.0125 C -0.45539 0.02013 -0.46598 0.05625 -0.48056 0.1074 C -0.49532 0.1581 -0.51667 0.26273 -0.52344 0.29375 " pathEditMode="relative" rAng="0" ptsTypes="AAAAAAAAA">
                                      <p:cBhvr>
                                        <p:cTn id="52" dur="2000" fill="hold"/>
                                        <p:tgtEl>
                                          <p:spTgt spid="8"/>
                                        </p:tgtEl>
                                        <p:attrNameLst>
                                          <p:attrName>ppt_x</p:attrName>
                                          <p:attrName>ppt_y</p:attrName>
                                        </p:attrNameLst>
                                      </p:cBhvr>
                                      <p:rCtr x="-26181" y="8704"/>
                                    </p:animMotion>
                                  </p:childTnLst>
                                </p:cTn>
                              </p:par>
                              <p:par>
                                <p:cTn id="53" presetID="0" presetClass="path" presetSubtype="0" accel="50000" decel="50000" fill="hold" grpId="4" nodeType="withEffect">
                                  <p:stCondLst>
                                    <p:cond delay="0"/>
                                  </p:stCondLst>
                                  <p:childTnLst>
                                    <p:animMotion origin="layout" path="M -0.00018 -3.33333E-6 C 0.00086 0.02061 0.00191 0.04422 -0.00365 0.07361 C -0.00921 0.10417 -0.0191 0.14607 -0.03299 0.17709 C -0.04671 0.20834 -0.06511 0.23635 -0.0875 0.26042 C -0.1099 0.28449 -0.14063 0.30672 -0.16719 0.3213 C -0.19427 0.33588 -0.22032 0.34352 -0.24723 0.34815 C -0.27448 0.35278 -0.3073 0.35348 -0.33108 0.34977 C -0.35452 0.34607 -0.37361 0.33658 -0.38941 0.32616 C -0.40417 0.31574 -0.41146 0.30186 -0.41841 0.2875 C -0.42552 0.27315 -0.42882 0.25648 -0.43108 0.23959 C -0.43282 0.22292 -0.43299 0.20996 -0.43386 0.19561 " pathEditMode="relative" rAng="0" ptsTypes="AAAAAAAAAAA">
                                      <p:cBhvr>
                                        <p:cTn id="54" dur="2000" fill="hold"/>
                                        <p:tgtEl>
                                          <p:spTgt spid="11"/>
                                        </p:tgtEl>
                                        <p:attrNameLst>
                                          <p:attrName>ppt_x</p:attrName>
                                          <p:attrName>ppt_y</p:attrName>
                                        </p:attrNameLst>
                                      </p:cBhvr>
                                      <p:rCtr x="-21649" y="17616"/>
                                    </p:animMotion>
                                  </p:childTnLst>
                                </p:cTn>
                              </p:par>
                              <p:par>
                                <p:cTn id="55" presetID="0" presetClass="path" presetSubtype="0" accel="50000" decel="50000" fill="hold" grpId="3" nodeType="withEffect">
                                  <p:stCondLst>
                                    <p:cond delay="0"/>
                                  </p:stCondLst>
                                  <p:childTnLst>
                                    <p:animMotion origin="layout" path="M -3.05556E-6 3.7037E-6 C -0.00156 0.01203 -0.00277 0.02453 -0.00555 0.04166 C -0.00746 0.05972 -0.00746 0.0831 -0.01441 0.10625 C -0.02031 0.12916 -0.02639 0.15555 -0.04392 0.18055 C -0.06076 0.20555 -0.09027 0.23773 -0.11597 0.25648 C -0.14097 0.27523 -0.16927 0.28657 -0.19583 0.29351 C -0.22152 0.30046 -0.24826 0.30277 -0.27274 0.29861 C -0.29739 0.29444 -0.32621 0.28634 -0.3408 0.26828 C -0.35555 0.25023 -0.35781 0.21319 -0.35989 0.1949 " pathEditMode="relative" rAng="0" ptsTypes="AAAAAAAAA">
                                      <p:cBhvr>
                                        <p:cTn id="56" dur="2000" fill="hold"/>
                                        <p:tgtEl>
                                          <p:spTgt spid="12"/>
                                        </p:tgtEl>
                                        <p:attrNameLst>
                                          <p:attrName>ppt_x</p:attrName>
                                          <p:attrName>ppt_y</p:attrName>
                                        </p:attrNameLst>
                                      </p:cBhvr>
                                      <p:rCtr x="-18003" y="15023"/>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2"/>
      <p:bldP spid="8" grpId="1"/>
      <p:bldP spid="8" grpId="3"/>
      <p:bldP spid="9" grpId="0"/>
      <p:bldP spid="9" grpId="1"/>
      <p:bldP spid="10" grpId="0"/>
      <p:bldP spid="10" grpId="1"/>
      <p:bldP spid="11" grpId="1"/>
      <p:bldP spid="11" grpId="4"/>
      <p:bldP spid="12" grpId="1"/>
      <p:bldP spid="12" grpId="3"/>
      <p:bldP spid="13" grpId="0"/>
      <p:bldP spid="13" grpId="2"/>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p:cNvSpPr txBox="1">
            <a:spLocks noChangeArrowheads="1"/>
          </p:cNvSpPr>
          <p:nvPr/>
        </p:nvSpPr>
        <p:spPr bwMode="auto">
          <a:xfrm>
            <a:off x="725396" y="3803092"/>
            <a:ext cx="440995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in the way of evil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965539" y="3128096"/>
            <a:ext cx="298626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 walk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783772" y="2440895"/>
            <a:ext cx="7467600" cy="21419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enter the path of        the wicked, And do not walk  in the way of evil.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4:14</a:t>
            </a:r>
          </a:p>
        </p:txBody>
      </p:sp>
      <p:sp>
        <p:nvSpPr>
          <p:cNvPr id="4" name="Rectangle 2"/>
          <p:cNvSpPr txBox="1">
            <a:spLocks noChangeArrowheads="1"/>
          </p:cNvSpPr>
          <p:nvPr/>
        </p:nvSpPr>
        <p:spPr bwMode="auto">
          <a:xfrm>
            <a:off x="1418734" y="380130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20301E6-7679-412B-8C0B-4050794D8545}"/>
              </a:ext>
            </a:extLst>
          </p:cNvPr>
          <p:cNvSpPr txBox="1">
            <a:spLocks noChangeArrowheads="1"/>
          </p:cNvSpPr>
          <p:nvPr/>
        </p:nvSpPr>
        <p:spPr bwMode="auto">
          <a:xfrm>
            <a:off x="3393085" y="2722161"/>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metal">
              <a:bevelT w="38100" h="38100"/>
              <a:contourClr>
                <a:srgbClr val="EEB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17780" cmpd="sng">
                  <a:solidFill>
                    <a:srgbClr val="0070C0"/>
                  </a:solidFill>
                  <a:prstDash val="solid"/>
                  <a:miter lim="800000"/>
                </a:ln>
                <a:solidFill>
                  <a:schemeClr val="bg1"/>
                </a:solidFill>
                <a:effectLst>
                  <a:glow rad="63500">
                    <a:srgbClr val="CC6600"/>
                  </a:glow>
                  <a:outerShdw blurRad="50800" algn="tl" rotWithShape="0">
                    <a:srgbClr val="000000"/>
                  </a:outerShdw>
                </a:effectLst>
                <a:latin typeface="Calibri" panose="020F0502020204030204" pitchFamily="34" charset="0"/>
              </a:rPr>
              <a:t>Focus</a:t>
            </a:r>
            <a:endParaRPr lang="en-US" altLang="en-US" sz="6600" b="1" i="1" kern="0" dirty="0">
              <a:ln w="17780" cmpd="sng">
                <a:solidFill>
                  <a:srgbClr val="0070C0"/>
                </a:solidFill>
                <a:prstDash val="solid"/>
                <a:miter lim="800000"/>
              </a:ln>
              <a:solidFill>
                <a:schemeClr val="bg1"/>
              </a:solidFill>
              <a:effectLst>
                <a:glow rad="63500">
                  <a:srgbClr val="CC6600"/>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2E7AD8C-3B75-45FB-B28A-3E66A0374790}"/>
              </a:ext>
            </a:extLst>
          </p:cNvPr>
          <p:cNvSpPr txBox="1">
            <a:spLocks noChangeArrowheads="1"/>
          </p:cNvSpPr>
          <p:nvPr/>
        </p:nvSpPr>
        <p:spPr bwMode="auto">
          <a:xfrm>
            <a:off x="3433712" y="4734327"/>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metal">
              <a:bevelT w="38100" h="38100"/>
              <a:contourClr>
                <a:srgbClr val="EEB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0070C0"/>
                  </a:solidFill>
                  <a:prstDash val="solid"/>
                  <a:miter lim="800000"/>
                </a:ln>
                <a:solidFill>
                  <a:schemeClr val="bg1"/>
                </a:solidFill>
                <a:effectLst>
                  <a:glow rad="63500">
                    <a:srgbClr val="CC6600"/>
                  </a:glow>
                  <a:outerShdw blurRad="50800" algn="tl" rotWithShape="0">
                    <a:srgbClr val="000000"/>
                  </a:outerShdw>
                </a:effectLst>
                <a:latin typeface="Calibri" panose="020F0502020204030204" pitchFamily="34" charset="0"/>
              </a:rPr>
              <a:t>Force</a:t>
            </a:r>
            <a:endParaRPr lang="en-US" altLang="en-US" sz="4000" b="1" i="1" kern="0" dirty="0">
              <a:ln w="3175" cmpd="sng">
                <a:solidFill>
                  <a:srgbClr val="0070C0"/>
                </a:solidFill>
                <a:prstDash val="solid"/>
                <a:miter lim="800000"/>
              </a:ln>
              <a:solidFill>
                <a:schemeClr val="bg1"/>
              </a:solidFill>
              <a:effectLst>
                <a:glow rad="63500">
                  <a:srgbClr val="CC6600"/>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1225529" y="1845073"/>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32559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2.77778E-6 2.96296E-6 L -0.01875 -0.3257 " pathEditMode="relative" rAng="0" ptsTypes="AA">
                                      <p:cBhvr>
                                        <p:cTn id="10" dur="1000" spd="-100000" fill="hold"/>
                                        <p:tgtEl>
                                          <p:spTgt spid="3074"/>
                                        </p:tgtEl>
                                        <p:attrNameLst>
                                          <p:attrName>ppt_x</p:attrName>
                                          <p:attrName>ppt_y</p:attrName>
                                        </p:attrNameLst>
                                      </p:cBhvr>
                                      <p:rCtr x="-938" y="-16296"/>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0" presetClass="path" presetSubtype="0" accel="21000" decel="79000" fill="hold" grpId="0" nodeType="withEffect">
                                  <p:stCondLst>
                                    <p:cond delay="0"/>
                                  </p:stCondLst>
                                  <p:childTnLst>
                                    <p:animMotion origin="layout" path="M -1.11111E-6 -3.7037E-6 L -0.02083 -0.28518 " pathEditMode="relative" rAng="0" ptsTypes="AA">
                                      <p:cBhvr>
                                        <p:cTn id="31" dur="3250" fill="hold"/>
                                        <p:tgtEl>
                                          <p:spTgt spid="4"/>
                                        </p:tgtEl>
                                        <p:attrNameLst>
                                          <p:attrName>ppt_x</p:attrName>
                                          <p:attrName>ppt_y</p:attrName>
                                        </p:attrNameLst>
                                      </p:cBhvr>
                                      <p:rCtr x="-1042" y="-14259"/>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6" presetClass="emph" presetSubtype="0" fill="hold" grpId="2" nodeType="withEffect">
                                  <p:stCondLst>
                                    <p:cond delay="0"/>
                                  </p:stCondLst>
                                  <p:childTnLst>
                                    <p:animScale>
                                      <p:cBhvr>
                                        <p:cTn id="36" dur="1500" fill="hold"/>
                                        <p:tgtEl>
                                          <p:spTgt spid="8"/>
                                        </p:tgtEl>
                                      </p:cBhvr>
                                      <p:by x="150000" y="150000"/>
                                    </p:animScale>
                                  </p:childTnLst>
                                </p:cTn>
                              </p:par>
                              <p:par>
                                <p:cTn id="37" presetID="0" presetClass="path" presetSubtype="0" accel="50000" decel="50000" fill="hold" grpId="0" nodeType="withEffect">
                                  <p:stCondLst>
                                    <p:cond delay="0"/>
                                  </p:stCondLst>
                                  <p:childTnLst>
                                    <p:animMotion origin="layout" path="M -3.61111E-6 -3.33333E-6 L -0.00625 -0.30046 " pathEditMode="relative" rAng="0" ptsTypes="AA">
                                      <p:cBhvr>
                                        <p:cTn id="38" dur="1500" fill="hold"/>
                                        <p:tgtEl>
                                          <p:spTgt spid="8"/>
                                        </p:tgtEl>
                                        <p:attrNameLst>
                                          <p:attrName>ppt_x</p:attrName>
                                          <p:attrName>ppt_y</p:attrName>
                                        </p:attrNameLst>
                                      </p:cBhvr>
                                      <p:rCtr x="-313" y="-15023"/>
                                    </p:animMotion>
                                  </p:childTnLst>
                                </p:cTn>
                              </p:par>
                              <p:par>
                                <p:cTn id="39" presetID="9" presetClass="entr" presetSubtype="0" fill="hold" grpId="1" nodeType="withEffect">
                                  <p:stCondLst>
                                    <p:cond delay="75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1000"/>
                                        <p:tgtEl>
                                          <p:spTgt spid="9"/>
                                        </p:tgtEl>
                                      </p:cBhvr>
                                    </p:animEffect>
                                  </p:childTnLst>
                                </p:cTn>
                              </p:par>
                              <p:par>
                                <p:cTn id="42" presetID="9" presetClass="exit" presetSubtype="0" fill="hold" grpId="3" nodeType="withEffect">
                                  <p:stCondLst>
                                    <p:cond delay="750"/>
                                  </p:stCondLst>
                                  <p:childTnLst>
                                    <p:animEffect transition="out" filter="dissolv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par>
                                <p:cTn id="45" presetID="0" presetClass="path" presetSubtype="0" accel="50000" decel="50000" fill="hold" grpId="0" nodeType="withEffect">
                                  <p:stCondLst>
                                    <p:cond delay="1000"/>
                                  </p:stCondLst>
                                  <p:childTnLst>
                                    <p:animMotion origin="layout" path="M -3.33333E-6 3.7037E-6 L -0.00468 -0.26875 " pathEditMode="relative" rAng="0" ptsTypes="AA">
                                      <p:cBhvr>
                                        <p:cTn id="46" dur="1500" fill="hold"/>
                                        <p:tgtEl>
                                          <p:spTgt spid="9"/>
                                        </p:tgtEl>
                                        <p:attrNameLst>
                                          <p:attrName>ppt_x</p:attrName>
                                          <p:attrName>ppt_y</p:attrName>
                                        </p:attrNameLst>
                                      </p:cBhvr>
                                      <p:rCtr x="-243" y="-13449"/>
                                    </p:animMotion>
                                  </p:childTnLst>
                                </p:cTn>
                              </p:par>
                              <p:par>
                                <p:cTn id="47" presetID="6" presetClass="emph" presetSubtype="0" fill="hold" grpId="2" nodeType="withEffect">
                                  <p:stCondLst>
                                    <p:cond delay="1000"/>
                                  </p:stCondLst>
                                  <p:childTnLst>
                                    <p:animScale>
                                      <p:cBhvr>
                                        <p:cTn id="48" dur="1500" fill="hold"/>
                                        <p:tgtEl>
                                          <p:spTgt spid="9"/>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5" grpId="2"/>
      <p:bldP spid="3074" grpId="0"/>
      <p:bldP spid="3074" grpId="1"/>
      <p:bldP spid="3074" grpId="2"/>
      <p:bldP spid="4" grpId="0"/>
      <p:bldP spid="4" grpId="1"/>
      <p:bldP spid="9" grpId="0"/>
      <p:bldP spid="9" grpId="1"/>
      <p:bldP spid="9" grpId="2"/>
      <p:bldP spid="8" grpId="0"/>
      <p:bldP spid="8" grpId="1"/>
      <p:bldP spid="8" grpId="2"/>
      <p:bldP spid="8" grpId="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_Zoom_In">
            <a:hlinkClick r:id="" action="ppaction://media"/>
            <a:extLst>
              <a:ext uri="{FF2B5EF4-FFF2-40B4-BE49-F238E27FC236}">
                <a16:creationId xmlns:a16="http://schemas.microsoft.com/office/drawing/2014/main" id="{D4AA89E2-5E00-4884-B0BF-CDD2C41E82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70618422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298"/>
          <a:stretch/>
        </p:blipFill>
        <p:spPr>
          <a:xfrm>
            <a:off x="-1" y="1"/>
            <a:ext cx="9144001" cy="6858000"/>
          </a:xfrm>
          <a:prstGeom prst="rect">
            <a:avLst/>
          </a:prstGeom>
        </p:spPr>
      </p:pic>
      <p:sp>
        <p:nvSpPr>
          <p:cNvPr id="11" name="Title 1"/>
          <p:cNvSpPr txBox="1">
            <a:spLocks/>
          </p:cNvSpPr>
          <p:nvPr/>
        </p:nvSpPr>
        <p:spPr>
          <a:xfrm>
            <a:off x="1969600" y="4074143"/>
            <a:ext cx="2187616" cy="7931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a way</a:t>
            </a:r>
          </a:p>
        </p:txBody>
      </p:sp>
      <p:sp>
        <p:nvSpPr>
          <p:cNvPr id="12" name="Title 1"/>
          <p:cNvSpPr txBox="1">
            <a:spLocks/>
          </p:cNvSpPr>
          <p:nvPr/>
        </p:nvSpPr>
        <p:spPr>
          <a:xfrm>
            <a:off x="4126448" y="4716611"/>
            <a:ext cx="1666754" cy="8483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end is</a:t>
            </a:r>
          </a:p>
        </p:txBody>
      </p:sp>
      <p:sp>
        <p:nvSpPr>
          <p:cNvPr id="14" name="Rectangle 2">
            <a:extLst>
              <a:ext uri="{FF2B5EF4-FFF2-40B4-BE49-F238E27FC236}">
                <a16:creationId xmlns:a16="http://schemas.microsoft.com/office/drawing/2014/main" id="{37071510-0CAD-430D-9D25-C36AA109887B}"/>
              </a:ext>
            </a:extLst>
          </p:cNvPr>
          <p:cNvSpPr txBox="1">
            <a:spLocks noChangeArrowheads="1"/>
          </p:cNvSpPr>
          <p:nvPr/>
        </p:nvSpPr>
        <p:spPr bwMode="auto">
          <a:xfrm>
            <a:off x="1434433" y="1902604"/>
            <a:ext cx="165040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walk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225529" y="1845073"/>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225529" y="1845073"/>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46315" y="525009"/>
            <a:ext cx="8229600" cy="27842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 I know the way of man   is not in himself; It is not in man who walks to direct his own steps.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Jeremiah 10:23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78971" y="4019323"/>
            <a:ext cx="8229600" cy="219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a way that seems right to a man, But its end is the way of death.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14:12</a:t>
            </a:r>
          </a:p>
        </p:txBody>
      </p:sp>
      <p:sp>
        <p:nvSpPr>
          <p:cNvPr id="5" name="Rectangle 2"/>
          <p:cNvSpPr txBox="1">
            <a:spLocks noChangeArrowheads="1"/>
          </p:cNvSpPr>
          <p:nvPr/>
        </p:nvSpPr>
        <p:spPr bwMode="auto">
          <a:xfrm>
            <a:off x="4468177" y="55820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614095" y="473683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12"/>
          <p:cNvSpPr>
            <a:spLocks noChangeArrowheads="1"/>
          </p:cNvSpPr>
          <p:nvPr/>
        </p:nvSpPr>
        <p:spPr bwMode="auto">
          <a:xfrm>
            <a:off x="2060293" y="5416950"/>
            <a:ext cx="1828800" cy="74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effectLst>
                  <a:glow rad="63500">
                    <a:schemeClr val="bg1"/>
                  </a:glow>
                </a:effectLst>
                <a:latin typeface="Calibri" panose="020F0502020204030204" pitchFamily="34" charset="0"/>
              </a:rPr>
              <a:t>death</a:t>
            </a:r>
            <a:endParaRPr lang="en-US" altLang="en-US" sz="4400" b="1" i="1" dirty="0">
              <a:effectLst>
                <a:glow rad="63500">
                  <a:schemeClr val="bg1"/>
                </a:glow>
              </a:effectLst>
              <a:latin typeface="Calibri" panose="020F0502020204030204" pitchFamily="34" charset="0"/>
            </a:endParaRPr>
          </a:p>
        </p:txBody>
      </p:sp>
      <p:sp>
        <p:nvSpPr>
          <p:cNvPr id="15" name="Rectangle 2">
            <a:extLst>
              <a:ext uri="{FF2B5EF4-FFF2-40B4-BE49-F238E27FC236}">
                <a16:creationId xmlns:a16="http://schemas.microsoft.com/office/drawing/2014/main" id="{247F095C-992E-41C4-AA5C-C0D8CE7B3250}"/>
              </a:ext>
            </a:extLst>
          </p:cNvPr>
          <p:cNvSpPr txBox="1">
            <a:spLocks noChangeArrowheads="1"/>
          </p:cNvSpPr>
          <p:nvPr/>
        </p:nvSpPr>
        <p:spPr bwMode="auto">
          <a:xfrm>
            <a:off x="1941535" y="4071938"/>
            <a:ext cx="2244634" cy="75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a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16EB681-9A69-43E2-9075-295F8185F9E3}"/>
              </a:ext>
            </a:extLst>
          </p:cNvPr>
          <p:cNvSpPr txBox="1">
            <a:spLocks noChangeArrowheads="1"/>
          </p:cNvSpPr>
          <p:nvPr/>
        </p:nvSpPr>
        <p:spPr bwMode="auto">
          <a:xfrm>
            <a:off x="4045906" y="4729133"/>
            <a:ext cx="1828638" cy="77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end is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quot;No&quot; Symbol 39">
            <a:extLst>
              <a:ext uri="{FF2B5EF4-FFF2-40B4-BE49-F238E27FC236}">
                <a16:creationId xmlns:a16="http://schemas.microsoft.com/office/drawing/2014/main" id="{B41BE00E-3EE3-4AD1-AA79-287BA2AC8A47}"/>
              </a:ext>
            </a:extLst>
          </p:cNvPr>
          <p:cNvSpPr/>
          <p:nvPr/>
        </p:nvSpPr>
        <p:spPr>
          <a:xfrm>
            <a:off x="4051699" y="1921390"/>
            <a:ext cx="858606" cy="825065"/>
          </a:xfrm>
          <a:prstGeom prst="noSmoking">
            <a:avLst>
              <a:gd name="adj" fmla="val 13666"/>
            </a:avLst>
          </a:prstGeom>
          <a:solidFill>
            <a:srgbClr val="FF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2" hidden="1"/>
          <p:cNvSpPr txBox="1">
            <a:spLocks noChangeArrowheads="1"/>
          </p:cNvSpPr>
          <p:nvPr/>
        </p:nvSpPr>
        <p:spPr bwMode="auto">
          <a:xfrm>
            <a:off x="4008844" y="343881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15456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0" presetClass="path" presetSubtype="0" accel="50000" decel="50000" fill="hold" grpId="0" nodeType="withEffect">
                                  <p:stCondLst>
                                    <p:cond delay="0"/>
                                  </p:stCondLst>
                                  <p:childTnLst>
                                    <p:animMotion origin="layout" path="M -5.55556E-7 2.96296E-6 L 0.48004 0.42176 " pathEditMode="relative" rAng="0" ptsTypes="AA">
                                      <p:cBhvr>
                                        <p:cTn id="14" dur="2000" fill="hold"/>
                                        <p:tgtEl>
                                          <p:spTgt spid="8"/>
                                        </p:tgtEl>
                                        <p:attrNameLst>
                                          <p:attrName>ppt_x</p:attrName>
                                          <p:attrName>ppt_y</p:attrName>
                                        </p:attrNameLst>
                                      </p:cBhvr>
                                      <p:rCtr x="23993" y="21088"/>
                                    </p:animMotion>
                                  </p:childTnLst>
                                </p:cTn>
                              </p:par>
                              <p:par>
                                <p:cTn id="15" presetID="0" presetClass="path" presetSubtype="0" accel="28000" decel="72000" fill="hold" grpId="0" nodeType="withEffect">
                                  <p:stCondLst>
                                    <p:cond delay="0"/>
                                  </p:stCondLst>
                                  <p:childTnLst>
                                    <p:animMotion origin="layout" path="M -5.55556E-7 2.96296E-6 L 0.35521 -0.18727 " pathEditMode="relative" rAng="0" ptsTypes="AA">
                                      <p:cBhvr>
                                        <p:cTn id="16" dur="2000" fill="hold"/>
                                        <p:tgtEl>
                                          <p:spTgt spid="7"/>
                                        </p:tgtEl>
                                        <p:attrNameLst>
                                          <p:attrName>ppt_x</p:attrName>
                                          <p:attrName>ppt_y</p:attrName>
                                        </p:attrNameLst>
                                      </p:cBhvr>
                                      <p:rCtr x="17760" y="-9375"/>
                                    </p:animMotion>
                                  </p:childTnLst>
                                </p:cTn>
                              </p:par>
                              <p:par>
                                <p:cTn id="17" presetID="3" presetClass="emph" presetSubtype="2" fill="hold" grpId="4" nodeType="withEffect">
                                  <p:stCondLst>
                                    <p:cond delay="0"/>
                                  </p:stCondLst>
                                  <p:childTnLst>
                                    <p:animClr clrSpc="rgb" dir="cw">
                                      <p:cBhvr override="childStyle">
                                        <p:cTn id="18" dur="2000" fill="hold"/>
                                        <p:tgtEl>
                                          <p:spTgt spid="8"/>
                                        </p:tgtEl>
                                        <p:attrNameLst>
                                          <p:attrName>style.color</p:attrName>
                                        </p:attrNameLst>
                                      </p:cBhvr>
                                      <p:to>
                                        <a:srgbClr val="FF9900"/>
                                      </p:to>
                                    </p:animClr>
                                  </p:childTnLst>
                                </p:cTn>
                              </p:par>
                              <p:par>
                                <p:cTn id="19" presetID="9" presetClass="entr" presetSubtype="0" fill="hold" grpId="1" nodeType="with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23" presetClass="entr" presetSubtype="16" fill="hold" grpId="0" nodeType="withEffect">
                                  <p:stCondLst>
                                    <p:cond delay="150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1000" fill="hold"/>
                                        <p:tgtEl>
                                          <p:spTgt spid="3074"/>
                                        </p:tgtEl>
                                        <p:attrNameLst>
                                          <p:attrName>ppt_w</p:attrName>
                                        </p:attrNameLst>
                                      </p:cBhvr>
                                      <p:tavLst>
                                        <p:tav tm="0">
                                          <p:val>
                                            <p:fltVal val="0"/>
                                          </p:val>
                                        </p:tav>
                                        <p:tav tm="100000">
                                          <p:val>
                                            <p:strVal val="#ppt_w"/>
                                          </p:val>
                                        </p:tav>
                                      </p:tavLst>
                                    </p:anim>
                                    <p:anim calcmode="lin" valueType="num">
                                      <p:cBhvr>
                                        <p:cTn id="25" dur="1000" fill="hold"/>
                                        <p:tgtEl>
                                          <p:spTgt spid="3074"/>
                                        </p:tgtEl>
                                        <p:attrNameLst>
                                          <p:attrName>ppt_h</p:attrName>
                                        </p:attrNameLst>
                                      </p:cBhvr>
                                      <p:tavLst>
                                        <p:tav tm="0">
                                          <p:val>
                                            <p:fltVal val="0"/>
                                          </p:val>
                                        </p:tav>
                                        <p:tav tm="100000">
                                          <p:val>
                                            <p:strVal val="#ppt_h"/>
                                          </p:val>
                                        </p:tav>
                                      </p:tavLst>
                                    </p:anim>
                                  </p:childTnLst>
                                </p:cTn>
                              </p:par>
                              <p:par>
                                <p:cTn id="26" presetID="0" presetClass="path" presetSubtype="0" accel="50000" decel="50000" fill="hold" grpId="2" nodeType="withEffect">
                                  <p:stCondLst>
                                    <p:cond delay="1500"/>
                                  </p:stCondLst>
                                  <p:childTnLst>
                                    <p:animMotion origin="layout" path="M -4.72222E-6 -9.52821E-7 L -0.2493 0.04556 " pathEditMode="relative" rAng="0" ptsTypes="AA">
                                      <p:cBhvr>
                                        <p:cTn id="27" dur="1000" spd="-100000" fill="hold"/>
                                        <p:tgtEl>
                                          <p:spTgt spid="3074"/>
                                        </p:tgtEl>
                                        <p:attrNameLst>
                                          <p:attrName>ppt_x</p:attrName>
                                          <p:attrName>ppt_y</p:attrName>
                                        </p:attrNameLst>
                                      </p:cBhvr>
                                      <p:rCtr x="-12465" y="2266"/>
                                    </p:animMotion>
                                  </p:childTnLst>
                                </p:cTn>
                              </p:par>
                            </p:childTnLst>
                          </p:cTn>
                        </p:par>
                        <p:par>
                          <p:cTn id="28" fill="hold">
                            <p:stCondLst>
                              <p:cond delay="2500"/>
                            </p:stCondLst>
                            <p:childTnLst>
                              <p:par>
                                <p:cTn id="29" presetID="10" presetClass="exit" presetSubtype="0" fill="hold" grpId="3" nodeType="afterEffect">
                                  <p:stCondLst>
                                    <p:cond delay="0"/>
                                  </p:stCondLst>
                                  <p:childTnLst>
                                    <p:animEffect transition="out" filter="fade">
                                      <p:cBhvr>
                                        <p:cTn id="30" dur="250"/>
                                        <p:tgtEl>
                                          <p:spTgt spid="7"/>
                                        </p:tgtEl>
                                      </p:cBhvr>
                                    </p:animEffect>
                                    <p:set>
                                      <p:cBhvr>
                                        <p:cTn id="31" dur="1" fill="hold">
                                          <p:stCondLst>
                                            <p:cond delay="249"/>
                                          </p:stCondLst>
                                        </p:cTn>
                                        <p:tgtEl>
                                          <p:spTgt spid="7"/>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14"/>
                                        </p:tgtEl>
                                      </p:cBhvr>
                                    </p:animEffect>
                                    <p:set>
                                      <p:cBhvr>
                                        <p:cTn id="34" dur="1" fill="hold">
                                          <p:stCondLst>
                                            <p:cond delay="24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0" presetClass="exit" presetSubtype="0" fill="hold" grpId="3" nodeType="afterEffect">
                                  <p:stCondLst>
                                    <p:cond delay="0"/>
                                  </p:stCondLst>
                                  <p:childTnLst>
                                    <p:animEffect transition="out" filter="fade">
                                      <p:cBhvr>
                                        <p:cTn id="44" dur="250"/>
                                        <p:tgtEl>
                                          <p:spTgt spid="8"/>
                                        </p:tgtEl>
                                      </p:cBhvr>
                                    </p:animEffect>
                                    <p:set>
                                      <p:cBhvr>
                                        <p:cTn id="45" dur="1" fill="hold">
                                          <p:stCondLst>
                                            <p:cond delay="24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par>
                                <p:cTn id="51" presetID="18" presetClass="emph" presetSubtype="0" fill="hold" grpId="1" nodeType="withEffect">
                                  <p:stCondLst>
                                    <p:cond delay="0"/>
                                  </p:stCondLst>
                                  <p:childTnLst>
                                    <p:set>
                                      <p:cBhvr override="childStyle">
                                        <p:cTn id="52" dur="500" fill="hold"/>
                                        <p:tgtEl>
                                          <p:spTgt spid="11"/>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par>
                                <p:cTn id="61" presetID="18" presetClass="emph" presetSubtype="0" fill="hold" grpId="1" nodeType="withEffect">
                                  <p:stCondLst>
                                    <p:cond delay="0"/>
                                  </p:stCondLst>
                                  <p:childTnLst>
                                    <p:set>
                                      <p:cBhvr override="childStyle">
                                        <p:cTn id="62" dur="500" fill="hold"/>
                                        <p:tgtEl>
                                          <p:spTgt spid="12"/>
                                        </p:tgtEl>
                                        <p:attrNameLst>
                                          <p:attrName>style.textDecorationUnderline</p:attrName>
                                        </p:attrNameLst>
                                      </p:cBhvr>
                                      <p:to>
                                        <p:strVal val="true"/>
                                      </p:to>
                                    </p:set>
                                  </p:childTnLst>
                                </p:cTn>
                              </p:par>
                              <p:par>
                                <p:cTn id="63" presetID="22" presetClass="entr" presetSubtype="8"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39" presetClass="entr" presetSubtype="0" accel="10000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71"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72"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0"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stCondLst>
                                            <p:cond delay="0"/>
                                          </p:stCondLst>
                                        </p:cTn>
                                        <p:tgtEl>
                                          <p:spTgt spid="17"/>
                                        </p:tgtEl>
                                      </p:cBhvr>
                                    </p:animEffect>
                                    <p:anim to="" calcmode="lin" valueType="num">
                                      <p:cBhvr>
                                        <p:cTn id="79"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80"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250"/>
                                        <p:tgtEl>
                                          <p:spTgt spid="5"/>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250"/>
                                        <p:tgtEl>
                                          <p:spTgt spid="6"/>
                                        </p:tgtEl>
                                      </p:cBhvr>
                                    </p:animEffect>
                                  </p:childTnLst>
                                </p:cTn>
                              </p:par>
                              <p:par>
                                <p:cTn id="89" presetID="0" presetClass="path" presetSubtype="0" accel="50000" decel="50000" fill="hold" grpId="0" nodeType="withEffect">
                                  <p:stCondLst>
                                    <p:cond delay="0"/>
                                  </p:stCondLst>
                                  <p:childTnLst>
                                    <p:animMotion origin="layout" path="M 1.94444E-6 2.96296E-6 L -0.05018 0.4199 " pathEditMode="relative" rAng="0" ptsTypes="AA">
                                      <p:cBhvr>
                                        <p:cTn id="90" dur="2000" fill="hold"/>
                                        <p:tgtEl>
                                          <p:spTgt spid="5"/>
                                        </p:tgtEl>
                                        <p:attrNameLst>
                                          <p:attrName>ppt_x</p:attrName>
                                          <p:attrName>ppt_y</p:attrName>
                                        </p:attrNameLst>
                                      </p:cBhvr>
                                      <p:rCtr x="-2517" y="20995"/>
                                    </p:animMotion>
                                  </p:childTnLst>
                                </p:cTn>
                              </p:par>
                              <p:par>
                                <p:cTn id="91" presetID="0" presetClass="path" presetSubtype="0" accel="50000" decel="50000" fill="hold" grpId="0" nodeType="withEffect">
                                  <p:stCondLst>
                                    <p:cond delay="0"/>
                                  </p:stCondLst>
                                  <p:childTnLst>
                                    <p:animMotion origin="layout" path="M 4.72222E-6 3.7037E-6 L -0.17553 -0.18912 " pathEditMode="relative" rAng="0" ptsTypes="AA">
                                      <p:cBhvr>
                                        <p:cTn id="92" dur="2000" fill="hold"/>
                                        <p:tgtEl>
                                          <p:spTgt spid="6"/>
                                        </p:tgtEl>
                                        <p:attrNameLst>
                                          <p:attrName>ppt_x</p:attrName>
                                          <p:attrName>ppt_y</p:attrName>
                                        </p:attrNameLst>
                                      </p:cBhvr>
                                      <p:rCtr x="-8785" y="-9468"/>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250"/>
                                        <p:tgtEl>
                                          <p:spTgt spid="3"/>
                                        </p:tgtEl>
                                      </p:cBhvr>
                                    </p:animEffect>
                                    <p:set>
                                      <p:cBhvr>
                                        <p:cTn id="98" dur="1" fill="hold">
                                          <p:stCondLst>
                                            <p:cond delay="1249"/>
                                          </p:stCondLst>
                                        </p:cTn>
                                        <p:tgtEl>
                                          <p:spTgt spid="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250"/>
                                        <p:tgtEl>
                                          <p:spTgt spid="11"/>
                                        </p:tgtEl>
                                      </p:cBhvr>
                                    </p:animEffect>
                                    <p:set>
                                      <p:cBhvr>
                                        <p:cTn id="113" dur="1" fill="hold">
                                          <p:stCondLst>
                                            <p:cond delay="249"/>
                                          </p:stCondLst>
                                        </p:cTn>
                                        <p:tgtEl>
                                          <p:spTgt spid="11"/>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250"/>
                                        <p:tgtEl>
                                          <p:spTgt spid="12"/>
                                        </p:tgtEl>
                                      </p:cBhvr>
                                    </p:animEffect>
                                    <p:set>
                                      <p:cBhvr>
                                        <p:cTn id="116" dur="1" fill="hold">
                                          <p:stCondLst>
                                            <p:cond delay="249"/>
                                          </p:stCondLst>
                                        </p:cTn>
                                        <p:tgtEl>
                                          <p:spTgt spid="12"/>
                                        </p:tgtEl>
                                        <p:attrNameLst>
                                          <p:attrName>style.visibility</p:attrName>
                                        </p:attrNameLst>
                                      </p:cBhvr>
                                      <p:to>
                                        <p:strVal val="hidden"/>
                                      </p:to>
                                    </p:set>
                                  </p:childTnLst>
                                </p:cTn>
                              </p:par>
                            </p:childTnLst>
                          </p:cTn>
                        </p:par>
                        <p:par>
                          <p:cTn id="117" fill="hold">
                            <p:stCondLst>
                              <p:cond delay="2000"/>
                            </p:stCondLst>
                            <p:childTnLst>
                              <p:par>
                                <p:cTn id="118" presetID="10" presetClass="exit" presetSubtype="0" fill="hold" grpId="2" nodeType="afterEffect">
                                  <p:stCondLst>
                                    <p:cond delay="0"/>
                                  </p:stCondLst>
                                  <p:childTnLst>
                                    <p:animEffect transition="out" filter="fade">
                                      <p:cBhvr>
                                        <p:cTn id="119" dur="250"/>
                                        <p:tgtEl>
                                          <p:spTgt spid="6"/>
                                        </p:tgtEl>
                                      </p:cBhvr>
                                    </p:animEffect>
                                    <p:set>
                                      <p:cBhvr>
                                        <p:cTn id="120"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14" grpId="1"/>
      <p:bldP spid="14" grpId="2"/>
      <p:bldP spid="8" grpId="0"/>
      <p:bldP spid="8" grpId="1"/>
      <p:bldP spid="8" grpId="2"/>
      <p:bldP spid="8" grpId="3"/>
      <p:bldP spid="8" grpId="4"/>
      <p:bldP spid="7" grpId="0"/>
      <p:bldP spid="7" grpId="1"/>
      <p:bldP spid="7" grpId="2"/>
      <p:bldP spid="7" grpId="3"/>
      <p:bldP spid="3074" grpId="0"/>
      <p:bldP spid="3074" grpId="1"/>
      <p:bldP spid="3074" grpId="2"/>
      <p:bldP spid="3" grpId="0"/>
      <p:bldP spid="3" grpId="1"/>
      <p:bldP spid="5" grpId="0"/>
      <p:bldP spid="5" grpId="1"/>
      <p:bldP spid="6" grpId="0"/>
      <p:bldP spid="6" grpId="1"/>
      <p:bldP spid="6" grpId="2"/>
      <p:bldP spid="13" grpId="0"/>
      <p:bldP spid="13" grpId="1"/>
      <p:bldP spid="15" grpId="0"/>
      <p:bldP spid="15" grpId="1"/>
      <p:bldP spid="16" grpId="0"/>
      <p:bldP spid="16" grpId="1"/>
      <p:bldP spid="17" grpId="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C391013-9748-45BF-9254-7D782B81830E}"/>
              </a:ext>
            </a:extLst>
          </p:cNvPr>
          <p:cNvPicPr>
            <a:picLocks noChangeAspect="1"/>
          </p:cNvPicPr>
          <p:nvPr/>
        </p:nvPicPr>
        <p:blipFill rotWithShape="1">
          <a:blip r:embed="rId3">
            <a:extLst>
              <a:ext uri="{28A0092B-C50C-407E-A947-70E740481C1C}">
                <a14:useLocalDpi xmlns:a14="http://schemas.microsoft.com/office/drawing/2010/main" val="0"/>
              </a:ext>
            </a:extLst>
          </a:blip>
          <a:srcRect l="921" r="921"/>
          <a:stretch/>
        </p:blipFill>
        <p:spPr>
          <a:xfrm flipH="1">
            <a:off x="0" y="0"/>
            <a:ext cx="9144000" cy="6858001"/>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11" r="1099"/>
          <a:stretch/>
        </p:blipFill>
        <p:spPr>
          <a:xfrm>
            <a:off x="84221" y="-1"/>
            <a:ext cx="9059779" cy="6858001"/>
          </a:xfrm>
          <a:prstGeom prst="rect">
            <a:avLst/>
          </a:prstGeom>
        </p:spPr>
      </p:pic>
      <p:sp>
        <p:nvSpPr>
          <p:cNvPr id="3074" name="Rectangle 2"/>
          <p:cNvSpPr>
            <a:spLocks noGrp="1" noChangeArrowheads="1"/>
          </p:cNvSpPr>
          <p:nvPr>
            <p:ph type="title"/>
          </p:nvPr>
        </p:nvSpPr>
        <p:spPr>
          <a:xfrm>
            <a:off x="467396" y="2038124"/>
            <a:ext cx="8229600" cy="28931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you shall say to this people, 'Thus says the LORD: "Behold, I set before you the way of life and the way of death." '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Jeremiah 21:8 </a:t>
            </a:r>
          </a:p>
        </p:txBody>
      </p:sp>
      <p:sp>
        <p:nvSpPr>
          <p:cNvPr id="6" name="Title 1"/>
          <p:cNvSpPr txBox="1">
            <a:spLocks/>
          </p:cNvSpPr>
          <p:nvPr/>
        </p:nvSpPr>
        <p:spPr>
          <a:xfrm>
            <a:off x="6628627" y="3366135"/>
            <a:ext cx="9606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no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life</a:t>
            </a:r>
          </a:p>
        </p:txBody>
      </p:sp>
      <p:sp>
        <p:nvSpPr>
          <p:cNvPr id="7" name="Title 1"/>
          <p:cNvSpPr txBox="1">
            <a:spLocks/>
          </p:cNvSpPr>
          <p:nvPr/>
        </p:nvSpPr>
        <p:spPr>
          <a:xfrm>
            <a:off x="2996082" y="4097437"/>
            <a:ext cx="1794076" cy="8403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death</a:t>
            </a:r>
          </a:p>
        </p:txBody>
      </p:sp>
      <p:sp>
        <p:nvSpPr>
          <p:cNvPr id="4" name="Rectangle 2"/>
          <p:cNvSpPr txBox="1">
            <a:spLocks noChangeArrowheads="1"/>
          </p:cNvSpPr>
          <p:nvPr/>
        </p:nvSpPr>
        <p:spPr bwMode="auto">
          <a:xfrm>
            <a:off x="4008844" y="343881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71804" y="411073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435524" y="3441332"/>
            <a:ext cx="135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067291" y="4112664"/>
            <a:ext cx="165760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1175A5F-8745-4950-AADB-8D9B9FEC977D}"/>
              </a:ext>
            </a:extLst>
          </p:cNvPr>
          <p:cNvSpPr txBox="1">
            <a:spLocks noChangeArrowheads="1"/>
          </p:cNvSpPr>
          <p:nvPr/>
        </p:nvSpPr>
        <p:spPr bwMode="auto">
          <a:xfrm>
            <a:off x="6559528" y="3441331"/>
            <a:ext cx="11163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79AA880-1789-441C-86FC-87BE8886BAA9}"/>
              </a:ext>
            </a:extLst>
          </p:cNvPr>
          <p:cNvSpPr txBox="1">
            <a:spLocks noChangeArrowheads="1"/>
          </p:cNvSpPr>
          <p:nvPr/>
        </p:nvSpPr>
        <p:spPr bwMode="auto">
          <a:xfrm>
            <a:off x="2938070" y="4098076"/>
            <a:ext cx="1915870" cy="78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5442143" y="1105380"/>
            <a:ext cx="2280212" cy="131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life</a:t>
            </a:r>
          </a:p>
        </p:txBody>
      </p:sp>
      <p:sp>
        <p:nvSpPr>
          <p:cNvPr id="8" name="Rectangle 2" hidden="1"/>
          <p:cNvSpPr txBox="1">
            <a:spLocks noChangeArrowheads="1"/>
          </p:cNvSpPr>
          <p:nvPr/>
        </p:nvSpPr>
        <p:spPr bwMode="auto">
          <a:xfrm>
            <a:off x="1307939" y="1103451"/>
            <a:ext cx="2280212" cy="131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death</a:t>
            </a:r>
          </a:p>
        </p:txBody>
      </p:sp>
    </p:spTree>
    <p:extLst>
      <p:ext uri="{BB962C8B-B14F-4D97-AF65-F5344CB8AC3E}">
        <p14:creationId xmlns:p14="http://schemas.microsoft.com/office/powerpoint/2010/main" val="421393057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3"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8" presetClass="emph" presetSubtype="0" fill="hold" grpId="1" nodeType="withEffect">
                                  <p:stCondLst>
                                    <p:cond delay="0"/>
                                  </p:stCondLst>
                                  <p:childTnLst>
                                    <p:set>
                                      <p:cBhvr override="childStyle">
                                        <p:cTn id="33" dur="500" fill="hold"/>
                                        <p:tgtEl>
                                          <p:spTgt spid="7"/>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10" presetClass="entr"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cTn>
                              </p:par>
                              <p:par>
                                <p:cTn id="51" presetID="0" presetClass="path" presetSubtype="0" accel="50000" decel="50000" fill="hold" grpId="0" nodeType="withEffect">
                                  <p:stCondLst>
                                    <p:cond delay="0"/>
                                  </p:stCondLst>
                                  <p:childTnLst>
                                    <p:animMotion origin="layout" path="M -4.44444E-6 -4.44444E-6 L 0.16303 -0.34838 " pathEditMode="relative" rAng="0" ptsTypes="AA">
                                      <p:cBhvr>
                                        <p:cTn id="52" dur="2000" fill="hold"/>
                                        <p:tgtEl>
                                          <p:spTgt spid="4"/>
                                        </p:tgtEl>
                                        <p:attrNameLst>
                                          <p:attrName>ppt_x</p:attrName>
                                          <p:attrName>ppt_y</p:attrName>
                                        </p:attrNameLst>
                                      </p:cBhvr>
                                      <p:rCtr x="8142" y="-17431"/>
                                    </p:animMotion>
                                  </p:childTnLst>
                                </p:cTn>
                              </p:par>
                              <p:par>
                                <p:cTn id="53" presetID="0" presetClass="path" presetSubtype="0" accel="50000" decel="50000" fill="hold" grpId="0" nodeType="withEffect">
                                  <p:stCondLst>
                                    <p:cond delay="0"/>
                                  </p:stCondLst>
                                  <p:childTnLst>
                                    <p:animMotion origin="layout" path="M 1.11111E-6 -1.11111E-6 L 0.09757 -0.44676 " pathEditMode="relative" rAng="0" ptsTypes="AA">
                                      <p:cBhvr>
                                        <p:cTn id="54" dur="2000" fill="hold"/>
                                        <p:tgtEl>
                                          <p:spTgt spid="5"/>
                                        </p:tgtEl>
                                        <p:attrNameLst>
                                          <p:attrName>ppt_x</p:attrName>
                                          <p:attrName>ppt_y</p:attrName>
                                        </p:attrNameLst>
                                      </p:cBhvr>
                                      <p:rCtr x="4878" y="-22338"/>
                                    </p:animMotion>
                                  </p:childTnLst>
                                </p:cTn>
                              </p:par>
                              <p:par>
                                <p:cTn id="55" presetID="0" presetClass="path" presetSubtype="0" accel="63000" decel="37000" fill="hold" grpId="0" nodeType="withEffect">
                                  <p:stCondLst>
                                    <p:cond delay="0"/>
                                  </p:stCondLst>
                                  <p:childTnLst>
                                    <p:animMotion origin="layout" path="M -1.38889E-6 2.59259E-6 L -0.05798 -0.25139 " pathEditMode="relative" rAng="0" ptsTypes="AA">
                                      <p:cBhvr>
                                        <p:cTn id="56" dur="2000" fill="hold"/>
                                        <p:tgtEl>
                                          <p:spTgt spid="10"/>
                                        </p:tgtEl>
                                        <p:attrNameLst>
                                          <p:attrName>ppt_x</p:attrName>
                                          <p:attrName>ppt_y</p:attrName>
                                        </p:attrNameLst>
                                      </p:cBhvr>
                                      <p:rCtr x="-2899" y="-12569"/>
                                    </p:animMotion>
                                  </p:childTnLst>
                                </p:cTn>
                              </p:par>
                              <p:par>
                                <p:cTn id="57" presetID="0" presetClass="path" presetSubtype="0" accel="62500" decel="37500" fill="hold" grpId="0" nodeType="withEffect">
                                  <p:stCondLst>
                                    <p:cond delay="0"/>
                                  </p:stCondLst>
                                  <p:childTnLst>
                                    <p:animMotion origin="layout" path="M -1.66667E-6 -4.07407E-6 L -0.15833 -0.34953 " pathEditMode="relative" rAng="0" ptsTypes="AA">
                                      <p:cBhvr>
                                        <p:cTn id="58" dur="2000" fill="hold"/>
                                        <p:tgtEl>
                                          <p:spTgt spid="11"/>
                                        </p:tgtEl>
                                        <p:attrNameLst>
                                          <p:attrName>ppt_x</p:attrName>
                                          <p:attrName>ppt_y</p:attrName>
                                        </p:attrNameLst>
                                      </p:cBhvr>
                                      <p:rCtr x="-7917" y="-17477"/>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50"/>
                                        <p:tgtEl>
                                          <p:spTgt spid="6"/>
                                        </p:tgtEl>
                                      </p:cBhvr>
                                    </p:animEffect>
                                    <p:set>
                                      <p:cBhvr>
                                        <p:cTn id="70" dur="1" fill="hold">
                                          <p:stCondLst>
                                            <p:cond delay="249"/>
                                          </p:stCondLst>
                                        </p:cTn>
                                        <p:tgtEl>
                                          <p:spTgt spid="6"/>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250"/>
                                        <p:tgtEl>
                                          <p:spTgt spid="7"/>
                                        </p:tgtEl>
                                      </p:cBhvr>
                                    </p:animEffect>
                                    <p:set>
                                      <p:cBhvr>
                                        <p:cTn id="73" dur="1" fill="hold">
                                          <p:stCondLst>
                                            <p:cond delay="249"/>
                                          </p:stCondLst>
                                        </p:cTn>
                                        <p:tgtEl>
                                          <p:spTgt spid="7"/>
                                        </p:tgtEl>
                                        <p:attrNameLst>
                                          <p:attrName>style.visibility</p:attrName>
                                        </p:attrNameLst>
                                      </p:cBhvr>
                                      <p:to>
                                        <p:strVal val="hidden"/>
                                      </p:to>
                                    </p:set>
                                  </p:childTnLst>
                                </p:cTn>
                              </p:par>
                            </p:childTnLst>
                          </p:cTn>
                        </p:par>
                        <p:par>
                          <p:cTn id="74" fill="hold">
                            <p:stCondLst>
                              <p:cond delay="2000"/>
                            </p:stCondLst>
                            <p:childTnLst>
                              <p:par>
                                <p:cTn id="75" presetID="17" presetClass="entr" presetSubtype="10" fill="hold" nodeType="afterEffect">
                                  <p:stCondLst>
                                    <p:cond delay="40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strVal val="#ppt_h"/>
                                          </p:val>
                                        </p:tav>
                                        <p:tav tm="100000">
                                          <p:val>
                                            <p:strVal val="#ppt_h"/>
                                          </p:val>
                                        </p:tav>
                                      </p:tavLst>
                                    </p:anim>
                                  </p:childTnLst>
                                </p:cTn>
                              </p:par>
                              <p:par>
                                <p:cTn id="79" presetID="17" presetClass="exit" presetSubtype="10" fill="hold" nodeType="withEffect">
                                  <p:stCondLst>
                                    <p:cond delay="0"/>
                                  </p:stCondLst>
                                  <p:childTnLst>
                                    <p:anim calcmode="lin" valueType="num">
                                      <p:cBhvr>
                                        <p:cTn id="80" dur="500"/>
                                        <p:tgtEl>
                                          <p:spTgt spid="2"/>
                                        </p:tgtEl>
                                        <p:attrNameLst>
                                          <p:attrName>ppt_w</p:attrName>
                                        </p:attrNameLst>
                                      </p:cBhvr>
                                      <p:tavLst>
                                        <p:tav tm="0">
                                          <p:val>
                                            <p:strVal val="ppt_w"/>
                                          </p:val>
                                        </p:tav>
                                        <p:tav tm="100000">
                                          <p:val>
                                            <p:fltVal val="0"/>
                                          </p:val>
                                        </p:tav>
                                      </p:tavLst>
                                    </p:anim>
                                    <p:anim calcmode="lin" valueType="num">
                                      <p:cBhvr>
                                        <p:cTn id="81" dur="500"/>
                                        <p:tgtEl>
                                          <p:spTgt spid="2"/>
                                        </p:tgtEl>
                                        <p:attrNameLst>
                                          <p:attrName>ppt_h</p:attrName>
                                        </p:attrNameLst>
                                      </p:cBhvr>
                                      <p:tavLst>
                                        <p:tav tm="0">
                                          <p:val>
                                            <p:strVal val="ppt_h"/>
                                          </p:val>
                                        </p:tav>
                                        <p:tav tm="100000">
                                          <p:val>
                                            <p:strVal val="ppt_h"/>
                                          </p:val>
                                        </p:tav>
                                      </p:tavLst>
                                    </p:anim>
                                    <p:set>
                                      <p:cBhvr>
                                        <p:cTn id="8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6" grpId="0"/>
      <p:bldP spid="6" grpId="1"/>
      <p:bldP spid="6" grpId="2"/>
      <p:bldP spid="7" grpId="0"/>
      <p:bldP spid="7" grpId="1"/>
      <p:bldP spid="7" grpId="2"/>
      <p:bldP spid="4" grpId="0"/>
      <p:bldP spid="4" grpId="1"/>
      <p:bldP spid="4" grpId="3"/>
      <p:bldP spid="5" grpId="0"/>
      <p:bldP spid="5" grpId="1"/>
      <p:bldP spid="10" grpId="0"/>
      <p:bldP spid="10" grpId="1"/>
      <p:bldP spid="11" grpId="0"/>
      <p:bldP spid="11" grpId="1"/>
      <p:bldP spid="12" grpId="0"/>
      <p:bldP spid="12" grpId="1"/>
      <p:bldP spid="13" grpId="0"/>
      <p:bldP spid="1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0"/>
            <a:ext cx="9136405" cy="6858000"/>
          </a:xfrm>
          <a:prstGeom prst="rect">
            <a:avLst/>
          </a:prstGeom>
        </p:spPr>
      </p:pic>
      <p:sp>
        <p:nvSpPr>
          <p:cNvPr id="3074" name="Rectangle 2"/>
          <p:cNvSpPr>
            <a:spLocks noGrp="1" noChangeArrowheads="1"/>
          </p:cNvSpPr>
          <p:nvPr>
            <p:ph type="title"/>
          </p:nvPr>
        </p:nvSpPr>
        <p:spPr>
          <a:xfrm>
            <a:off x="457199" y="3011912"/>
            <a:ext cx="8229600" cy="22181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LORD knows the way of the righteous, But the way of the ungodly shall perish.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1:6</a:t>
            </a:r>
          </a:p>
        </p:txBody>
      </p:sp>
      <p:sp>
        <p:nvSpPr>
          <p:cNvPr id="3" name="Rectangle 2"/>
          <p:cNvSpPr txBox="1">
            <a:spLocks noChangeArrowheads="1"/>
          </p:cNvSpPr>
          <p:nvPr/>
        </p:nvSpPr>
        <p:spPr bwMode="auto">
          <a:xfrm>
            <a:off x="457199" y="2979179"/>
            <a:ext cx="8229600" cy="229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way of righteousness is life, And in its pathway there is no death.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12:28</a:t>
            </a:r>
          </a:p>
        </p:txBody>
      </p:sp>
      <p:sp>
        <p:nvSpPr>
          <p:cNvPr id="8" name="Rectangle 2"/>
          <p:cNvSpPr txBox="1">
            <a:spLocks noChangeArrowheads="1"/>
          </p:cNvSpPr>
          <p:nvPr/>
        </p:nvSpPr>
        <p:spPr bwMode="auto">
          <a:xfrm>
            <a:off x="4886756" y="373688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307939" y="1103451"/>
            <a:ext cx="2280212" cy="131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p>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death</a:t>
            </a:r>
          </a:p>
        </p:txBody>
      </p:sp>
      <p:sp>
        <p:nvSpPr>
          <p:cNvPr id="10" name="Rectangle 2"/>
          <p:cNvSpPr txBox="1">
            <a:spLocks noChangeArrowheads="1"/>
          </p:cNvSpPr>
          <p:nvPr/>
        </p:nvSpPr>
        <p:spPr bwMode="auto">
          <a:xfrm>
            <a:off x="5442143" y="1105380"/>
            <a:ext cx="2280212" cy="131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p>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p>
        </p:txBody>
      </p:sp>
      <p:sp>
        <p:nvSpPr>
          <p:cNvPr id="11" name="Rectangle 2"/>
          <p:cNvSpPr txBox="1">
            <a:spLocks noChangeArrowheads="1"/>
          </p:cNvSpPr>
          <p:nvPr/>
        </p:nvSpPr>
        <p:spPr bwMode="auto">
          <a:xfrm>
            <a:off x="7382888" y="3067483"/>
            <a:ext cx="12459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2089303" y="4416151"/>
            <a:ext cx="17204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death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Arrow: Up 3">
            <a:extLst>
              <a:ext uri="{FF2B5EF4-FFF2-40B4-BE49-F238E27FC236}">
                <a16:creationId xmlns:a16="http://schemas.microsoft.com/office/drawing/2014/main" id="{007E388E-1DD2-4673-A5CB-01DBDB6A3CA9}"/>
              </a:ext>
            </a:extLst>
          </p:cNvPr>
          <p:cNvSpPr/>
          <p:nvPr/>
        </p:nvSpPr>
        <p:spPr>
          <a:xfrm>
            <a:off x="4905351" y="1547920"/>
            <a:ext cx="525873" cy="478452"/>
          </a:xfrm>
          <a:prstGeom prst="upArrow">
            <a:avLst>
              <a:gd name="adj1" fmla="val 33698"/>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64AF10E0-2D59-4174-ADDB-D7E8DF40EF3D}"/>
              </a:ext>
            </a:extLst>
          </p:cNvPr>
          <p:cNvSpPr/>
          <p:nvPr/>
        </p:nvSpPr>
        <p:spPr>
          <a:xfrm>
            <a:off x="3583388" y="1523999"/>
            <a:ext cx="525873" cy="526297"/>
          </a:xfrm>
          <a:prstGeom prst="downArrow">
            <a:avLst>
              <a:gd name="adj1" fmla="val 31887"/>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3A7CDB2B-1345-4A07-9B91-42CAB4D80E24}"/>
              </a:ext>
            </a:extLst>
          </p:cNvPr>
          <p:cNvSpPr txBox="1">
            <a:spLocks noChangeArrowheads="1"/>
          </p:cNvSpPr>
          <p:nvPr/>
        </p:nvSpPr>
        <p:spPr bwMode="auto">
          <a:xfrm>
            <a:off x="3223066" y="3744028"/>
            <a:ext cx="24158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pathway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3431288" y="138027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4880631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0"/>
                            </p:stCondLst>
                            <p:childTnLst>
                              <p:par>
                                <p:cTn id="14" presetID="42" presetClass="exit" presetSubtype="0" fill="hold" grpId="2" nodeType="afterEffect">
                                  <p:stCondLst>
                                    <p:cond delay="500"/>
                                  </p:stCondLst>
                                  <p:childTnLst>
                                    <p:animEffect transition="out" filter="fade">
                                      <p:cBhvr>
                                        <p:cTn id="15" dur="1000"/>
                                        <p:tgtEl>
                                          <p:spTgt spid="9"/>
                                        </p:tgtEl>
                                      </p:cBhvr>
                                    </p:animEffect>
                                    <p:anim calcmode="lin" valueType="num">
                                      <p:cBhvr>
                                        <p:cTn id="16" dur="1000"/>
                                        <p:tgtEl>
                                          <p:spTgt spid="9"/>
                                        </p:tgtEl>
                                        <p:attrNameLst>
                                          <p:attrName>ppt_x</p:attrName>
                                        </p:attrNameLst>
                                      </p:cBhvr>
                                      <p:tavLst>
                                        <p:tav tm="0">
                                          <p:val>
                                            <p:strVal val="ppt_x"/>
                                          </p:val>
                                        </p:tav>
                                        <p:tav tm="100000">
                                          <p:val>
                                            <p:strVal val="ppt_x"/>
                                          </p:val>
                                        </p:tav>
                                      </p:tavLst>
                                    </p:anim>
                                    <p:anim calcmode="lin" valueType="num">
                                      <p:cBhvr>
                                        <p:cTn id="17" dur="1000"/>
                                        <p:tgtEl>
                                          <p:spTgt spid="9"/>
                                        </p:tgtEl>
                                        <p:attrNameLst>
                                          <p:attrName>ppt_y</p:attrName>
                                        </p:attrNameLst>
                                      </p:cBhvr>
                                      <p:tavLst>
                                        <p:tav tm="0">
                                          <p:val>
                                            <p:strVal val="ppt_y"/>
                                          </p:val>
                                        </p:tav>
                                        <p:tav tm="100000">
                                          <p:val>
                                            <p:strVal val="ppt_y+.1"/>
                                          </p:val>
                                        </p:tav>
                                      </p:tavLst>
                                    </p:anim>
                                    <p:set>
                                      <p:cBhvr>
                                        <p:cTn id="18" dur="1" fill="hold">
                                          <p:stCondLst>
                                            <p:cond delay="999"/>
                                          </p:stCondLst>
                                        </p:cTn>
                                        <p:tgtEl>
                                          <p:spTgt spid="9"/>
                                        </p:tgtEl>
                                        <p:attrNameLst>
                                          <p:attrName>style.visibility</p:attrName>
                                        </p:attrNameLst>
                                      </p:cBhvr>
                                      <p:to>
                                        <p:strVal val="hidden"/>
                                      </p:to>
                                    </p:set>
                                  </p:childTnLst>
                                </p:cTn>
                              </p:par>
                              <p:par>
                                <p:cTn id="19" presetID="47" presetClass="exit" presetSubtype="0" fill="hold" grpId="2" nodeType="withEffect">
                                  <p:stCondLst>
                                    <p:cond delay="50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cTn>
                              </p:par>
                              <p:par>
                                <p:cTn id="24" presetID="23" presetClass="entr" presetSubtype="16" fill="hold" grpId="0" nodeType="withEffect">
                                  <p:stCondLst>
                                    <p:cond delay="125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ppt_w</p:attrName>
                                        </p:attrNameLst>
                                      </p:cBhvr>
                                      <p:tavLst>
                                        <p:tav tm="0">
                                          <p:val>
                                            <p:fltVal val="0"/>
                                          </p:val>
                                        </p:tav>
                                        <p:tav tm="100000">
                                          <p:val>
                                            <p:strVal val="#ppt_w"/>
                                          </p:val>
                                        </p:tav>
                                      </p:tavLst>
                                    </p:anim>
                                    <p:anim calcmode="lin" valueType="num">
                                      <p:cBhvr>
                                        <p:cTn id="27"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6" presetClass="emph" presetSubtype="0" fill="hold" grpId="2" nodeType="withEffect">
                                  <p:stCondLst>
                                    <p:cond delay="0"/>
                                  </p:stCondLst>
                                  <p:childTnLst>
                                    <p:animScale>
                                      <p:cBhvr>
                                        <p:cTn id="34" dur="2000" fill="hold"/>
                                        <p:tgtEl>
                                          <p:spTgt spid="3074"/>
                                        </p:tgtEl>
                                      </p:cBhvr>
                                      <p:by x="50000" y="50000"/>
                                    </p:animScale>
                                  </p:childTnLst>
                                </p:cTn>
                              </p:par>
                              <p:par>
                                <p:cTn id="35" presetID="0" presetClass="path" presetSubtype="0" accel="50000" decel="50000" fill="hold" grpId="3" nodeType="withEffect">
                                  <p:stCondLst>
                                    <p:cond delay="0"/>
                                  </p:stCondLst>
                                  <p:childTnLst>
                                    <p:animMotion origin="layout" path="M 0 -2.77521E-8 L -0.25573 0.25486 " pathEditMode="relative" rAng="0" ptsTypes="AA">
                                      <p:cBhvr>
                                        <p:cTn id="36" dur="2000" fill="hold"/>
                                        <p:tgtEl>
                                          <p:spTgt spid="3074"/>
                                        </p:tgtEl>
                                        <p:attrNameLst>
                                          <p:attrName>ppt_x</p:attrName>
                                          <p:attrName>ppt_y</p:attrName>
                                        </p:attrNameLst>
                                      </p:cBhvr>
                                      <p:rCtr x="-12795" y="12743"/>
                                    </p:animMotion>
                                  </p:childTnLst>
                                </p:cTn>
                              </p:par>
                              <p:par>
                                <p:cTn id="37" presetID="0" presetClass="path" presetSubtype="0" accel="50000" decel="50000" fill="hold" grpId="0" nodeType="withEffect">
                                  <p:stCondLst>
                                    <p:cond delay="0"/>
                                  </p:stCondLst>
                                  <p:childTnLst>
                                    <p:animMotion origin="layout" path="M -1.38889E-6 -2.96296E-6 L -0.41875 -0.09652 " pathEditMode="relative" rAng="0" ptsTypes="AA">
                                      <p:cBhvr>
                                        <p:cTn id="38" dur="2000" fill="hold"/>
                                        <p:tgtEl>
                                          <p:spTgt spid="8"/>
                                        </p:tgtEl>
                                        <p:attrNameLst>
                                          <p:attrName>ppt_x</p:attrName>
                                          <p:attrName>ppt_y</p:attrName>
                                        </p:attrNameLst>
                                      </p:cBhvr>
                                      <p:rCtr x="-20937" y="-4838"/>
                                    </p:animMotion>
                                  </p:childTnLst>
                                </p:cTn>
                              </p:par>
                              <p:par>
                                <p:cTn id="39" presetID="23" presetClass="entr" presetSubtype="16" fill="hold" grpId="0" nodeType="withEffect">
                                  <p:stCondLst>
                                    <p:cond delay="125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childTnLst>
                                </p:cTn>
                              </p:par>
                            </p:childTnLst>
                          </p:cTn>
                        </p:par>
                        <p:par>
                          <p:cTn id="43" fill="hold">
                            <p:stCondLst>
                              <p:cond delay="2000"/>
                            </p:stCondLst>
                            <p:childTnLst>
                              <p:par>
                                <p:cTn id="44" presetID="10" presetClass="exit" presetSubtype="0" fill="hold" grpId="2" nodeType="afterEffect">
                                  <p:stCondLst>
                                    <p:cond delay="0"/>
                                  </p:stCondLst>
                                  <p:childTnLst>
                                    <p:animEffect transition="out" filter="fade">
                                      <p:cBhvr>
                                        <p:cTn id="45" dur="250"/>
                                        <p:tgtEl>
                                          <p:spTgt spid="8"/>
                                        </p:tgtEl>
                                      </p:cBhvr>
                                    </p:animEffect>
                                    <p:set>
                                      <p:cBhvr>
                                        <p:cTn id="46" dur="1" fill="hold">
                                          <p:stCondLst>
                                            <p:cond delay="249"/>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50"/>
                                        <p:tgtEl>
                                          <p:spTgt spid="11"/>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50"/>
                                        <p:tgtEl>
                                          <p:spTgt spid="12"/>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250"/>
                                        <p:tgtEl>
                                          <p:spTgt spid="13"/>
                                        </p:tgtEl>
                                      </p:cBhvr>
                                    </p:animEffect>
                                  </p:childTnLst>
                                </p:cTn>
                              </p:par>
                              <p:par>
                                <p:cTn id="58" presetID="10" presetClass="entr" presetSubtype="0" fill="hold" grpId="4"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50"/>
                                        <p:tgtEl>
                                          <p:spTgt spid="8"/>
                                        </p:tgtEl>
                                      </p:cBhvr>
                                    </p:animEffect>
                                  </p:childTnLst>
                                </p:cTn>
                              </p:par>
                              <p:par>
                                <p:cTn id="61" presetID="3" presetClass="emph" presetSubtype="2" fill="hold" grpId="5" nodeType="withEffect">
                                  <p:stCondLst>
                                    <p:cond delay="0"/>
                                  </p:stCondLst>
                                  <p:childTnLst>
                                    <p:animClr clrSpc="rgb" dir="cw">
                                      <p:cBhvr override="childStyle">
                                        <p:cTn id="62" dur="2000" fill="hold"/>
                                        <p:tgtEl>
                                          <p:spTgt spid="11"/>
                                        </p:tgtEl>
                                        <p:attrNameLst>
                                          <p:attrName>style.color</p:attrName>
                                        </p:attrNameLst>
                                      </p:cBhvr>
                                      <p:to>
                                        <a:schemeClr val="bg1"/>
                                      </p:to>
                                    </p:animClr>
                                  </p:childTnLst>
                                </p:cTn>
                              </p:par>
                              <p:par>
                                <p:cTn id="63" presetID="3" presetClass="emph" presetSubtype="2" fill="hold" grpId="5" nodeType="withEffect">
                                  <p:stCondLst>
                                    <p:cond delay="0"/>
                                  </p:stCondLst>
                                  <p:childTnLst>
                                    <p:animClr clrSpc="rgb" dir="cw">
                                      <p:cBhvr override="childStyle">
                                        <p:cTn id="64" dur="2000" fill="hold"/>
                                        <p:tgtEl>
                                          <p:spTgt spid="12"/>
                                        </p:tgtEl>
                                        <p:attrNameLst>
                                          <p:attrName>style.color</p:attrName>
                                        </p:attrNameLst>
                                      </p:cBhvr>
                                      <p:to>
                                        <a:schemeClr val="tx1"/>
                                      </p:to>
                                    </p:animClr>
                                  </p:childTnLst>
                                </p:cTn>
                              </p:par>
                              <p:par>
                                <p:cTn id="65" presetID="8" presetClass="emph" presetSubtype="0" fill="hold" grpId="3" nodeType="withEffect">
                                  <p:stCondLst>
                                    <p:cond delay="0"/>
                                  </p:stCondLst>
                                  <p:childTnLst>
                                    <p:animRot by="-900000">
                                      <p:cBhvr>
                                        <p:cTn id="66" dur="1000" fill="hold"/>
                                        <p:tgtEl>
                                          <p:spTgt spid="13"/>
                                        </p:tgtEl>
                                        <p:attrNameLst>
                                          <p:attrName>r</p:attrName>
                                        </p:attrNameLst>
                                      </p:cBhvr>
                                    </p:animRot>
                                  </p:childTnLst>
                                </p:cTn>
                              </p:par>
                              <p:par>
                                <p:cTn id="67" presetID="42" presetClass="path" presetSubtype="0" accel="50000" decel="50000" fill="hold" grpId="4" nodeType="withEffect">
                                  <p:stCondLst>
                                    <p:cond delay="0"/>
                                  </p:stCondLst>
                                  <p:childTnLst>
                                    <p:animMotion origin="layout" path="M 1.38889E-6 1.11111E-6 L 0.01545 -0.00046 " pathEditMode="relative" rAng="0" ptsTypes="AA">
                                      <p:cBhvr>
                                        <p:cTn id="68" dur="1000" fill="hold"/>
                                        <p:tgtEl>
                                          <p:spTgt spid="13"/>
                                        </p:tgtEl>
                                        <p:attrNameLst>
                                          <p:attrName>ppt_x</p:attrName>
                                          <p:attrName>ppt_y</p:attrName>
                                        </p:attrNameLst>
                                      </p:cBhvr>
                                      <p:rCtr x="1007" y="0"/>
                                    </p:animMotion>
                                  </p:childTnLst>
                                </p:cTn>
                              </p:par>
                              <p:par>
                                <p:cTn id="69" presetID="0" presetClass="path" presetSubtype="0" accel="50000" decel="50000" fill="hold" grpId="0" nodeType="withEffect">
                                  <p:stCondLst>
                                    <p:cond delay="0"/>
                                  </p:stCondLst>
                                  <p:childTnLst>
                                    <p:animMotion origin="layout" path="M -8.33333E-7 2.22222E-6 L -0.13368 -0.45047 " pathEditMode="relative" rAng="0" ptsTypes="AA">
                                      <p:cBhvr>
                                        <p:cTn id="70" dur="2000" fill="hold"/>
                                        <p:tgtEl>
                                          <p:spTgt spid="11"/>
                                        </p:tgtEl>
                                        <p:attrNameLst>
                                          <p:attrName>ppt_x</p:attrName>
                                          <p:attrName>ppt_y</p:attrName>
                                        </p:attrNameLst>
                                      </p:cBhvr>
                                      <p:rCtr x="-6684" y="-22523"/>
                                    </p:animMotion>
                                  </p:childTnLst>
                                </p:cTn>
                              </p:par>
                              <p:par>
                                <p:cTn id="71" presetID="0" presetClass="path" presetSubtype="0" accel="50000" decel="50000" fill="hold" grpId="0" nodeType="withEffect">
                                  <p:stCondLst>
                                    <p:cond delay="0"/>
                                  </p:stCondLst>
                                  <p:childTnLst>
                                    <p:animMotion origin="layout" path="M 5.55556E-7 2.96296E-6 L -0.05226 -0.20255 " pathEditMode="relative" rAng="0" ptsTypes="AA">
                                      <p:cBhvr>
                                        <p:cTn id="72" dur="2000" fill="hold"/>
                                        <p:tgtEl>
                                          <p:spTgt spid="12"/>
                                        </p:tgtEl>
                                        <p:attrNameLst>
                                          <p:attrName>ppt_x</p:attrName>
                                          <p:attrName>ppt_y</p:attrName>
                                        </p:attrNameLst>
                                      </p:cBhvr>
                                      <p:rCtr x="-2622" y="-10139"/>
                                    </p:animMotion>
                                  </p:childTnLst>
                                </p:cTn>
                              </p:par>
                              <p:par>
                                <p:cTn id="73" presetID="0" presetClass="path" presetSubtype="0" accel="50000" decel="50000" fill="hold" grpId="3" nodeType="withEffect">
                                  <p:stCondLst>
                                    <p:cond delay="0"/>
                                  </p:stCondLst>
                                  <p:childTnLst>
                                    <p:animMotion origin="layout" path="M -0.41875 -0.09652 L -0.15903 -0.34352 " pathEditMode="relative" rAng="0" ptsTypes="AA">
                                      <p:cBhvr>
                                        <p:cTn id="74" dur="2000" fill="hold"/>
                                        <p:tgtEl>
                                          <p:spTgt spid="8"/>
                                        </p:tgtEl>
                                        <p:attrNameLst>
                                          <p:attrName>ppt_x</p:attrName>
                                          <p:attrName>ppt_y</p:attrName>
                                        </p:attrNameLst>
                                      </p:cBhvr>
                                      <p:rCtr x="12986" y="-12361"/>
                                    </p:animMotion>
                                  </p:childTnLst>
                                </p:cTn>
                              </p:par>
                              <p:par>
                                <p:cTn id="75" presetID="42" presetClass="exit" presetSubtype="0" fill="hold" grpId="1" nodeType="withEffect">
                                  <p:stCondLst>
                                    <p:cond delay="500"/>
                                  </p:stCondLst>
                                  <p:childTnLst>
                                    <p:animEffect transition="out" filter="fade">
                                      <p:cBhvr>
                                        <p:cTn id="76" dur="1000"/>
                                        <p:tgtEl>
                                          <p:spTgt spid="3074"/>
                                        </p:tgtEl>
                                      </p:cBhvr>
                                    </p:animEffect>
                                    <p:anim calcmode="lin" valueType="num">
                                      <p:cBhvr>
                                        <p:cTn id="77" dur="1000"/>
                                        <p:tgtEl>
                                          <p:spTgt spid="3074"/>
                                        </p:tgtEl>
                                        <p:attrNameLst>
                                          <p:attrName>ppt_x</p:attrName>
                                        </p:attrNameLst>
                                      </p:cBhvr>
                                      <p:tavLst>
                                        <p:tav tm="0">
                                          <p:val>
                                            <p:strVal val="ppt_x"/>
                                          </p:val>
                                        </p:tav>
                                        <p:tav tm="100000">
                                          <p:val>
                                            <p:strVal val="ppt_x"/>
                                          </p:val>
                                        </p:tav>
                                      </p:tavLst>
                                    </p:anim>
                                    <p:anim calcmode="lin" valueType="num">
                                      <p:cBhvr>
                                        <p:cTn id="78" dur="1000"/>
                                        <p:tgtEl>
                                          <p:spTgt spid="3074"/>
                                        </p:tgtEl>
                                        <p:attrNameLst>
                                          <p:attrName>ppt_y</p:attrName>
                                        </p:attrNameLst>
                                      </p:cBhvr>
                                      <p:tavLst>
                                        <p:tav tm="0">
                                          <p:val>
                                            <p:strVal val="ppt_y"/>
                                          </p:val>
                                        </p:tav>
                                        <p:tav tm="100000">
                                          <p:val>
                                            <p:strVal val="ppt_y+.1"/>
                                          </p:val>
                                        </p:tav>
                                      </p:tavLst>
                                    </p:anim>
                                    <p:set>
                                      <p:cBhvr>
                                        <p:cTn id="79" dur="1" fill="hold">
                                          <p:stCondLst>
                                            <p:cond delay="999"/>
                                          </p:stCondLst>
                                        </p:cTn>
                                        <p:tgtEl>
                                          <p:spTgt spid="3074"/>
                                        </p:tgtEl>
                                        <p:attrNameLst>
                                          <p:attrName>style.visibility</p:attrName>
                                        </p:attrNameLst>
                                      </p:cBhvr>
                                      <p:to>
                                        <p:strVal val="hidden"/>
                                      </p:to>
                                    </p:set>
                                  </p:childTnLst>
                                </p:cTn>
                              </p:par>
                              <p:par>
                                <p:cTn id="80" presetID="10" presetClass="exit" presetSubtype="0" fill="hold" grpId="1" nodeType="withEffect">
                                  <p:stCondLst>
                                    <p:cond delay="500"/>
                                  </p:stCondLst>
                                  <p:childTnLst>
                                    <p:animEffect transition="out" filter="fade">
                                      <p:cBhvr>
                                        <p:cTn id="81" dur="1000"/>
                                        <p:tgtEl>
                                          <p:spTgt spid="3"/>
                                        </p:tgtEl>
                                      </p:cBhvr>
                                    </p:animEffect>
                                    <p:set>
                                      <p:cBhvr>
                                        <p:cTn id="82" dur="1" fill="hold">
                                          <p:stCondLst>
                                            <p:cond delay="999"/>
                                          </p:stCondLst>
                                        </p:cTn>
                                        <p:tgtEl>
                                          <p:spTgt spid="3"/>
                                        </p:tgtEl>
                                        <p:attrNameLst>
                                          <p:attrName>style.visibility</p:attrName>
                                        </p:attrNameLst>
                                      </p:cBhvr>
                                      <p:to>
                                        <p:strVal val="hidden"/>
                                      </p:to>
                                    </p:set>
                                  </p:childTnLst>
                                </p:cTn>
                              </p:par>
                            </p:childTnLst>
                          </p:cTn>
                        </p:par>
                        <p:par>
                          <p:cTn id="83" fill="hold">
                            <p:stCondLst>
                              <p:cond delay="2000"/>
                            </p:stCondLst>
                            <p:childTnLst>
                              <p:par>
                                <p:cTn id="84" presetID="42" presetClass="exit" presetSubtype="0" fill="hold" grpId="2" nodeType="afterEffect">
                                  <p:stCondLst>
                                    <p:cond delay="0"/>
                                  </p:stCondLst>
                                  <p:childTnLst>
                                    <p:animEffect transition="out" filter="fade">
                                      <p:cBhvr>
                                        <p:cTn id="85" dur="1000"/>
                                        <p:tgtEl>
                                          <p:spTgt spid="2"/>
                                        </p:tgtEl>
                                      </p:cBhvr>
                                    </p:animEffect>
                                    <p:anim calcmode="lin" valueType="num">
                                      <p:cBhvr>
                                        <p:cTn id="86" dur="1000"/>
                                        <p:tgtEl>
                                          <p:spTgt spid="2"/>
                                        </p:tgtEl>
                                        <p:attrNameLst>
                                          <p:attrName>ppt_x</p:attrName>
                                        </p:attrNameLst>
                                      </p:cBhvr>
                                      <p:tavLst>
                                        <p:tav tm="0">
                                          <p:val>
                                            <p:strVal val="ppt_x"/>
                                          </p:val>
                                        </p:tav>
                                        <p:tav tm="100000">
                                          <p:val>
                                            <p:strVal val="ppt_x"/>
                                          </p:val>
                                        </p:tav>
                                      </p:tavLst>
                                    </p:anim>
                                    <p:anim calcmode="lin" valueType="num">
                                      <p:cBhvr>
                                        <p:cTn id="87" dur="1000"/>
                                        <p:tgtEl>
                                          <p:spTgt spid="2"/>
                                        </p:tgtEl>
                                        <p:attrNameLst>
                                          <p:attrName>ppt_y</p:attrName>
                                        </p:attrNameLst>
                                      </p:cBhvr>
                                      <p:tavLst>
                                        <p:tav tm="0">
                                          <p:val>
                                            <p:strVal val="ppt_y"/>
                                          </p:val>
                                        </p:tav>
                                        <p:tav tm="100000">
                                          <p:val>
                                            <p:strVal val="ppt_y+.1"/>
                                          </p:val>
                                        </p:tav>
                                      </p:tavLst>
                                    </p:anim>
                                    <p:set>
                                      <p:cBhvr>
                                        <p:cTn id="88" dur="1" fill="hold">
                                          <p:stCondLst>
                                            <p:cond delay="999"/>
                                          </p:stCondLst>
                                        </p:cTn>
                                        <p:tgtEl>
                                          <p:spTgt spid="2"/>
                                        </p:tgtEl>
                                        <p:attrNameLst>
                                          <p:attrName>style.visibility</p:attrName>
                                        </p:attrNameLst>
                                      </p:cBhvr>
                                      <p:to>
                                        <p:strVal val="hidden"/>
                                      </p:to>
                                    </p:set>
                                  </p:childTnLst>
                                </p:cTn>
                              </p:par>
                              <p:par>
                                <p:cTn id="89" presetID="47" presetClass="exit" presetSubtype="0" fill="hold" grpId="2" nodeType="withEffect">
                                  <p:stCondLst>
                                    <p:cond delay="0"/>
                                  </p:stCondLst>
                                  <p:childTnLst>
                                    <p:animEffect transition="out" filter="fade">
                                      <p:cBhvr>
                                        <p:cTn id="90" dur="1000"/>
                                        <p:tgtEl>
                                          <p:spTgt spid="4"/>
                                        </p:tgtEl>
                                      </p:cBhvr>
                                    </p:animEffect>
                                    <p:anim calcmode="lin" valueType="num">
                                      <p:cBhvr>
                                        <p:cTn id="91" dur="1000"/>
                                        <p:tgtEl>
                                          <p:spTgt spid="4"/>
                                        </p:tgtEl>
                                        <p:attrNameLst>
                                          <p:attrName>ppt_x</p:attrName>
                                        </p:attrNameLst>
                                      </p:cBhvr>
                                      <p:tavLst>
                                        <p:tav tm="0">
                                          <p:val>
                                            <p:strVal val="ppt_x"/>
                                          </p:val>
                                        </p:tav>
                                        <p:tav tm="100000">
                                          <p:val>
                                            <p:strVal val="ppt_x"/>
                                          </p:val>
                                        </p:tav>
                                      </p:tavLst>
                                    </p:anim>
                                    <p:anim calcmode="lin" valueType="num">
                                      <p:cBhvr>
                                        <p:cTn id="92" dur="1000"/>
                                        <p:tgtEl>
                                          <p:spTgt spid="4"/>
                                        </p:tgtEl>
                                        <p:attrNameLst>
                                          <p:attrName>ppt_y</p:attrName>
                                        </p:attrNameLst>
                                      </p:cBhvr>
                                      <p:tavLst>
                                        <p:tav tm="0">
                                          <p:val>
                                            <p:strVal val="ppt_y"/>
                                          </p:val>
                                        </p:tav>
                                        <p:tav tm="100000">
                                          <p:val>
                                            <p:strVal val="ppt_y-.1"/>
                                          </p:val>
                                        </p:tav>
                                      </p:tavLst>
                                    </p:anim>
                                    <p:set>
                                      <p:cBhvr>
                                        <p:cTn id="93" dur="1" fill="hold">
                                          <p:stCondLst>
                                            <p:cond delay="999"/>
                                          </p:stCondLst>
                                        </p:cTn>
                                        <p:tgtEl>
                                          <p:spTgt spid="4"/>
                                        </p:tgtEl>
                                        <p:attrNameLst>
                                          <p:attrName>style.visibility</p:attrName>
                                        </p:attrNameLst>
                                      </p:cBhvr>
                                      <p:to>
                                        <p:strVal val="hidden"/>
                                      </p:to>
                                    </p:set>
                                  </p:childTnLst>
                                </p:cTn>
                              </p:par>
                              <p:par>
                                <p:cTn id="94" presetID="17" presetClass="exit" presetSubtype="10" fill="hold" grpId="2" nodeType="withEffect">
                                  <p:stCondLst>
                                    <p:cond delay="750"/>
                                  </p:stCondLst>
                                  <p:childTnLst>
                                    <p:anim calcmode="lin" valueType="num">
                                      <p:cBhvr>
                                        <p:cTn id="95" dur="1000"/>
                                        <p:tgtEl>
                                          <p:spTgt spid="13"/>
                                        </p:tgtEl>
                                        <p:attrNameLst>
                                          <p:attrName>ppt_w</p:attrName>
                                        </p:attrNameLst>
                                      </p:cBhvr>
                                      <p:tavLst>
                                        <p:tav tm="0">
                                          <p:val>
                                            <p:strVal val="ppt_w"/>
                                          </p:val>
                                        </p:tav>
                                        <p:tav tm="100000">
                                          <p:val>
                                            <p:fltVal val="0"/>
                                          </p:val>
                                        </p:tav>
                                      </p:tavLst>
                                    </p:anim>
                                    <p:anim calcmode="lin" valueType="num">
                                      <p:cBhvr>
                                        <p:cTn id="96" dur="1000"/>
                                        <p:tgtEl>
                                          <p:spTgt spid="13"/>
                                        </p:tgtEl>
                                        <p:attrNameLst>
                                          <p:attrName>ppt_h</p:attrName>
                                        </p:attrNameLst>
                                      </p:cBhvr>
                                      <p:tavLst>
                                        <p:tav tm="0">
                                          <p:val>
                                            <p:strVal val="ppt_h"/>
                                          </p:val>
                                        </p:tav>
                                        <p:tav tm="100000">
                                          <p:val>
                                            <p:strVal val="ppt_h"/>
                                          </p:val>
                                        </p:tav>
                                      </p:tavLst>
                                    </p:anim>
                                    <p:set>
                                      <p:cBhvr>
                                        <p:cTn id="9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074" grpId="3"/>
      <p:bldP spid="3" grpId="0"/>
      <p:bldP spid="3" grpId="1"/>
      <p:bldP spid="8" grpId="0"/>
      <p:bldP spid="8" grpId="1"/>
      <p:bldP spid="8" grpId="2"/>
      <p:bldP spid="8" grpId="3"/>
      <p:bldP spid="8" grpId="4"/>
      <p:bldP spid="9" grpId="2"/>
      <p:bldP spid="10" grpId="2"/>
      <p:bldP spid="11" grpId="0"/>
      <p:bldP spid="11" grpId="1"/>
      <p:bldP spid="11" grpId="5"/>
      <p:bldP spid="12" grpId="0"/>
      <p:bldP spid="12" grpId="1"/>
      <p:bldP spid="12" grpId="5"/>
      <p:bldP spid="4" grpId="0" animBg="1"/>
      <p:bldP spid="4" grpId="1" animBg="1"/>
      <p:bldP spid="4" grpId="2" animBg="1"/>
      <p:bldP spid="2" grpId="0" animBg="1"/>
      <p:bldP spid="2" grpId="1" animBg="1"/>
      <p:bldP spid="2" grpId="2" animBg="1"/>
      <p:bldP spid="13" grpId="1"/>
      <p:bldP spid="13" grpId="2"/>
      <p:bldP spid="13" grpId="3"/>
      <p:bldP spid="13" grpId="4"/>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5410" cy="6858000"/>
          </a:xfrm>
          <a:prstGeom prst="rect">
            <a:avLst/>
          </a:prstGeom>
        </p:spPr>
      </p:pic>
      <p:sp>
        <p:nvSpPr>
          <p:cNvPr id="8" name="16-Point Star 5">
            <a:extLst>
              <a:ext uri="{FF2B5EF4-FFF2-40B4-BE49-F238E27FC236}">
                <a16:creationId xmlns:a16="http://schemas.microsoft.com/office/drawing/2014/main" id="{67202888-3F94-491C-8BDC-C88281746AA3}"/>
              </a:ext>
            </a:extLst>
          </p:cNvPr>
          <p:cNvSpPr/>
          <p:nvPr/>
        </p:nvSpPr>
        <p:spPr>
          <a:xfrm>
            <a:off x="2772037" y="2373550"/>
            <a:ext cx="3506129" cy="3102119"/>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6">
            <a:extLst>
              <a:ext uri="{FF2B5EF4-FFF2-40B4-BE49-F238E27FC236}">
                <a16:creationId xmlns:a16="http://schemas.microsoft.com/office/drawing/2014/main" id="{37CCD56A-3A41-49DC-8F68-AC1888EFF4D3}"/>
              </a:ext>
            </a:extLst>
          </p:cNvPr>
          <p:cNvSpPr/>
          <p:nvPr/>
        </p:nvSpPr>
        <p:spPr>
          <a:xfrm>
            <a:off x="2791328" y="2249910"/>
            <a:ext cx="3506129" cy="3284597"/>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03E75B60-1EB6-4EAF-92DF-2A7F2A482D40}"/>
              </a:ext>
            </a:extLst>
          </p:cNvPr>
          <p:cNvSpPr/>
          <p:nvPr/>
        </p:nvSpPr>
        <p:spPr>
          <a:xfrm>
            <a:off x="7374" y="3141406"/>
            <a:ext cx="9173497" cy="3716594"/>
          </a:xfrm>
          <a:custGeom>
            <a:avLst/>
            <a:gdLst>
              <a:gd name="connsiteX0" fmla="*/ 0 w 9173497"/>
              <a:gd name="connsiteY0" fmla="*/ 0 h 3716594"/>
              <a:gd name="connsiteX1" fmla="*/ 0 w 9173497"/>
              <a:gd name="connsiteY1" fmla="*/ 3709220 h 3716594"/>
              <a:gd name="connsiteX2" fmla="*/ 9173497 w 9173497"/>
              <a:gd name="connsiteY2" fmla="*/ 3716594 h 3716594"/>
              <a:gd name="connsiteX3" fmla="*/ 9173497 w 9173497"/>
              <a:gd name="connsiteY3" fmla="*/ 1991033 h 3716594"/>
              <a:gd name="connsiteX4" fmla="*/ 8959645 w 9173497"/>
              <a:gd name="connsiteY4" fmla="*/ 2013155 h 3716594"/>
              <a:gd name="connsiteX5" fmla="*/ 8421329 w 9173497"/>
              <a:gd name="connsiteY5" fmla="*/ 2293375 h 3716594"/>
              <a:gd name="connsiteX6" fmla="*/ 8200103 w 9173497"/>
              <a:gd name="connsiteY6" fmla="*/ 2116394 h 3716594"/>
              <a:gd name="connsiteX7" fmla="*/ 7934632 w 9173497"/>
              <a:gd name="connsiteY7" fmla="*/ 2138517 h 3716594"/>
              <a:gd name="connsiteX8" fmla="*/ 7433187 w 9173497"/>
              <a:gd name="connsiteY8" fmla="*/ 2374491 h 3716594"/>
              <a:gd name="connsiteX9" fmla="*/ 7152968 w 9173497"/>
              <a:gd name="connsiteY9" fmla="*/ 2337620 h 3716594"/>
              <a:gd name="connsiteX10" fmla="*/ 7071852 w 9173497"/>
              <a:gd name="connsiteY10" fmla="*/ 2168013 h 3716594"/>
              <a:gd name="connsiteX11" fmla="*/ 6983361 w 9173497"/>
              <a:gd name="connsiteY11" fmla="*/ 2190136 h 3716594"/>
              <a:gd name="connsiteX12" fmla="*/ 6835878 w 9173497"/>
              <a:gd name="connsiteY12" fmla="*/ 2263878 h 3716594"/>
              <a:gd name="connsiteX13" fmla="*/ 6703142 w 9173497"/>
              <a:gd name="connsiteY13" fmla="*/ 2263878 h 3716594"/>
              <a:gd name="connsiteX14" fmla="*/ 6658897 w 9173497"/>
              <a:gd name="connsiteY14" fmla="*/ 2322871 h 3716594"/>
              <a:gd name="connsiteX15" fmla="*/ 6629400 w 9173497"/>
              <a:gd name="connsiteY15" fmla="*/ 2241755 h 3716594"/>
              <a:gd name="connsiteX16" fmla="*/ 6703142 w 9173497"/>
              <a:gd name="connsiteY16" fmla="*/ 2131142 h 3716594"/>
              <a:gd name="connsiteX17" fmla="*/ 6791632 w 9173497"/>
              <a:gd name="connsiteY17" fmla="*/ 2020529 h 3716594"/>
              <a:gd name="connsiteX18" fmla="*/ 6754761 w 9173497"/>
              <a:gd name="connsiteY18" fmla="*/ 1902542 h 3716594"/>
              <a:gd name="connsiteX19" fmla="*/ 6673645 w 9173497"/>
              <a:gd name="connsiteY19" fmla="*/ 1836175 h 3716594"/>
              <a:gd name="connsiteX20" fmla="*/ 6651523 w 9173497"/>
              <a:gd name="connsiteY20" fmla="*/ 1688691 h 3716594"/>
              <a:gd name="connsiteX21" fmla="*/ 6504039 w 9173497"/>
              <a:gd name="connsiteY21" fmla="*/ 1548581 h 3716594"/>
              <a:gd name="connsiteX22" fmla="*/ 6489291 w 9173497"/>
              <a:gd name="connsiteY22" fmla="*/ 1393723 h 3716594"/>
              <a:gd name="connsiteX23" fmla="*/ 6430297 w 9173497"/>
              <a:gd name="connsiteY23" fmla="*/ 1408471 h 3716594"/>
              <a:gd name="connsiteX24" fmla="*/ 6356555 w 9173497"/>
              <a:gd name="connsiteY24" fmla="*/ 1482213 h 3716594"/>
              <a:gd name="connsiteX25" fmla="*/ 6297561 w 9173497"/>
              <a:gd name="connsiteY25" fmla="*/ 1445342 h 3716594"/>
              <a:gd name="connsiteX26" fmla="*/ 6194323 w 9173497"/>
              <a:gd name="connsiteY26" fmla="*/ 1482213 h 3716594"/>
              <a:gd name="connsiteX27" fmla="*/ 6105832 w 9173497"/>
              <a:gd name="connsiteY27" fmla="*/ 1526459 h 3716594"/>
              <a:gd name="connsiteX28" fmla="*/ 6046839 w 9173497"/>
              <a:gd name="connsiteY28" fmla="*/ 1541207 h 3716594"/>
              <a:gd name="connsiteX29" fmla="*/ 5914103 w 9173497"/>
              <a:gd name="connsiteY29" fmla="*/ 1511710 h 3716594"/>
              <a:gd name="connsiteX30" fmla="*/ 5773994 w 9173497"/>
              <a:gd name="connsiteY30" fmla="*/ 1519084 h 3716594"/>
              <a:gd name="connsiteX31" fmla="*/ 5744497 w 9173497"/>
              <a:gd name="connsiteY31" fmla="*/ 1386349 h 3716594"/>
              <a:gd name="connsiteX32" fmla="*/ 5818239 w 9173497"/>
              <a:gd name="connsiteY32" fmla="*/ 1268362 h 3716594"/>
              <a:gd name="connsiteX33" fmla="*/ 5773994 w 9173497"/>
              <a:gd name="connsiteY33" fmla="*/ 1194620 h 3716594"/>
              <a:gd name="connsiteX34" fmla="*/ 5707626 w 9173497"/>
              <a:gd name="connsiteY34" fmla="*/ 1216742 h 3716594"/>
              <a:gd name="connsiteX35" fmla="*/ 5678129 w 9173497"/>
              <a:gd name="connsiteY35" fmla="*/ 1150375 h 3716594"/>
              <a:gd name="connsiteX36" fmla="*/ 5582265 w 9173497"/>
              <a:gd name="connsiteY36" fmla="*/ 1128252 h 3716594"/>
              <a:gd name="connsiteX37" fmla="*/ 5479026 w 9173497"/>
              <a:gd name="connsiteY37" fmla="*/ 907026 h 3716594"/>
              <a:gd name="connsiteX38" fmla="*/ 5383161 w 9173497"/>
              <a:gd name="connsiteY38" fmla="*/ 892278 h 3716594"/>
              <a:gd name="connsiteX39" fmla="*/ 5309420 w 9173497"/>
              <a:gd name="connsiteY39" fmla="*/ 870155 h 3716594"/>
              <a:gd name="connsiteX40" fmla="*/ 5309420 w 9173497"/>
              <a:gd name="connsiteY40" fmla="*/ 870155 h 3716594"/>
              <a:gd name="connsiteX41" fmla="*/ 5309420 w 9173497"/>
              <a:gd name="connsiteY41" fmla="*/ 870155 h 3716594"/>
              <a:gd name="connsiteX42" fmla="*/ 5250426 w 9173497"/>
              <a:gd name="connsiteY42" fmla="*/ 929149 h 3716594"/>
              <a:gd name="connsiteX43" fmla="*/ 5206181 w 9173497"/>
              <a:gd name="connsiteY43" fmla="*/ 929149 h 3716594"/>
              <a:gd name="connsiteX44" fmla="*/ 5184058 w 9173497"/>
              <a:gd name="connsiteY44" fmla="*/ 848033 h 3716594"/>
              <a:gd name="connsiteX45" fmla="*/ 5095568 w 9173497"/>
              <a:gd name="connsiteY45" fmla="*/ 884904 h 3716594"/>
              <a:gd name="connsiteX46" fmla="*/ 4999703 w 9173497"/>
              <a:gd name="connsiteY46" fmla="*/ 921775 h 3716594"/>
              <a:gd name="connsiteX47" fmla="*/ 4984955 w 9173497"/>
              <a:gd name="connsiteY47" fmla="*/ 988142 h 3716594"/>
              <a:gd name="connsiteX48" fmla="*/ 4889091 w 9173497"/>
              <a:gd name="connsiteY48" fmla="*/ 1010265 h 3716594"/>
              <a:gd name="connsiteX49" fmla="*/ 4874342 w 9173497"/>
              <a:gd name="connsiteY49" fmla="*/ 1135626 h 3716594"/>
              <a:gd name="connsiteX50" fmla="*/ 4741607 w 9173497"/>
              <a:gd name="connsiteY50" fmla="*/ 1150375 h 3716594"/>
              <a:gd name="connsiteX51" fmla="*/ 4689987 w 9173497"/>
              <a:gd name="connsiteY51" fmla="*/ 1165123 h 3716594"/>
              <a:gd name="connsiteX52" fmla="*/ 4623620 w 9173497"/>
              <a:gd name="connsiteY52" fmla="*/ 1091381 h 3716594"/>
              <a:gd name="connsiteX53" fmla="*/ 4608871 w 9173497"/>
              <a:gd name="connsiteY53" fmla="*/ 980768 h 3716594"/>
              <a:gd name="connsiteX54" fmla="*/ 4616245 w 9173497"/>
              <a:gd name="connsiteY54" fmla="*/ 840659 h 3716594"/>
              <a:gd name="connsiteX55" fmla="*/ 4564626 w 9173497"/>
              <a:gd name="connsiteY55" fmla="*/ 759542 h 3716594"/>
              <a:gd name="connsiteX56" fmla="*/ 4564626 w 9173497"/>
              <a:gd name="connsiteY56" fmla="*/ 759542 h 3716594"/>
              <a:gd name="connsiteX57" fmla="*/ 4431891 w 9173497"/>
              <a:gd name="connsiteY57" fmla="*/ 597310 h 3716594"/>
              <a:gd name="connsiteX58" fmla="*/ 4372897 w 9173497"/>
              <a:gd name="connsiteY58" fmla="*/ 589936 h 3716594"/>
              <a:gd name="connsiteX59" fmla="*/ 4313903 w 9173497"/>
              <a:gd name="connsiteY59" fmla="*/ 449826 h 3716594"/>
              <a:gd name="connsiteX60" fmla="*/ 4240161 w 9173497"/>
              <a:gd name="connsiteY60" fmla="*/ 464575 h 3716594"/>
              <a:gd name="connsiteX61" fmla="*/ 4247536 w 9173497"/>
              <a:gd name="connsiteY61" fmla="*/ 612059 h 3716594"/>
              <a:gd name="connsiteX62" fmla="*/ 4254910 w 9173497"/>
              <a:gd name="connsiteY62" fmla="*/ 700549 h 3716594"/>
              <a:gd name="connsiteX63" fmla="*/ 4321278 w 9173497"/>
              <a:gd name="connsiteY63" fmla="*/ 811162 h 3716594"/>
              <a:gd name="connsiteX64" fmla="*/ 4181168 w 9173497"/>
              <a:gd name="connsiteY64" fmla="*/ 818536 h 3716594"/>
              <a:gd name="connsiteX65" fmla="*/ 4122174 w 9173497"/>
              <a:gd name="connsiteY65" fmla="*/ 759542 h 3716594"/>
              <a:gd name="connsiteX66" fmla="*/ 4107426 w 9173497"/>
              <a:gd name="connsiteY66" fmla="*/ 612059 h 3716594"/>
              <a:gd name="connsiteX67" fmla="*/ 4070555 w 9173497"/>
              <a:gd name="connsiteY67" fmla="*/ 582562 h 3716594"/>
              <a:gd name="connsiteX68" fmla="*/ 4018936 w 9173497"/>
              <a:gd name="connsiteY68" fmla="*/ 612059 h 3716594"/>
              <a:gd name="connsiteX69" fmla="*/ 3982065 w 9173497"/>
              <a:gd name="connsiteY69" fmla="*/ 744794 h 3716594"/>
              <a:gd name="connsiteX70" fmla="*/ 3886200 w 9173497"/>
              <a:gd name="connsiteY70" fmla="*/ 597310 h 3716594"/>
              <a:gd name="connsiteX71" fmla="*/ 3841955 w 9173497"/>
              <a:gd name="connsiteY71" fmla="*/ 471949 h 3716594"/>
              <a:gd name="connsiteX72" fmla="*/ 3812458 w 9173497"/>
              <a:gd name="connsiteY72" fmla="*/ 361336 h 3716594"/>
              <a:gd name="connsiteX73" fmla="*/ 3701845 w 9173497"/>
              <a:gd name="connsiteY73" fmla="*/ 324465 h 3716594"/>
              <a:gd name="connsiteX74" fmla="*/ 3650226 w 9173497"/>
              <a:gd name="connsiteY74" fmla="*/ 176981 h 3716594"/>
              <a:gd name="connsiteX75" fmla="*/ 3451123 w 9173497"/>
              <a:gd name="connsiteY75" fmla="*/ 162233 h 3716594"/>
              <a:gd name="connsiteX76" fmla="*/ 3406878 w 9173497"/>
              <a:gd name="connsiteY76" fmla="*/ 302342 h 3716594"/>
              <a:gd name="connsiteX77" fmla="*/ 3244645 w 9173497"/>
              <a:gd name="connsiteY77" fmla="*/ 427704 h 3716594"/>
              <a:gd name="connsiteX78" fmla="*/ 3244645 w 9173497"/>
              <a:gd name="connsiteY78" fmla="*/ 457200 h 3716594"/>
              <a:gd name="connsiteX79" fmla="*/ 3347884 w 9173497"/>
              <a:gd name="connsiteY79" fmla="*/ 597310 h 3716594"/>
              <a:gd name="connsiteX80" fmla="*/ 3421626 w 9173497"/>
              <a:gd name="connsiteY80" fmla="*/ 619433 h 3716594"/>
              <a:gd name="connsiteX81" fmla="*/ 3414252 w 9173497"/>
              <a:gd name="connsiteY81" fmla="*/ 722671 h 3716594"/>
              <a:gd name="connsiteX82" fmla="*/ 3340510 w 9173497"/>
              <a:gd name="connsiteY82" fmla="*/ 766917 h 3716594"/>
              <a:gd name="connsiteX83" fmla="*/ 3325761 w 9173497"/>
              <a:gd name="connsiteY83" fmla="*/ 634181 h 3716594"/>
              <a:gd name="connsiteX84" fmla="*/ 3259394 w 9173497"/>
              <a:gd name="connsiteY84" fmla="*/ 545691 h 3716594"/>
              <a:gd name="connsiteX85" fmla="*/ 3185652 w 9173497"/>
              <a:gd name="connsiteY85" fmla="*/ 479323 h 3716594"/>
              <a:gd name="connsiteX86" fmla="*/ 3016045 w 9173497"/>
              <a:gd name="connsiteY86" fmla="*/ 420329 h 3716594"/>
              <a:gd name="connsiteX87" fmla="*/ 2971800 w 9173497"/>
              <a:gd name="connsiteY87" fmla="*/ 44246 h 3716594"/>
              <a:gd name="connsiteX88" fmla="*/ 2920181 w 9173497"/>
              <a:gd name="connsiteY88" fmla="*/ 7375 h 3716594"/>
              <a:gd name="connsiteX89" fmla="*/ 2794820 w 9173497"/>
              <a:gd name="connsiteY89" fmla="*/ 7375 h 3716594"/>
              <a:gd name="connsiteX90" fmla="*/ 2684207 w 9173497"/>
              <a:gd name="connsiteY90" fmla="*/ 66368 h 3716594"/>
              <a:gd name="connsiteX91" fmla="*/ 2499852 w 9173497"/>
              <a:gd name="connsiteY91" fmla="*/ 51620 h 3716594"/>
              <a:gd name="connsiteX92" fmla="*/ 2381865 w 9173497"/>
              <a:gd name="connsiteY92" fmla="*/ 169607 h 3716594"/>
              <a:gd name="connsiteX93" fmla="*/ 2330245 w 9173497"/>
              <a:gd name="connsiteY93" fmla="*/ 147484 h 3716594"/>
              <a:gd name="connsiteX94" fmla="*/ 2241755 w 9173497"/>
              <a:gd name="connsiteY94" fmla="*/ 0 h 3716594"/>
              <a:gd name="connsiteX95" fmla="*/ 0 w 9173497"/>
              <a:gd name="connsiteY95" fmla="*/ 0 h 37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73497" h="3716594">
                <a:moveTo>
                  <a:pt x="0" y="0"/>
                </a:moveTo>
                <a:lnTo>
                  <a:pt x="0" y="3709220"/>
                </a:lnTo>
                <a:lnTo>
                  <a:pt x="9173497" y="3716594"/>
                </a:lnTo>
                <a:lnTo>
                  <a:pt x="9173497" y="1991033"/>
                </a:lnTo>
                <a:lnTo>
                  <a:pt x="8959645" y="2013155"/>
                </a:lnTo>
                <a:lnTo>
                  <a:pt x="8421329" y="2293375"/>
                </a:lnTo>
                <a:lnTo>
                  <a:pt x="8200103" y="2116394"/>
                </a:lnTo>
                <a:lnTo>
                  <a:pt x="7934632" y="2138517"/>
                </a:lnTo>
                <a:lnTo>
                  <a:pt x="7433187" y="2374491"/>
                </a:lnTo>
                <a:lnTo>
                  <a:pt x="7152968" y="2337620"/>
                </a:lnTo>
                <a:lnTo>
                  <a:pt x="7071852" y="2168013"/>
                </a:lnTo>
                <a:lnTo>
                  <a:pt x="6983361" y="2190136"/>
                </a:lnTo>
                <a:lnTo>
                  <a:pt x="6835878" y="2263878"/>
                </a:lnTo>
                <a:lnTo>
                  <a:pt x="6703142" y="2263878"/>
                </a:lnTo>
                <a:lnTo>
                  <a:pt x="6658897" y="2322871"/>
                </a:lnTo>
                <a:lnTo>
                  <a:pt x="6629400" y="2241755"/>
                </a:lnTo>
                <a:lnTo>
                  <a:pt x="6703142" y="2131142"/>
                </a:lnTo>
                <a:lnTo>
                  <a:pt x="6791632" y="2020529"/>
                </a:lnTo>
                <a:lnTo>
                  <a:pt x="6754761" y="1902542"/>
                </a:lnTo>
                <a:lnTo>
                  <a:pt x="6673645" y="1836175"/>
                </a:lnTo>
                <a:lnTo>
                  <a:pt x="6651523" y="1688691"/>
                </a:lnTo>
                <a:lnTo>
                  <a:pt x="6504039" y="1548581"/>
                </a:lnTo>
                <a:lnTo>
                  <a:pt x="6489291" y="1393723"/>
                </a:lnTo>
                <a:lnTo>
                  <a:pt x="6430297" y="1408471"/>
                </a:lnTo>
                <a:lnTo>
                  <a:pt x="6356555" y="1482213"/>
                </a:lnTo>
                <a:lnTo>
                  <a:pt x="6297561" y="1445342"/>
                </a:lnTo>
                <a:lnTo>
                  <a:pt x="6194323" y="1482213"/>
                </a:lnTo>
                <a:lnTo>
                  <a:pt x="6105832" y="1526459"/>
                </a:lnTo>
                <a:lnTo>
                  <a:pt x="6046839" y="1541207"/>
                </a:lnTo>
                <a:lnTo>
                  <a:pt x="5914103" y="1511710"/>
                </a:lnTo>
                <a:lnTo>
                  <a:pt x="5773994" y="1519084"/>
                </a:lnTo>
                <a:lnTo>
                  <a:pt x="5744497" y="1386349"/>
                </a:lnTo>
                <a:lnTo>
                  <a:pt x="5818239" y="1268362"/>
                </a:lnTo>
                <a:lnTo>
                  <a:pt x="5773994" y="1194620"/>
                </a:lnTo>
                <a:lnTo>
                  <a:pt x="5707626" y="1216742"/>
                </a:lnTo>
                <a:lnTo>
                  <a:pt x="5678129" y="1150375"/>
                </a:lnTo>
                <a:lnTo>
                  <a:pt x="5582265" y="1128252"/>
                </a:lnTo>
                <a:lnTo>
                  <a:pt x="5479026" y="907026"/>
                </a:lnTo>
                <a:lnTo>
                  <a:pt x="5383161" y="892278"/>
                </a:lnTo>
                <a:lnTo>
                  <a:pt x="5309420" y="870155"/>
                </a:lnTo>
                <a:lnTo>
                  <a:pt x="5309420" y="870155"/>
                </a:lnTo>
                <a:lnTo>
                  <a:pt x="5309420" y="870155"/>
                </a:lnTo>
                <a:lnTo>
                  <a:pt x="5250426" y="929149"/>
                </a:lnTo>
                <a:lnTo>
                  <a:pt x="5206181" y="929149"/>
                </a:lnTo>
                <a:lnTo>
                  <a:pt x="5184058" y="848033"/>
                </a:lnTo>
                <a:lnTo>
                  <a:pt x="5095568" y="884904"/>
                </a:lnTo>
                <a:lnTo>
                  <a:pt x="4999703" y="921775"/>
                </a:lnTo>
                <a:lnTo>
                  <a:pt x="4984955" y="988142"/>
                </a:lnTo>
                <a:lnTo>
                  <a:pt x="4889091" y="1010265"/>
                </a:lnTo>
                <a:lnTo>
                  <a:pt x="4874342" y="1135626"/>
                </a:lnTo>
                <a:lnTo>
                  <a:pt x="4741607" y="1150375"/>
                </a:lnTo>
                <a:lnTo>
                  <a:pt x="4689987" y="1165123"/>
                </a:lnTo>
                <a:lnTo>
                  <a:pt x="4623620" y="1091381"/>
                </a:lnTo>
                <a:lnTo>
                  <a:pt x="4608871" y="980768"/>
                </a:lnTo>
                <a:lnTo>
                  <a:pt x="4616245" y="840659"/>
                </a:lnTo>
                <a:lnTo>
                  <a:pt x="4564626" y="759542"/>
                </a:lnTo>
                <a:lnTo>
                  <a:pt x="4564626" y="759542"/>
                </a:lnTo>
                <a:lnTo>
                  <a:pt x="4431891" y="597310"/>
                </a:lnTo>
                <a:lnTo>
                  <a:pt x="4372897" y="589936"/>
                </a:lnTo>
                <a:lnTo>
                  <a:pt x="4313903" y="449826"/>
                </a:lnTo>
                <a:lnTo>
                  <a:pt x="4240161" y="464575"/>
                </a:lnTo>
                <a:lnTo>
                  <a:pt x="4247536" y="612059"/>
                </a:lnTo>
                <a:lnTo>
                  <a:pt x="4254910" y="700549"/>
                </a:lnTo>
                <a:lnTo>
                  <a:pt x="4321278" y="811162"/>
                </a:lnTo>
                <a:lnTo>
                  <a:pt x="4181168" y="818536"/>
                </a:lnTo>
                <a:lnTo>
                  <a:pt x="4122174" y="759542"/>
                </a:lnTo>
                <a:lnTo>
                  <a:pt x="4107426" y="612059"/>
                </a:lnTo>
                <a:lnTo>
                  <a:pt x="4070555" y="582562"/>
                </a:lnTo>
                <a:lnTo>
                  <a:pt x="4018936" y="612059"/>
                </a:lnTo>
                <a:lnTo>
                  <a:pt x="3982065" y="744794"/>
                </a:lnTo>
                <a:lnTo>
                  <a:pt x="3886200" y="597310"/>
                </a:lnTo>
                <a:lnTo>
                  <a:pt x="3841955" y="471949"/>
                </a:lnTo>
                <a:lnTo>
                  <a:pt x="3812458" y="361336"/>
                </a:lnTo>
                <a:lnTo>
                  <a:pt x="3701845" y="324465"/>
                </a:lnTo>
                <a:lnTo>
                  <a:pt x="3650226" y="176981"/>
                </a:lnTo>
                <a:lnTo>
                  <a:pt x="3451123" y="162233"/>
                </a:lnTo>
                <a:lnTo>
                  <a:pt x="3406878" y="302342"/>
                </a:lnTo>
                <a:lnTo>
                  <a:pt x="3244645" y="427704"/>
                </a:lnTo>
                <a:lnTo>
                  <a:pt x="3244645" y="457200"/>
                </a:lnTo>
                <a:lnTo>
                  <a:pt x="3347884" y="597310"/>
                </a:lnTo>
                <a:lnTo>
                  <a:pt x="3421626" y="619433"/>
                </a:lnTo>
                <a:lnTo>
                  <a:pt x="3414252" y="722671"/>
                </a:lnTo>
                <a:lnTo>
                  <a:pt x="3340510" y="766917"/>
                </a:lnTo>
                <a:lnTo>
                  <a:pt x="3325761" y="634181"/>
                </a:lnTo>
                <a:lnTo>
                  <a:pt x="3259394" y="545691"/>
                </a:lnTo>
                <a:lnTo>
                  <a:pt x="3185652" y="479323"/>
                </a:lnTo>
                <a:lnTo>
                  <a:pt x="3016045" y="420329"/>
                </a:lnTo>
                <a:lnTo>
                  <a:pt x="2971800" y="44246"/>
                </a:lnTo>
                <a:lnTo>
                  <a:pt x="2920181" y="7375"/>
                </a:lnTo>
                <a:lnTo>
                  <a:pt x="2794820" y="7375"/>
                </a:lnTo>
                <a:lnTo>
                  <a:pt x="2684207" y="66368"/>
                </a:lnTo>
                <a:lnTo>
                  <a:pt x="2499852" y="51620"/>
                </a:lnTo>
                <a:lnTo>
                  <a:pt x="2381865" y="169607"/>
                </a:lnTo>
                <a:lnTo>
                  <a:pt x="2330245" y="147484"/>
                </a:lnTo>
                <a:lnTo>
                  <a:pt x="2241755" y="0"/>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677410"/>
            <a:ext cx="8229600" cy="21419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when a few years are finished, I shall go the way of no return.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Job 16:22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BE671CEC-CC02-4EA8-A4CE-0A687DE071D0}"/>
              </a:ext>
            </a:extLst>
          </p:cNvPr>
          <p:cNvSpPr txBox="1">
            <a:spLocks noChangeArrowheads="1"/>
          </p:cNvSpPr>
          <p:nvPr/>
        </p:nvSpPr>
        <p:spPr bwMode="auto">
          <a:xfrm>
            <a:off x="1542332" y="5248321"/>
            <a:ext cx="25880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judgment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Freeform: Shape 3">
            <a:extLst>
              <a:ext uri="{FF2B5EF4-FFF2-40B4-BE49-F238E27FC236}">
                <a16:creationId xmlns:a16="http://schemas.microsoft.com/office/drawing/2014/main" id="{03E75B60-1EB6-4EAF-92DF-2A7F2A482D40}"/>
              </a:ext>
            </a:extLst>
          </p:cNvPr>
          <p:cNvSpPr/>
          <p:nvPr/>
        </p:nvSpPr>
        <p:spPr>
          <a:xfrm>
            <a:off x="7374" y="3141406"/>
            <a:ext cx="9173497" cy="3716594"/>
          </a:xfrm>
          <a:custGeom>
            <a:avLst/>
            <a:gdLst>
              <a:gd name="connsiteX0" fmla="*/ 0 w 9173497"/>
              <a:gd name="connsiteY0" fmla="*/ 0 h 3716594"/>
              <a:gd name="connsiteX1" fmla="*/ 0 w 9173497"/>
              <a:gd name="connsiteY1" fmla="*/ 3709220 h 3716594"/>
              <a:gd name="connsiteX2" fmla="*/ 9173497 w 9173497"/>
              <a:gd name="connsiteY2" fmla="*/ 3716594 h 3716594"/>
              <a:gd name="connsiteX3" fmla="*/ 9173497 w 9173497"/>
              <a:gd name="connsiteY3" fmla="*/ 1991033 h 3716594"/>
              <a:gd name="connsiteX4" fmla="*/ 8959645 w 9173497"/>
              <a:gd name="connsiteY4" fmla="*/ 2013155 h 3716594"/>
              <a:gd name="connsiteX5" fmla="*/ 8421329 w 9173497"/>
              <a:gd name="connsiteY5" fmla="*/ 2293375 h 3716594"/>
              <a:gd name="connsiteX6" fmla="*/ 8200103 w 9173497"/>
              <a:gd name="connsiteY6" fmla="*/ 2116394 h 3716594"/>
              <a:gd name="connsiteX7" fmla="*/ 7934632 w 9173497"/>
              <a:gd name="connsiteY7" fmla="*/ 2138517 h 3716594"/>
              <a:gd name="connsiteX8" fmla="*/ 7433187 w 9173497"/>
              <a:gd name="connsiteY8" fmla="*/ 2374491 h 3716594"/>
              <a:gd name="connsiteX9" fmla="*/ 7152968 w 9173497"/>
              <a:gd name="connsiteY9" fmla="*/ 2337620 h 3716594"/>
              <a:gd name="connsiteX10" fmla="*/ 7071852 w 9173497"/>
              <a:gd name="connsiteY10" fmla="*/ 2168013 h 3716594"/>
              <a:gd name="connsiteX11" fmla="*/ 6983361 w 9173497"/>
              <a:gd name="connsiteY11" fmla="*/ 2190136 h 3716594"/>
              <a:gd name="connsiteX12" fmla="*/ 6835878 w 9173497"/>
              <a:gd name="connsiteY12" fmla="*/ 2263878 h 3716594"/>
              <a:gd name="connsiteX13" fmla="*/ 6703142 w 9173497"/>
              <a:gd name="connsiteY13" fmla="*/ 2263878 h 3716594"/>
              <a:gd name="connsiteX14" fmla="*/ 6658897 w 9173497"/>
              <a:gd name="connsiteY14" fmla="*/ 2322871 h 3716594"/>
              <a:gd name="connsiteX15" fmla="*/ 6629400 w 9173497"/>
              <a:gd name="connsiteY15" fmla="*/ 2241755 h 3716594"/>
              <a:gd name="connsiteX16" fmla="*/ 6703142 w 9173497"/>
              <a:gd name="connsiteY16" fmla="*/ 2131142 h 3716594"/>
              <a:gd name="connsiteX17" fmla="*/ 6791632 w 9173497"/>
              <a:gd name="connsiteY17" fmla="*/ 2020529 h 3716594"/>
              <a:gd name="connsiteX18" fmla="*/ 6754761 w 9173497"/>
              <a:gd name="connsiteY18" fmla="*/ 1902542 h 3716594"/>
              <a:gd name="connsiteX19" fmla="*/ 6673645 w 9173497"/>
              <a:gd name="connsiteY19" fmla="*/ 1836175 h 3716594"/>
              <a:gd name="connsiteX20" fmla="*/ 6651523 w 9173497"/>
              <a:gd name="connsiteY20" fmla="*/ 1688691 h 3716594"/>
              <a:gd name="connsiteX21" fmla="*/ 6504039 w 9173497"/>
              <a:gd name="connsiteY21" fmla="*/ 1548581 h 3716594"/>
              <a:gd name="connsiteX22" fmla="*/ 6489291 w 9173497"/>
              <a:gd name="connsiteY22" fmla="*/ 1393723 h 3716594"/>
              <a:gd name="connsiteX23" fmla="*/ 6430297 w 9173497"/>
              <a:gd name="connsiteY23" fmla="*/ 1408471 h 3716594"/>
              <a:gd name="connsiteX24" fmla="*/ 6356555 w 9173497"/>
              <a:gd name="connsiteY24" fmla="*/ 1482213 h 3716594"/>
              <a:gd name="connsiteX25" fmla="*/ 6297561 w 9173497"/>
              <a:gd name="connsiteY25" fmla="*/ 1445342 h 3716594"/>
              <a:gd name="connsiteX26" fmla="*/ 6194323 w 9173497"/>
              <a:gd name="connsiteY26" fmla="*/ 1482213 h 3716594"/>
              <a:gd name="connsiteX27" fmla="*/ 6105832 w 9173497"/>
              <a:gd name="connsiteY27" fmla="*/ 1526459 h 3716594"/>
              <a:gd name="connsiteX28" fmla="*/ 6046839 w 9173497"/>
              <a:gd name="connsiteY28" fmla="*/ 1541207 h 3716594"/>
              <a:gd name="connsiteX29" fmla="*/ 5914103 w 9173497"/>
              <a:gd name="connsiteY29" fmla="*/ 1511710 h 3716594"/>
              <a:gd name="connsiteX30" fmla="*/ 5773994 w 9173497"/>
              <a:gd name="connsiteY30" fmla="*/ 1519084 h 3716594"/>
              <a:gd name="connsiteX31" fmla="*/ 5744497 w 9173497"/>
              <a:gd name="connsiteY31" fmla="*/ 1386349 h 3716594"/>
              <a:gd name="connsiteX32" fmla="*/ 5818239 w 9173497"/>
              <a:gd name="connsiteY32" fmla="*/ 1268362 h 3716594"/>
              <a:gd name="connsiteX33" fmla="*/ 5773994 w 9173497"/>
              <a:gd name="connsiteY33" fmla="*/ 1194620 h 3716594"/>
              <a:gd name="connsiteX34" fmla="*/ 5707626 w 9173497"/>
              <a:gd name="connsiteY34" fmla="*/ 1216742 h 3716594"/>
              <a:gd name="connsiteX35" fmla="*/ 5678129 w 9173497"/>
              <a:gd name="connsiteY35" fmla="*/ 1150375 h 3716594"/>
              <a:gd name="connsiteX36" fmla="*/ 5582265 w 9173497"/>
              <a:gd name="connsiteY36" fmla="*/ 1128252 h 3716594"/>
              <a:gd name="connsiteX37" fmla="*/ 5479026 w 9173497"/>
              <a:gd name="connsiteY37" fmla="*/ 907026 h 3716594"/>
              <a:gd name="connsiteX38" fmla="*/ 5383161 w 9173497"/>
              <a:gd name="connsiteY38" fmla="*/ 892278 h 3716594"/>
              <a:gd name="connsiteX39" fmla="*/ 5309420 w 9173497"/>
              <a:gd name="connsiteY39" fmla="*/ 870155 h 3716594"/>
              <a:gd name="connsiteX40" fmla="*/ 5309420 w 9173497"/>
              <a:gd name="connsiteY40" fmla="*/ 870155 h 3716594"/>
              <a:gd name="connsiteX41" fmla="*/ 5309420 w 9173497"/>
              <a:gd name="connsiteY41" fmla="*/ 870155 h 3716594"/>
              <a:gd name="connsiteX42" fmla="*/ 5250426 w 9173497"/>
              <a:gd name="connsiteY42" fmla="*/ 929149 h 3716594"/>
              <a:gd name="connsiteX43" fmla="*/ 5206181 w 9173497"/>
              <a:gd name="connsiteY43" fmla="*/ 929149 h 3716594"/>
              <a:gd name="connsiteX44" fmla="*/ 5184058 w 9173497"/>
              <a:gd name="connsiteY44" fmla="*/ 848033 h 3716594"/>
              <a:gd name="connsiteX45" fmla="*/ 5095568 w 9173497"/>
              <a:gd name="connsiteY45" fmla="*/ 884904 h 3716594"/>
              <a:gd name="connsiteX46" fmla="*/ 4999703 w 9173497"/>
              <a:gd name="connsiteY46" fmla="*/ 921775 h 3716594"/>
              <a:gd name="connsiteX47" fmla="*/ 4984955 w 9173497"/>
              <a:gd name="connsiteY47" fmla="*/ 988142 h 3716594"/>
              <a:gd name="connsiteX48" fmla="*/ 4889091 w 9173497"/>
              <a:gd name="connsiteY48" fmla="*/ 1010265 h 3716594"/>
              <a:gd name="connsiteX49" fmla="*/ 4874342 w 9173497"/>
              <a:gd name="connsiteY49" fmla="*/ 1135626 h 3716594"/>
              <a:gd name="connsiteX50" fmla="*/ 4741607 w 9173497"/>
              <a:gd name="connsiteY50" fmla="*/ 1150375 h 3716594"/>
              <a:gd name="connsiteX51" fmla="*/ 4689987 w 9173497"/>
              <a:gd name="connsiteY51" fmla="*/ 1165123 h 3716594"/>
              <a:gd name="connsiteX52" fmla="*/ 4623620 w 9173497"/>
              <a:gd name="connsiteY52" fmla="*/ 1091381 h 3716594"/>
              <a:gd name="connsiteX53" fmla="*/ 4608871 w 9173497"/>
              <a:gd name="connsiteY53" fmla="*/ 980768 h 3716594"/>
              <a:gd name="connsiteX54" fmla="*/ 4616245 w 9173497"/>
              <a:gd name="connsiteY54" fmla="*/ 840659 h 3716594"/>
              <a:gd name="connsiteX55" fmla="*/ 4564626 w 9173497"/>
              <a:gd name="connsiteY55" fmla="*/ 759542 h 3716594"/>
              <a:gd name="connsiteX56" fmla="*/ 4564626 w 9173497"/>
              <a:gd name="connsiteY56" fmla="*/ 759542 h 3716594"/>
              <a:gd name="connsiteX57" fmla="*/ 4431891 w 9173497"/>
              <a:gd name="connsiteY57" fmla="*/ 597310 h 3716594"/>
              <a:gd name="connsiteX58" fmla="*/ 4372897 w 9173497"/>
              <a:gd name="connsiteY58" fmla="*/ 589936 h 3716594"/>
              <a:gd name="connsiteX59" fmla="*/ 4313903 w 9173497"/>
              <a:gd name="connsiteY59" fmla="*/ 449826 h 3716594"/>
              <a:gd name="connsiteX60" fmla="*/ 4240161 w 9173497"/>
              <a:gd name="connsiteY60" fmla="*/ 464575 h 3716594"/>
              <a:gd name="connsiteX61" fmla="*/ 4247536 w 9173497"/>
              <a:gd name="connsiteY61" fmla="*/ 612059 h 3716594"/>
              <a:gd name="connsiteX62" fmla="*/ 4254910 w 9173497"/>
              <a:gd name="connsiteY62" fmla="*/ 700549 h 3716594"/>
              <a:gd name="connsiteX63" fmla="*/ 4321278 w 9173497"/>
              <a:gd name="connsiteY63" fmla="*/ 811162 h 3716594"/>
              <a:gd name="connsiteX64" fmla="*/ 4181168 w 9173497"/>
              <a:gd name="connsiteY64" fmla="*/ 818536 h 3716594"/>
              <a:gd name="connsiteX65" fmla="*/ 4122174 w 9173497"/>
              <a:gd name="connsiteY65" fmla="*/ 759542 h 3716594"/>
              <a:gd name="connsiteX66" fmla="*/ 4107426 w 9173497"/>
              <a:gd name="connsiteY66" fmla="*/ 612059 h 3716594"/>
              <a:gd name="connsiteX67" fmla="*/ 4070555 w 9173497"/>
              <a:gd name="connsiteY67" fmla="*/ 582562 h 3716594"/>
              <a:gd name="connsiteX68" fmla="*/ 4018936 w 9173497"/>
              <a:gd name="connsiteY68" fmla="*/ 612059 h 3716594"/>
              <a:gd name="connsiteX69" fmla="*/ 3982065 w 9173497"/>
              <a:gd name="connsiteY69" fmla="*/ 744794 h 3716594"/>
              <a:gd name="connsiteX70" fmla="*/ 3886200 w 9173497"/>
              <a:gd name="connsiteY70" fmla="*/ 597310 h 3716594"/>
              <a:gd name="connsiteX71" fmla="*/ 3841955 w 9173497"/>
              <a:gd name="connsiteY71" fmla="*/ 471949 h 3716594"/>
              <a:gd name="connsiteX72" fmla="*/ 3812458 w 9173497"/>
              <a:gd name="connsiteY72" fmla="*/ 361336 h 3716594"/>
              <a:gd name="connsiteX73" fmla="*/ 3701845 w 9173497"/>
              <a:gd name="connsiteY73" fmla="*/ 324465 h 3716594"/>
              <a:gd name="connsiteX74" fmla="*/ 3650226 w 9173497"/>
              <a:gd name="connsiteY74" fmla="*/ 176981 h 3716594"/>
              <a:gd name="connsiteX75" fmla="*/ 3451123 w 9173497"/>
              <a:gd name="connsiteY75" fmla="*/ 162233 h 3716594"/>
              <a:gd name="connsiteX76" fmla="*/ 3406878 w 9173497"/>
              <a:gd name="connsiteY76" fmla="*/ 302342 h 3716594"/>
              <a:gd name="connsiteX77" fmla="*/ 3244645 w 9173497"/>
              <a:gd name="connsiteY77" fmla="*/ 427704 h 3716594"/>
              <a:gd name="connsiteX78" fmla="*/ 3244645 w 9173497"/>
              <a:gd name="connsiteY78" fmla="*/ 457200 h 3716594"/>
              <a:gd name="connsiteX79" fmla="*/ 3347884 w 9173497"/>
              <a:gd name="connsiteY79" fmla="*/ 597310 h 3716594"/>
              <a:gd name="connsiteX80" fmla="*/ 3421626 w 9173497"/>
              <a:gd name="connsiteY80" fmla="*/ 619433 h 3716594"/>
              <a:gd name="connsiteX81" fmla="*/ 3414252 w 9173497"/>
              <a:gd name="connsiteY81" fmla="*/ 722671 h 3716594"/>
              <a:gd name="connsiteX82" fmla="*/ 3340510 w 9173497"/>
              <a:gd name="connsiteY82" fmla="*/ 766917 h 3716594"/>
              <a:gd name="connsiteX83" fmla="*/ 3325761 w 9173497"/>
              <a:gd name="connsiteY83" fmla="*/ 634181 h 3716594"/>
              <a:gd name="connsiteX84" fmla="*/ 3259394 w 9173497"/>
              <a:gd name="connsiteY84" fmla="*/ 545691 h 3716594"/>
              <a:gd name="connsiteX85" fmla="*/ 3185652 w 9173497"/>
              <a:gd name="connsiteY85" fmla="*/ 479323 h 3716594"/>
              <a:gd name="connsiteX86" fmla="*/ 3016045 w 9173497"/>
              <a:gd name="connsiteY86" fmla="*/ 420329 h 3716594"/>
              <a:gd name="connsiteX87" fmla="*/ 2971800 w 9173497"/>
              <a:gd name="connsiteY87" fmla="*/ 44246 h 3716594"/>
              <a:gd name="connsiteX88" fmla="*/ 2920181 w 9173497"/>
              <a:gd name="connsiteY88" fmla="*/ 7375 h 3716594"/>
              <a:gd name="connsiteX89" fmla="*/ 2794820 w 9173497"/>
              <a:gd name="connsiteY89" fmla="*/ 7375 h 3716594"/>
              <a:gd name="connsiteX90" fmla="*/ 2684207 w 9173497"/>
              <a:gd name="connsiteY90" fmla="*/ 66368 h 3716594"/>
              <a:gd name="connsiteX91" fmla="*/ 2499852 w 9173497"/>
              <a:gd name="connsiteY91" fmla="*/ 51620 h 3716594"/>
              <a:gd name="connsiteX92" fmla="*/ 2381865 w 9173497"/>
              <a:gd name="connsiteY92" fmla="*/ 169607 h 3716594"/>
              <a:gd name="connsiteX93" fmla="*/ 2330245 w 9173497"/>
              <a:gd name="connsiteY93" fmla="*/ 147484 h 3716594"/>
              <a:gd name="connsiteX94" fmla="*/ 2241755 w 9173497"/>
              <a:gd name="connsiteY94" fmla="*/ 0 h 3716594"/>
              <a:gd name="connsiteX95" fmla="*/ 0 w 9173497"/>
              <a:gd name="connsiteY95" fmla="*/ 0 h 37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173497" h="3716594">
                <a:moveTo>
                  <a:pt x="0" y="0"/>
                </a:moveTo>
                <a:lnTo>
                  <a:pt x="0" y="3709220"/>
                </a:lnTo>
                <a:lnTo>
                  <a:pt x="9173497" y="3716594"/>
                </a:lnTo>
                <a:lnTo>
                  <a:pt x="9173497" y="1991033"/>
                </a:lnTo>
                <a:lnTo>
                  <a:pt x="8959645" y="2013155"/>
                </a:lnTo>
                <a:lnTo>
                  <a:pt x="8421329" y="2293375"/>
                </a:lnTo>
                <a:lnTo>
                  <a:pt x="8200103" y="2116394"/>
                </a:lnTo>
                <a:lnTo>
                  <a:pt x="7934632" y="2138517"/>
                </a:lnTo>
                <a:lnTo>
                  <a:pt x="7433187" y="2374491"/>
                </a:lnTo>
                <a:lnTo>
                  <a:pt x="7152968" y="2337620"/>
                </a:lnTo>
                <a:lnTo>
                  <a:pt x="7071852" y="2168013"/>
                </a:lnTo>
                <a:lnTo>
                  <a:pt x="6983361" y="2190136"/>
                </a:lnTo>
                <a:lnTo>
                  <a:pt x="6835878" y="2263878"/>
                </a:lnTo>
                <a:lnTo>
                  <a:pt x="6703142" y="2263878"/>
                </a:lnTo>
                <a:lnTo>
                  <a:pt x="6658897" y="2322871"/>
                </a:lnTo>
                <a:lnTo>
                  <a:pt x="6629400" y="2241755"/>
                </a:lnTo>
                <a:lnTo>
                  <a:pt x="6703142" y="2131142"/>
                </a:lnTo>
                <a:lnTo>
                  <a:pt x="6791632" y="2020529"/>
                </a:lnTo>
                <a:lnTo>
                  <a:pt x="6754761" y="1902542"/>
                </a:lnTo>
                <a:lnTo>
                  <a:pt x="6673645" y="1836175"/>
                </a:lnTo>
                <a:lnTo>
                  <a:pt x="6651523" y="1688691"/>
                </a:lnTo>
                <a:lnTo>
                  <a:pt x="6504039" y="1548581"/>
                </a:lnTo>
                <a:lnTo>
                  <a:pt x="6489291" y="1393723"/>
                </a:lnTo>
                <a:lnTo>
                  <a:pt x="6430297" y="1408471"/>
                </a:lnTo>
                <a:lnTo>
                  <a:pt x="6356555" y="1482213"/>
                </a:lnTo>
                <a:lnTo>
                  <a:pt x="6297561" y="1445342"/>
                </a:lnTo>
                <a:lnTo>
                  <a:pt x="6194323" y="1482213"/>
                </a:lnTo>
                <a:lnTo>
                  <a:pt x="6105832" y="1526459"/>
                </a:lnTo>
                <a:lnTo>
                  <a:pt x="6046839" y="1541207"/>
                </a:lnTo>
                <a:lnTo>
                  <a:pt x="5914103" y="1511710"/>
                </a:lnTo>
                <a:lnTo>
                  <a:pt x="5773994" y="1519084"/>
                </a:lnTo>
                <a:lnTo>
                  <a:pt x="5744497" y="1386349"/>
                </a:lnTo>
                <a:lnTo>
                  <a:pt x="5818239" y="1268362"/>
                </a:lnTo>
                <a:lnTo>
                  <a:pt x="5773994" y="1194620"/>
                </a:lnTo>
                <a:lnTo>
                  <a:pt x="5707626" y="1216742"/>
                </a:lnTo>
                <a:lnTo>
                  <a:pt x="5678129" y="1150375"/>
                </a:lnTo>
                <a:lnTo>
                  <a:pt x="5582265" y="1128252"/>
                </a:lnTo>
                <a:lnTo>
                  <a:pt x="5479026" y="907026"/>
                </a:lnTo>
                <a:lnTo>
                  <a:pt x="5383161" y="892278"/>
                </a:lnTo>
                <a:lnTo>
                  <a:pt x="5309420" y="870155"/>
                </a:lnTo>
                <a:lnTo>
                  <a:pt x="5309420" y="870155"/>
                </a:lnTo>
                <a:lnTo>
                  <a:pt x="5309420" y="870155"/>
                </a:lnTo>
                <a:lnTo>
                  <a:pt x="5250426" y="929149"/>
                </a:lnTo>
                <a:lnTo>
                  <a:pt x="5206181" y="929149"/>
                </a:lnTo>
                <a:lnTo>
                  <a:pt x="5184058" y="848033"/>
                </a:lnTo>
                <a:lnTo>
                  <a:pt x="5095568" y="884904"/>
                </a:lnTo>
                <a:lnTo>
                  <a:pt x="4999703" y="921775"/>
                </a:lnTo>
                <a:lnTo>
                  <a:pt x="4984955" y="988142"/>
                </a:lnTo>
                <a:lnTo>
                  <a:pt x="4889091" y="1010265"/>
                </a:lnTo>
                <a:lnTo>
                  <a:pt x="4874342" y="1135626"/>
                </a:lnTo>
                <a:lnTo>
                  <a:pt x="4741607" y="1150375"/>
                </a:lnTo>
                <a:lnTo>
                  <a:pt x="4689987" y="1165123"/>
                </a:lnTo>
                <a:lnTo>
                  <a:pt x="4623620" y="1091381"/>
                </a:lnTo>
                <a:lnTo>
                  <a:pt x="4608871" y="980768"/>
                </a:lnTo>
                <a:lnTo>
                  <a:pt x="4616245" y="840659"/>
                </a:lnTo>
                <a:lnTo>
                  <a:pt x="4564626" y="759542"/>
                </a:lnTo>
                <a:lnTo>
                  <a:pt x="4564626" y="759542"/>
                </a:lnTo>
                <a:lnTo>
                  <a:pt x="4431891" y="597310"/>
                </a:lnTo>
                <a:lnTo>
                  <a:pt x="4372897" y="589936"/>
                </a:lnTo>
                <a:lnTo>
                  <a:pt x="4313903" y="449826"/>
                </a:lnTo>
                <a:lnTo>
                  <a:pt x="4240161" y="464575"/>
                </a:lnTo>
                <a:lnTo>
                  <a:pt x="4247536" y="612059"/>
                </a:lnTo>
                <a:lnTo>
                  <a:pt x="4254910" y="700549"/>
                </a:lnTo>
                <a:lnTo>
                  <a:pt x="4321278" y="811162"/>
                </a:lnTo>
                <a:lnTo>
                  <a:pt x="4181168" y="818536"/>
                </a:lnTo>
                <a:lnTo>
                  <a:pt x="4122174" y="759542"/>
                </a:lnTo>
                <a:lnTo>
                  <a:pt x="4107426" y="612059"/>
                </a:lnTo>
                <a:lnTo>
                  <a:pt x="4070555" y="582562"/>
                </a:lnTo>
                <a:lnTo>
                  <a:pt x="4018936" y="612059"/>
                </a:lnTo>
                <a:lnTo>
                  <a:pt x="3982065" y="744794"/>
                </a:lnTo>
                <a:lnTo>
                  <a:pt x="3886200" y="597310"/>
                </a:lnTo>
                <a:lnTo>
                  <a:pt x="3841955" y="471949"/>
                </a:lnTo>
                <a:lnTo>
                  <a:pt x="3812458" y="361336"/>
                </a:lnTo>
                <a:lnTo>
                  <a:pt x="3701845" y="324465"/>
                </a:lnTo>
                <a:lnTo>
                  <a:pt x="3650226" y="176981"/>
                </a:lnTo>
                <a:lnTo>
                  <a:pt x="3451123" y="162233"/>
                </a:lnTo>
                <a:lnTo>
                  <a:pt x="3406878" y="302342"/>
                </a:lnTo>
                <a:lnTo>
                  <a:pt x="3244645" y="427704"/>
                </a:lnTo>
                <a:lnTo>
                  <a:pt x="3244645" y="457200"/>
                </a:lnTo>
                <a:lnTo>
                  <a:pt x="3347884" y="597310"/>
                </a:lnTo>
                <a:lnTo>
                  <a:pt x="3421626" y="619433"/>
                </a:lnTo>
                <a:lnTo>
                  <a:pt x="3414252" y="722671"/>
                </a:lnTo>
                <a:lnTo>
                  <a:pt x="3340510" y="766917"/>
                </a:lnTo>
                <a:lnTo>
                  <a:pt x="3325761" y="634181"/>
                </a:lnTo>
                <a:lnTo>
                  <a:pt x="3259394" y="545691"/>
                </a:lnTo>
                <a:lnTo>
                  <a:pt x="3185652" y="479323"/>
                </a:lnTo>
                <a:lnTo>
                  <a:pt x="3016045" y="420329"/>
                </a:lnTo>
                <a:lnTo>
                  <a:pt x="2971800" y="44246"/>
                </a:lnTo>
                <a:lnTo>
                  <a:pt x="2920181" y="7375"/>
                </a:lnTo>
                <a:lnTo>
                  <a:pt x="2794820" y="7375"/>
                </a:lnTo>
                <a:lnTo>
                  <a:pt x="2684207" y="66368"/>
                </a:lnTo>
                <a:lnTo>
                  <a:pt x="2499852" y="51620"/>
                </a:lnTo>
                <a:lnTo>
                  <a:pt x="2381865" y="169607"/>
                </a:lnTo>
                <a:lnTo>
                  <a:pt x="2330245" y="147484"/>
                </a:lnTo>
                <a:lnTo>
                  <a:pt x="2241755" y="0"/>
                </a:lnTo>
                <a:lnTo>
                  <a:pt x="0"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bwMode="auto">
          <a:xfrm>
            <a:off x="783771" y="3725410"/>
            <a:ext cx="7663543" cy="245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as it is appointed for men to die once, but after this the judgment, …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9:27</a:t>
            </a:r>
          </a:p>
        </p:txBody>
      </p:sp>
      <p:sp>
        <p:nvSpPr>
          <p:cNvPr id="5" name="Rectangle 2"/>
          <p:cNvSpPr txBox="1">
            <a:spLocks noChangeArrowheads="1"/>
          </p:cNvSpPr>
          <p:nvPr/>
        </p:nvSpPr>
        <p:spPr bwMode="auto">
          <a:xfrm>
            <a:off x="3431287" y="137555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4200557" y="429415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C70FE5C6-86B1-474E-8B93-B23768C7AF86}"/>
              </a:ext>
            </a:extLst>
          </p:cNvPr>
          <p:cNvSpPr txBox="1">
            <a:spLocks noChangeArrowheads="1"/>
          </p:cNvSpPr>
          <p:nvPr/>
        </p:nvSpPr>
        <p:spPr bwMode="auto">
          <a:xfrm>
            <a:off x="3431288" y="138027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5450042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8" presetClass="emph" presetSubtype="0" repeatCount="indefinite" fill="hold" grpId="0" nodeType="withEffect">
                                  <p:stCondLst>
                                    <p:cond delay="250"/>
                                  </p:stCondLst>
                                  <p:childTnLst>
                                    <p:animRot by="-21600000">
                                      <p:cBhvr>
                                        <p:cTn id="16" dur="1000" fill="hold"/>
                                        <p:tgtEl>
                                          <p:spTgt spid="8"/>
                                        </p:tgtEl>
                                        <p:attrNameLst>
                                          <p:attrName>r</p:attrName>
                                        </p:attrNameLst>
                                      </p:cBhvr>
                                    </p:animRot>
                                  </p:childTnLst>
                                </p:cTn>
                              </p:par>
                              <p:par>
                                <p:cTn id="17" presetID="8" presetClass="emph" presetSubtype="0" repeatCount="indefinite" fill="hold" grpId="0" nodeType="withEffect">
                                  <p:stCondLst>
                                    <p:cond delay="250"/>
                                  </p:stCondLst>
                                  <p:childTnLst>
                                    <p:animRot by="21600000">
                                      <p:cBhvr>
                                        <p:cTn id="18" dur="500" fill="hold"/>
                                        <p:tgtEl>
                                          <p:spTgt spid="9"/>
                                        </p:tgtEl>
                                        <p:attrNameLst>
                                          <p:attrName>r</p:attrName>
                                        </p:attrNameLst>
                                      </p:cBhvr>
                                    </p:animRot>
                                  </p:childTnLst>
                                </p:cTn>
                              </p:par>
                              <p:par>
                                <p:cTn id="19" presetID="1" presetClass="exit" presetSubtype="0" fill="hold" grpId="4"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grpId="5"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42" presetClass="path" presetSubtype="0" accel="50000" decel="50000" fill="hold" grpId="3" nodeType="withEffect">
                                  <p:stCondLst>
                                    <p:cond delay="100"/>
                                  </p:stCondLst>
                                  <p:childTnLst>
                                    <p:animMotion origin="layout" path="M 0 1.48148E-6 L -0.04323 0.00347 " pathEditMode="relative" rAng="0" ptsTypes="AA">
                                      <p:cBhvr>
                                        <p:cTn id="26" dur="1000" fill="hold"/>
                                        <p:tgtEl>
                                          <p:spTgt spid="5"/>
                                        </p:tgtEl>
                                        <p:attrNameLst>
                                          <p:attrName>ppt_x</p:attrName>
                                          <p:attrName>ppt_y</p:attrName>
                                        </p:attrNameLst>
                                      </p:cBhvr>
                                      <p:rCtr x="-2170" y="162"/>
                                    </p:animMotion>
                                  </p:childTnLst>
                                </p:cTn>
                              </p:par>
                              <p:par>
                                <p:cTn id="27" presetID="23" presetClass="entr" presetSubtype="16" fill="hold" grpId="0" nodeType="withEffect">
                                  <p:stCondLst>
                                    <p:cond delay="250"/>
                                  </p:stCondLst>
                                  <p:childTnLst>
                                    <p:set>
                                      <p:cBhvr>
                                        <p:cTn id="28" dur="1" fill="hold">
                                          <p:stCondLst>
                                            <p:cond delay="0"/>
                                          </p:stCondLst>
                                        </p:cTn>
                                        <p:tgtEl>
                                          <p:spTgt spid="3074"/>
                                        </p:tgtEl>
                                        <p:attrNameLst>
                                          <p:attrName>style.visibility</p:attrName>
                                        </p:attrNameLst>
                                      </p:cBhvr>
                                      <p:to>
                                        <p:strVal val="visible"/>
                                      </p:to>
                                    </p:set>
                                    <p:anim calcmode="lin" valueType="num">
                                      <p:cBhvr>
                                        <p:cTn id="29" dur="1000" fill="hold"/>
                                        <p:tgtEl>
                                          <p:spTgt spid="3074"/>
                                        </p:tgtEl>
                                        <p:attrNameLst>
                                          <p:attrName>ppt_w</p:attrName>
                                        </p:attrNameLst>
                                      </p:cBhvr>
                                      <p:tavLst>
                                        <p:tav tm="0">
                                          <p:val>
                                            <p:fltVal val="0"/>
                                          </p:val>
                                        </p:tav>
                                        <p:tav tm="100000">
                                          <p:val>
                                            <p:strVal val="#ppt_w"/>
                                          </p:val>
                                        </p:tav>
                                      </p:tavLst>
                                    </p:anim>
                                    <p:anim calcmode="lin" valueType="num">
                                      <p:cBhvr>
                                        <p:cTn id="30" dur="1000" fill="hold"/>
                                        <p:tgtEl>
                                          <p:spTgt spid="3074"/>
                                        </p:tgtEl>
                                        <p:attrNameLst>
                                          <p:attrName>ppt_h</p:attrName>
                                        </p:attrNameLst>
                                      </p:cBhvr>
                                      <p:tavLst>
                                        <p:tav tm="0">
                                          <p:val>
                                            <p:fltVal val="0"/>
                                          </p:val>
                                        </p:tav>
                                        <p:tav tm="100000">
                                          <p:val>
                                            <p:strVal val="#ppt_h"/>
                                          </p:val>
                                        </p:tav>
                                      </p:tavLst>
                                    </p:anim>
                                  </p:childTnLst>
                                </p:cTn>
                              </p:par>
                              <p:par>
                                <p:cTn id="31" presetID="0" presetClass="path" presetSubtype="0" accel="50000" decel="50000" fill="hold" grpId="2" nodeType="withEffect">
                                  <p:stCondLst>
                                    <p:cond delay="250"/>
                                  </p:stCondLst>
                                  <p:childTnLst>
                                    <p:animMotion origin="layout" path="M 0 -1.11111E-6 L 0.01649 0.37292 " pathEditMode="relative" rAng="0" ptsTypes="AA">
                                      <p:cBhvr>
                                        <p:cTn id="32" dur="1000" spd="-100000" fill="hold"/>
                                        <p:tgtEl>
                                          <p:spTgt spid="3074"/>
                                        </p:tgtEl>
                                        <p:attrNameLst>
                                          <p:attrName>ppt_x</p:attrName>
                                          <p:attrName>ppt_y</p:attrName>
                                        </p:attrNameLst>
                                      </p:cBhvr>
                                      <p:rCtr x="816" y="18634"/>
                                    </p:animMotion>
                                  </p:childTnLst>
                                </p:cTn>
                              </p:par>
                            </p:childTnLst>
                          </p:cTn>
                        </p:par>
                        <p:par>
                          <p:cTn id="33" fill="hold">
                            <p:stCondLst>
                              <p:cond delay="1250"/>
                            </p:stCondLst>
                            <p:childTnLst>
                              <p:par>
                                <p:cTn id="34" presetID="10" presetClass="exit" presetSubtype="0" fill="hold" grpId="2" nodeType="afterEffect">
                                  <p:stCondLst>
                                    <p:cond delay="0"/>
                                  </p:stCondLst>
                                  <p:childTnLst>
                                    <p:animEffect transition="out" filter="fade">
                                      <p:cBhvr>
                                        <p:cTn id="35" dur="250"/>
                                        <p:tgtEl>
                                          <p:spTgt spid="5"/>
                                        </p:tgtEl>
                                      </p:cBhvr>
                                    </p:animEffect>
                                    <p:set>
                                      <p:cBhvr>
                                        <p:cTn id="36" dur="1" fill="hold">
                                          <p:stCondLst>
                                            <p:cond delay="249"/>
                                          </p:stCondLst>
                                        </p:cTn>
                                        <p:tgtEl>
                                          <p:spTgt spid="5"/>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
                                        <p:tgtEl>
                                          <p:spTgt spid="5"/>
                                        </p:tgtEl>
                                      </p:cBhvr>
                                    </p:animEffect>
                                  </p:childTnLst>
                                </p:cTn>
                              </p:par>
                              <p:par>
                                <p:cTn id="56" presetID="0" presetClass="path" presetSubtype="0" accel="50000" decel="50000" fill="hold" grpId="0" nodeType="withEffect">
                                  <p:stCondLst>
                                    <p:cond delay="0"/>
                                  </p:stCondLst>
                                  <p:childTnLst>
                                    <p:animMotion origin="layout" path="M -0.04323 0.00347 L 0.08438 0.42592 " pathEditMode="relative" rAng="0" ptsTypes="AA">
                                      <p:cBhvr>
                                        <p:cTn id="57" dur="2000" fill="hold"/>
                                        <p:tgtEl>
                                          <p:spTgt spid="5"/>
                                        </p:tgtEl>
                                        <p:attrNameLst>
                                          <p:attrName>ppt_x</p:attrName>
                                          <p:attrName>ppt_y</p:attrName>
                                        </p:attrNameLst>
                                      </p:cBhvr>
                                      <p:rCtr x="6372" y="21111"/>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250"/>
                                        <p:tgtEl>
                                          <p:spTgt spid="3"/>
                                        </p:tgtEl>
                                      </p:cBhvr>
                                    </p:animEffect>
                                    <p:set>
                                      <p:cBhvr>
                                        <p:cTn id="63" dur="1" fill="hold">
                                          <p:stCondLst>
                                            <p:cond delay="1249"/>
                                          </p:stCondLst>
                                        </p:cTn>
                                        <p:tgtEl>
                                          <p:spTgt spid="3"/>
                                        </p:tgtEl>
                                        <p:attrNameLst>
                                          <p:attrName>style.visibility</p:attrName>
                                        </p:attrNameLst>
                                      </p:cBhvr>
                                      <p:to>
                                        <p:strVal val="hidden"/>
                                      </p:to>
                                    </p:set>
                                  </p:childTnLst>
                                </p:cTn>
                              </p:par>
                              <p:par>
                                <p:cTn id="64" presetID="10" presetClass="entr" presetSubtype="0" fill="hold" grpId="1"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
                                        <p:tgtEl>
                                          <p:spTgt spid="12"/>
                                        </p:tgtEl>
                                      </p:cBhvr>
                                    </p:animEffect>
                                  </p:childTnLst>
                                </p:cTn>
                              </p:par>
                              <p:par>
                                <p:cTn id="67" presetID="0" presetClass="path" presetSubtype="0" accel="50000" decel="50000" fill="hold" grpId="0" nodeType="withEffect">
                                  <p:stCondLst>
                                    <p:cond delay="100"/>
                                  </p:stCondLst>
                                  <p:childTnLst>
                                    <p:animMotion origin="layout" path="M -0.00086 0.00024 C -0.00694 -0.02312 -0.02604 -0.08994 -0.03715 -0.13919 C -0.04826 -0.18843 -0.06545 -0.24254 -0.06736 -0.29572 C -0.06927 -0.3489 -0.06284 -0.41549 -0.04826 -0.45849 C -0.03368 -0.5015 -0.00972 -0.53063 0.01997 -0.55352 C 0.04966 -0.57641 0.09462 -0.59306 0.12952 -0.59583 C 0.16441 -0.59861 0.20469 -0.58774 0.22952 -0.5704 C 0.25434 -0.55306 0.26945 -0.52554 0.27865 -0.49225 C 0.28785 -0.45896 0.29289 -0.40948 0.2849 -0.37017 C 0.27691 -0.33086 0.25903 -0.29271 0.23091 -0.25572 C 0.20278 -0.21896 0.11667 -0.14797 0.11667 -0.14774 L 0.11667 -0.14797 " pathEditMode="relative" rAng="0" ptsTypes="aaaaaaaaaaAa">
                                      <p:cBhvr>
                                        <p:cTn id="68" dur="2250" fill="hold"/>
                                        <p:tgtEl>
                                          <p:spTgt spid="12"/>
                                        </p:tgtEl>
                                        <p:attrNameLst>
                                          <p:attrName>ppt_x</p:attrName>
                                          <p:attrName>ppt_y</p:attrName>
                                        </p:attrNameLst>
                                      </p:cBhvr>
                                      <p:rCtr x="11267" y="-29942"/>
                                    </p:animMotion>
                                  </p:childTnLst>
                                </p:cTn>
                              </p:par>
                              <p:par>
                                <p:cTn id="69" presetID="1" presetClass="entr" presetSubtype="0" fill="hold" grpId="0" nodeType="withEffect">
                                  <p:stCondLst>
                                    <p:cond delay="100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3074" grpId="0"/>
      <p:bldP spid="3074" grpId="1"/>
      <p:bldP spid="3074" grpId="2"/>
      <p:bldP spid="12" grpId="0"/>
      <p:bldP spid="12" grpId="1"/>
      <p:bldP spid="13" grpId="0" animBg="1"/>
      <p:bldP spid="13" grpId="1" animBg="1"/>
      <p:bldP spid="13" grpId="2" animBg="1"/>
      <p:bldP spid="3" grpId="0"/>
      <p:bldP spid="3" grpId="1"/>
      <p:bldP spid="5" grpId="0"/>
      <p:bldP spid="5" grpId="1"/>
      <p:bldP spid="5" grpId="2"/>
      <p:bldP spid="5" grpId="3"/>
      <p:bldP spid="5" grpId="4"/>
      <p:bldP spid="5" grpId="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88" b="1541"/>
          <a:stretch/>
        </p:blipFill>
        <p:spPr>
          <a:xfrm>
            <a:off x="0" y="-1"/>
            <a:ext cx="9144000" cy="6858001"/>
          </a:xfrm>
          <a:prstGeom prst="rect">
            <a:avLst/>
          </a:prstGeom>
        </p:spPr>
      </p:pic>
      <p:sp>
        <p:nvSpPr>
          <p:cNvPr id="8" name="Title 1"/>
          <p:cNvSpPr txBox="1">
            <a:spLocks/>
          </p:cNvSpPr>
          <p:nvPr/>
        </p:nvSpPr>
        <p:spPr>
          <a:xfrm>
            <a:off x="1134320" y="1664826"/>
            <a:ext cx="6771190" cy="964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careless of his ways will die</a:t>
            </a:r>
          </a:p>
        </p:txBody>
      </p:sp>
      <p:sp>
        <p:nvSpPr>
          <p:cNvPr id="9" name="Title 1"/>
          <p:cNvSpPr txBox="1">
            <a:spLocks/>
          </p:cNvSpPr>
          <p:nvPr/>
        </p:nvSpPr>
        <p:spPr>
          <a:xfrm>
            <a:off x="943578" y="4892288"/>
            <a:ext cx="7232247" cy="9679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hates correction will die</a:t>
            </a:r>
          </a:p>
        </p:txBody>
      </p:sp>
      <p:sp>
        <p:nvSpPr>
          <p:cNvPr id="6" name="Title 1"/>
          <p:cNvSpPr txBox="1">
            <a:spLocks/>
          </p:cNvSpPr>
          <p:nvPr/>
        </p:nvSpPr>
        <p:spPr>
          <a:xfrm>
            <a:off x="2395960" y="331809"/>
            <a:ext cx="6308202" cy="9540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keeps the commandment</a:t>
            </a:r>
          </a:p>
        </p:txBody>
      </p:sp>
      <p:sp>
        <p:nvSpPr>
          <p:cNvPr id="3074" name="Rectangle 2"/>
          <p:cNvSpPr>
            <a:spLocks noGrp="1" noChangeArrowheads="1"/>
          </p:cNvSpPr>
          <p:nvPr>
            <p:ph type="title"/>
          </p:nvPr>
        </p:nvSpPr>
        <p:spPr>
          <a:xfrm>
            <a:off x="478971" y="361724"/>
            <a:ext cx="8229600" cy="27842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keeps the commandment keeps his soul, But he who is careless of his ways will die.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19:16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511629" y="3627438"/>
            <a:ext cx="8240486" cy="270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Harsh discipline is for him               who forsakes the way, And he who hates correction will die.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15:10</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12">
            <a:extLst>
              <a:ext uri="{FF2B5EF4-FFF2-40B4-BE49-F238E27FC236}">
                <a16:creationId xmlns:a16="http://schemas.microsoft.com/office/drawing/2014/main" id="{BF6C2CB4-1FEA-4724-98F9-AB7B7C3AC792}"/>
              </a:ext>
            </a:extLst>
          </p:cNvPr>
          <p:cNvSpPr>
            <a:spLocks noChangeArrowheads="1"/>
          </p:cNvSpPr>
          <p:nvPr/>
        </p:nvSpPr>
        <p:spPr bwMode="auto">
          <a:xfrm>
            <a:off x="2619828" y="2698750"/>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EEB000"/>
                </a:solidFill>
                <a:effectLst>
                  <a:glow rad="63500">
                    <a:schemeClr val="tx1"/>
                  </a:glow>
                </a:effectLst>
                <a:latin typeface="Calibri" panose="020F0502020204030204" pitchFamily="34" charset="0"/>
              </a:rPr>
              <a:t>Horizon</a:t>
            </a:r>
            <a:endParaRPr lang="en-US" altLang="en-US" sz="4400" b="1" i="1" dirty="0">
              <a:solidFill>
                <a:srgbClr val="EEB000"/>
              </a:solidFill>
              <a:effectLst>
                <a:glow rad="63500">
                  <a:schemeClr val="tx1"/>
                </a:glow>
              </a:effectLst>
              <a:latin typeface="Calibri" panose="020F0502020204030204" pitchFamily="34" charset="0"/>
            </a:endParaRPr>
          </a:p>
        </p:txBody>
      </p:sp>
      <p:sp>
        <p:nvSpPr>
          <p:cNvPr id="11" name="Rectangle 2">
            <a:extLst>
              <a:ext uri="{FF2B5EF4-FFF2-40B4-BE49-F238E27FC236}">
                <a16:creationId xmlns:a16="http://schemas.microsoft.com/office/drawing/2014/main" id="{AAFB0DC2-84AB-41C0-8972-54CC68FF2A38}"/>
              </a:ext>
            </a:extLst>
          </p:cNvPr>
          <p:cNvSpPr txBox="1">
            <a:spLocks noChangeArrowheads="1"/>
          </p:cNvSpPr>
          <p:nvPr/>
        </p:nvSpPr>
        <p:spPr bwMode="auto">
          <a:xfrm>
            <a:off x="2648512" y="3834937"/>
            <a:ext cx="2167719" cy="141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000"/>
              </a:lnSpc>
            </a:pP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wrong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76DB0F2-8DB1-49CB-8223-5E6B824A5E6E}"/>
              </a:ext>
            </a:extLst>
          </p:cNvPr>
          <p:cNvSpPr txBox="1">
            <a:spLocks noChangeArrowheads="1"/>
          </p:cNvSpPr>
          <p:nvPr/>
        </p:nvSpPr>
        <p:spPr bwMode="auto">
          <a:xfrm>
            <a:off x="2648511" y="1010553"/>
            <a:ext cx="2167719" cy="158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000"/>
              </a:lnSpc>
            </a:pP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EDD5A7AD-EE30-4F3D-A384-44B41413FED7}"/>
              </a:ext>
            </a:extLst>
          </p:cNvPr>
          <p:cNvSpPr txBox="1">
            <a:spLocks noChangeArrowheads="1"/>
          </p:cNvSpPr>
          <p:nvPr/>
        </p:nvSpPr>
        <p:spPr bwMode="auto">
          <a:xfrm>
            <a:off x="3064713" y="1603392"/>
            <a:ext cx="13353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AAE4C36-9954-417E-87D1-7340AF24831A}"/>
              </a:ext>
            </a:extLst>
          </p:cNvPr>
          <p:cNvSpPr txBox="1">
            <a:spLocks noChangeArrowheads="1"/>
          </p:cNvSpPr>
          <p:nvPr/>
        </p:nvSpPr>
        <p:spPr bwMode="auto">
          <a:xfrm>
            <a:off x="3062332" y="4346651"/>
            <a:ext cx="133531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6082990" y="295548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200557" y="429415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4">
            <a:extLst>
              <a:ext uri="{FF2B5EF4-FFF2-40B4-BE49-F238E27FC236}">
                <a16:creationId xmlns:a16="http://schemas.microsoft.com/office/drawing/2014/main" id="{6E35547A-3C02-43E1-852C-CA2BE2F5E748}"/>
              </a:ext>
            </a:extLst>
          </p:cNvPr>
          <p:cNvSpPr>
            <a:spLocks noChangeArrowheads="1"/>
          </p:cNvSpPr>
          <p:nvPr/>
        </p:nvSpPr>
        <p:spPr bwMode="auto">
          <a:xfrm>
            <a:off x="5707575" y="2813996"/>
            <a:ext cx="1664733"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800" b="1" dirty="0">
                <a:ln w="11430">
                  <a:noFill/>
                </a:ln>
                <a:solidFill>
                  <a:srgbClr val="FFC000"/>
                </a:solidFill>
                <a:effectLst>
                  <a:glow rad="127000">
                    <a:schemeClr val="tx1"/>
                  </a:glow>
                  <a:outerShdw blurRad="80000" dist="40000" dir="5040000" algn="tl">
                    <a:srgbClr val="000000">
                      <a:alpha val="30000"/>
                    </a:srgbClr>
                  </a:outerShdw>
                </a:effectLst>
                <a:latin typeface="Calibri" panose="020F0502020204030204" pitchFamily="34" charset="0"/>
              </a:rPr>
              <a:t>ONE</a:t>
            </a:r>
            <a:endParaRPr lang="en-US" sz="3600" b="1" i="1" dirty="0">
              <a:ln w="11430">
                <a:noFill/>
              </a:ln>
              <a:solidFill>
                <a:srgbClr val="FFC000"/>
              </a:solidFill>
              <a:effectLst>
                <a:glow rad="1270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EA59B83-B6A7-460D-9C2E-91EDEB9AB985}"/>
              </a:ext>
            </a:extLst>
          </p:cNvPr>
          <p:cNvSpPr txBox="1">
            <a:spLocks noChangeArrowheads="1"/>
          </p:cNvSpPr>
          <p:nvPr/>
        </p:nvSpPr>
        <p:spPr bwMode="auto">
          <a:xfrm>
            <a:off x="2230871" y="404977"/>
            <a:ext cx="6626269" cy="75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keeps the commandment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EBA853A3-E65D-4449-9625-02D005A3A48A}"/>
              </a:ext>
            </a:extLst>
          </p:cNvPr>
          <p:cNvSpPr txBox="1">
            <a:spLocks noChangeArrowheads="1"/>
          </p:cNvSpPr>
          <p:nvPr/>
        </p:nvSpPr>
        <p:spPr bwMode="auto">
          <a:xfrm>
            <a:off x="951976" y="1707357"/>
            <a:ext cx="7139837" cy="824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careless of his ways will die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00E50DB8-687C-4D2F-96B7-A73921A1C6C0}"/>
              </a:ext>
            </a:extLst>
          </p:cNvPr>
          <p:cNvSpPr txBox="1">
            <a:spLocks noChangeArrowheads="1"/>
          </p:cNvSpPr>
          <p:nvPr/>
        </p:nvSpPr>
        <p:spPr bwMode="auto">
          <a:xfrm>
            <a:off x="977028" y="4984447"/>
            <a:ext cx="7164890" cy="72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hates correction will die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14491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2000" fill="hold"/>
                                        <p:tgtEl>
                                          <p:spTgt spid="5"/>
                                        </p:tgtEl>
                                        <p:attrNameLst>
                                          <p:attrName>style.color</p:attrName>
                                        </p:attrNameLst>
                                      </p:cBhvr>
                                      <p:to>
                                        <a:srgbClr val="CC9900"/>
                                      </p:to>
                                    </p:animClr>
                                  </p:childTnLst>
                                </p:cTn>
                              </p:par>
                              <p:par>
                                <p:cTn id="7" presetID="37" presetClass="entr" presetSubtype="0" fill="hold" grpId="0"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000"/>
                                        <p:tgtEl>
                                          <p:spTgt spid="3074"/>
                                        </p:tgtEl>
                                      </p:cBhvr>
                                    </p:animEffect>
                                    <p:anim calcmode="lin" valueType="num">
                                      <p:cBhvr>
                                        <p:cTn id="10" dur="1000" fill="hold"/>
                                        <p:tgtEl>
                                          <p:spTgt spid="3074"/>
                                        </p:tgtEl>
                                        <p:attrNameLst>
                                          <p:attrName>ppt_x</p:attrName>
                                        </p:attrNameLst>
                                      </p:cBhvr>
                                      <p:tavLst>
                                        <p:tav tm="0">
                                          <p:val>
                                            <p:strVal val="#ppt_x"/>
                                          </p:val>
                                        </p:tav>
                                        <p:tav tm="100000">
                                          <p:val>
                                            <p:strVal val="#ppt_x"/>
                                          </p:val>
                                        </p:tav>
                                      </p:tavLst>
                                    </p:anim>
                                    <p:anim calcmode="lin" valueType="num">
                                      <p:cBhvr>
                                        <p:cTn id="11" dur="900" decel="100000" fill="hold"/>
                                        <p:tgtEl>
                                          <p:spTgt spid="3074"/>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600"/>
                                        <p:tgtEl>
                                          <p:spTgt spid="6"/>
                                        </p:tgtEl>
                                      </p:cBhvr>
                                    </p:animEffect>
                                  </p:childTnLst>
                                </p:cTn>
                              </p:par>
                              <p:par>
                                <p:cTn id="18" presetID="18" presetClass="emph" presetSubtype="0" fill="hold" grpId="1" nodeType="withEffect">
                                  <p:stCondLst>
                                    <p:cond delay="0"/>
                                  </p:stCondLst>
                                  <p:childTnLst>
                                    <p:set>
                                      <p:cBhvr override="childStyle">
                                        <p:cTn id="19" dur="6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6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600"/>
                                        <p:tgtEl>
                                          <p:spTgt spid="8"/>
                                        </p:tgtEl>
                                      </p:cBhvr>
                                    </p:animEffect>
                                  </p:childTnLst>
                                </p:cTn>
                              </p:par>
                              <p:par>
                                <p:cTn id="28" presetID="18" presetClass="emph" presetSubtype="0" fill="hold" grpId="1" nodeType="withEffect">
                                  <p:stCondLst>
                                    <p:cond delay="0"/>
                                  </p:stCondLst>
                                  <p:childTnLst>
                                    <p:set>
                                      <p:cBhvr override="childStyle">
                                        <p:cTn id="29" dur="6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600"/>
                                        <p:tgtEl>
                                          <p:spTgt spid="17"/>
                                        </p:tgtEl>
                                      </p:cBhvr>
                                    </p:animEffect>
                                  </p:childTnLst>
                                </p:cTn>
                              </p:par>
                              <p:par>
                                <p:cTn id="33" presetID="10" presetClass="exit" presetSubtype="0" fill="hold" grpId="2"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Scale>
                                      <p:cBhvr>
                                        <p:cTn id="43"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250" decel="50000" fill="hold">
                                          <p:stCondLst>
                                            <p:cond delay="0"/>
                                          </p:stCondLst>
                                        </p:cTn>
                                        <p:tgtEl>
                                          <p:spTgt spid="3"/>
                                        </p:tgtEl>
                                        <p:attrNameLst>
                                          <p:attrName>ppt_x</p:attrName>
                                          <p:attrName>ppt_y</p:attrName>
                                        </p:attrNameLst>
                                      </p:cBhvr>
                                    </p:animMotion>
                                    <p:animEffect transition="in" filter="fade">
                                      <p:cBhvr>
                                        <p:cTn id="45" dur="1250"/>
                                        <p:tgtEl>
                                          <p:spTgt spid="3"/>
                                        </p:tgtEl>
                                      </p:cBhvr>
                                    </p:animEffect>
                                  </p:childTnLst>
                                </p:cTn>
                              </p:par>
                              <p:par>
                                <p:cTn id="46" presetID="3" presetClass="emph" presetSubtype="2" fill="hold" grpId="4" nodeType="withEffect">
                                  <p:stCondLst>
                                    <p:cond delay="0"/>
                                  </p:stCondLst>
                                  <p:childTnLst>
                                    <p:animClr clrSpc="rgb" dir="cw">
                                      <p:cBhvr override="childStyle">
                                        <p:cTn id="47" dur="1250" fill="hold"/>
                                        <p:tgtEl>
                                          <p:spTgt spid="5"/>
                                        </p:tgtEl>
                                        <p:attrNameLst>
                                          <p:attrName>style.color</p:attrName>
                                        </p:attrNameLst>
                                      </p:cBhvr>
                                      <p:to>
                                        <a:srgbClr val="0066FF"/>
                                      </p:to>
                                    </p:animClr>
                                  </p:childTnLst>
                                </p:cTn>
                              </p:par>
                              <p:par>
                                <p:cTn id="48" presetID="10" presetClass="exit" presetSubtype="0" fill="hold" grpId="2" nodeType="withEffect">
                                  <p:stCondLst>
                                    <p:cond delay="125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600"/>
                                        <p:tgtEl>
                                          <p:spTgt spid="9"/>
                                        </p:tgtEl>
                                      </p:cBhvr>
                                    </p:animEffect>
                                  </p:childTnLst>
                                </p:cTn>
                              </p:par>
                              <p:par>
                                <p:cTn id="56" presetID="18" presetClass="emph" presetSubtype="0" fill="hold" grpId="1" nodeType="withEffect">
                                  <p:stCondLst>
                                    <p:cond delay="0"/>
                                  </p:stCondLst>
                                  <p:childTnLst>
                                    <p:set>
                                      <p:cBhvr override="childStyle">
                                        <p:cTn id="57" dur="600" fill="hold"/>
                                        <p:tgtEl>
                                          <p:spTgt spid="9"/>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6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250"/>
                                        <p:tgtEl>
                                          <p:spTgt spid="5"/>
                                        </p:tgtEl>
                                      </p:cBhvr>
                                    </p:animEffect>
                                  </p:childTnLst>
                                </p:cTn>
                              </p:par>
                              <p:par>
                                <p:cTn id="66" presetID="0" presetClass="path" presetSubtype="0" accel="50000" decel="50000" fill="hold" grpId="0" nodeType="withEffect">
                                  <p:stCondLst>
                                    <p:cond delay="0"/>
                                  </p:stCondLst>
                                  <p:childTnLst>
                                    <p:animMotion origin="layout" path="M -1.38889E-6 -2.96296E-6 L 0.20573 -0.19537 " pathEditMode="relative" rAng="0" ptsTypes="AA">
                                      <p:cBhvr>
                                        <p:cTn id="67" dur="2000" fill="hold"/>
                                        <p:tgtEl>
                                          <p:spTgt spid="5"/>
                                        </p:tgtEl>
                                        <p:attrNameLst>
                                          <p:attrName>ppt_x</p:attrName>
                                          <p:attrName>ppt_y</p:attrName>
                                        </p:attrNameLst>
                                      </p:cBhvr>
                                      <p:rCtr x="10278" y="-9769"/>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250"/>
                                        <p:tgtEl>
                                          <p:spTgt spid="3"/>
                                        </p:tgtEl>
                                      </p:cBhvr>
                                    </p:animEffect>
                                    <p:set>
                                      <p:cBhvr>
                                        <p:cTn id="73" dur="1" fill="hold">
                                          <p:stCondLst>
                                            <p:cond delay="1249"/>
                                          </p:stCondLst>
                                        </p:cTn>
                                        <p:tgtEl>
                                          <p:spTgt spid="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39" presetClass="entr" presetSubtype="0" accel="10000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91"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92"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9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1" nodeType="click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1000"/>
                                        <p:tgtEl>
                                          <p:spTgt spid="11"/>
                                        </p:tgtEl>
                                      </p:cBhvr>
                                    </p:animEffect>
                                    <p:anim calcmode="lin" valueType="num">
                                      <p:cBhvr>
                                        <p:cTn id="99" dur="1000" fill="hold"/>
                                        <p:tgtEl>
                                          <p:spTgt spid="11"/>
                                        </p:tgtEl>
                                        <p:attrNameLst>
                                          <p:attrName>ppt_x</p:attrName>
                                        </p:attrNameLst>
                                      </p:cBhvr>
                                      <p:tavLst>
                                        <p:tav tm="0">
                                          <p:val>
                                            <p:strVal val="#ppt_x"/>
                                          </p:val>
                                        </p:tav>
                                        <p:tav tm="100000">
                                          <p:val>
                                            <p:strVal val="#ppt_x"/>
                                          </p:val>
                                        </p:tav>
                                      </p:tavLst>
                                    </p:anim>
                                    <p:anim calcmode="lin" valueType="num">
                                      <p:cBhvr>
                                        <p:cTn id="100" dur="1000" fill="hold"/>
                                        <p:tgtEl>
                                          <p:spTgt spid="11"/>
                                        </p:tgtEl>
                                        <p:attrNameLst>
                                          <p:attrName>ppt_y</p:attrName>
                                        </p:attrNameLst>
                                      </p:cBhvr>
                                      <p:tavLst>
                                        <p:tav tm="0">
                                          <p:val>
                                            <p:strVal val="#ppt_y-.1"/>
                                          </p:val>
                                        </p:tav>
                                        <p:tav tm="100000">
                                          <p:val>
                                            <p:strVal val="#ppt_y"/>
                                          </p:val>
                                        </p:tav>
                                      </p:tavLst>
                                    </p:anim>
                                  </p:childTnLst>
                                </p:cTn>
                              </p:par>
                            </p:childTnLst>
                          </p:cTn>
                        </p:par>
                        <p:par>
                          <p:cTn id="101" fill="hold">
                            <p:stCondLst>
                              <p:cond delay="1000"/>
                            </p:stCondLst>
                            <p:childTnLst>
                              <p:par>
                                <p:cTn id="102" presetID="42" presetClass="entr" presetSubtype="0" fill="hold" grpId="1" nodeType="after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1000"/>
                                        <p:tgtEl>
                                          <p:spTgt spid="12"/>
                                        </p:tgtEl>
                                      </p:cBhvr>
                                    </p:animEffect>
                                    <p:anim calcmode="lin" valueType="num">
                                      <p:cBhvr>
                                        <p:cTn id="105" dur="1000" fill="hold"/>
                                        <p:tgtEl>
                                          <p:spTgt spid="12"/>
                                        </p:tgtEl>
                                        <p:attrNameLst>
                                          <p:attrName>ppt_x</p:attrName>
                                        </p:attrNameLst>
                                      </p:cBhvr>
                                      <p:tavLst>
                                        <p:tav tm="0">
                                          <p:val>
                                            <p:strVal val="#ppt_x"/>
                                          </p:val>
                                        </p:tav>
                                        <p:tav tm="100000">
                                          <p:val>
                                            <p:strVal val="#ppt_x"/>
                                          </p:val>
                                        </p:tav>
                                      </p:tavLst>
                                    </p:anim>
                                    <p:anim calcmode="lin" valueType="num">
                                      <p:cBhvr>
                                        <p:cTn id="10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1" nodeType="click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100"/>
                                        <p:tgtEl>
                                          <p:spTgt spid="1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100"/>
                                        <p:tgtEl>
                                          <p:spTgt spid="14"/>
                                        </p:tgtEl>
                                      </p:cBhvr>
                                    </p:animEffect>
                                  </p:childTnLst>
                                </p:cTn>
                              </p:par>
                              <p:par>
                                <p:cTn id="115" presetID="0" presetClass="path" presetSubtype="0" accel="50000" decel="50000" fill="hold" grpId="3" nodeType="withEffect">
                                  <p:stCondLst>
                                    <p:cond delay="0"/>
                                  </p:stCondLst>
                                  <p:childTnLst>
                                    <p:animMotion origin="layout" path="M 2.77778E-7 -1.85185E-6 C -0.02778 0.00232 -0.05556 0.00486 -0.06979 -0.01065 C -0.08403 -0.02616 -0.08889 -0.06597 -0.08576 -0.09305 C -0.08264 -0.12037 -0.0717 -0.1537 -0.05104 -0.175 C -0.03038 -0.19629 -0.00104 -0.21435 0.03785 -0.22153 C 0.07674 -0.2287 0.13542 -0.23009 0.18247 -0.21805 C 0.22951 -0.20602 0.28333 -0.18588 0.32049 -0.14977 C 0.35747 -0.11366 0.38733 -0.05949 0.40451 -0.00162 C 0.4217 0.05625 0.41962 0.15602 0.42361 0.19746 " pathEditMode="relative" rAng="0" ptsTypes="aaaaaaaaa">
                                      <p:cBhvr>
                                        <p:cTn id="116" dur="2000" fill="hold"/>
                                        <p:tgtEl>
                                          <p:spTgt spid="13"/>
                                        </p:tgtEl>
                                        <p:attrNameLst>
                                          <p:attrName>ppt_x</p:attrName>
                                          <p:attrName>ppt_y</p:attrName>
                                        </p:attrNameLst>
                                      </p:cBhvr>
                                      <p:rCtr x="16736" y="-1644"/>
                                    </p:animMotion>
                                  </p:childTnLst>
                                </p:cTn>
                              </p:par>
                              <p:par>
                                <p:cTn id="117" presetID="0" presetClass="path" presetSubtype="0" accel="50000" decel="50000" fill="hold" grpId="2" nodeType="withEffect">
                                  <p:stCondLst>
                                    <p:cond delay="0"/>
                                  </p:stCondLst>
                                  <p:childTnLst>
                                    <p:animMotion origin="layout" path="M -2.5E-6 -1.85185E-6 C -0.00694 -0.00648 -0.01389 -0.01273 -0.02847 -0.01065 C -0.04305 -0.00856 -0.07378 -0.00555 -0.08732 0.0125 C -0.10087 0.03056 -0.11076 0.07107 -0.10937 0.09792 C -0.10798 0.12477 -0.09583 0.15509 -0.07916 0.17408 C -0.0625 0.19306 -0.03975 0.20371 -0.00937 0.21227 C 0.02101 0.22084 0.06025 0.22778 0.1033 0.225 C 0.14636 0.22222 0.20625 0.21783 0.24896 0.19537 C 0.29202 0.17292 0.33472 0.13218 0.36198 0.08959 C 0.38924 0.04699 0.40261 -0.01204 0.41285 -0.06088 C 0.42309 -0.10972 0.4217 -0.17315 0.42396 -0.20278 " pathEditMode="relative" rAng="0" ptsTypes="aaaaaaaaaaa">
                                      <p:cBhvr>
                                        <p:cTn id="118" dur="2000" fill="hold"/>
                                        <p:tgtEl>
                                          <p:spTgt spid="14"/>
                                        </p:tgtEl>
                                        <p:attrNameLst>
                                          <p:attrName>ppt_x</p:attrName>
                                          <p:attrName>ppt_y</p:attrName>
                                        </p:attrNameLst>
                                      </p:cBhvr>
                                      <p:rCtr x="15660" y="1250"/>
                                    </p:animMotion>
                                  </p:childTnLst>
                                </p:cTn>
                              </p:par>
                              <p:par>
                                <p:cTn id="119" presetID="50" presetClass="exit" presetSubtype="0" accel="100000" fill="hold" grpId="1" nodeType="withEffect">
                                  <p:stCondLst>
                                    <p:cond delay="0"/>
                                  </p:stCondLst>
                                  <p:childTnLst>
                                    <p:anim calcmode="lin" valueType="num">
                                      <p:cBhvr>
                                        <p:cTn id="120" dur="1500"/>
                                        <p:tgtEl>
                                          <p:spTgt spid="10"/>
                                        </p:tgtEl>
                                        <p:attrNameLst>
                                          <p:attrName>ppt_w</p:attrName>
                                        </p:attrNameLst>
                                      </p:cBhvr>
                                      <p:tavLst>
                                        <p:tav tm="0">
                                          <p:val>
                                            <p:strVal val="ppt_w"/>
                                          </p:val>
                                        </p:tav>
                                        <p:tav tm="100000">
                                          <p:val>
                                            <p:strVal val="ppt_w+.3"/>
                                          </p:val>
                                        </p:tav>
                                      </p:tavLst>
                                    </p:anim>
                                    <p:anim calcmode="lin" valueType="num">
                                      <p:cBhvr>
                                        <p:cTn id="121" dur="1500"/>
                                        <p:tgtEl>
                                          <p:spTgt spid="10"/>
                                        </p:tgtEl>
                                        <p:attrNameLst>
                                          <p:attrName>ppt_h</p:attrName>
                                        </p:attrNameLst>
                                      </p:cBhvr>
                                      <p:tavLst>
                                        <p:tav tm="0">
                                          <p:val>
                                            <p:strVal val="ppt_h"/>
                                          </p:val>
                                        </p:tav>
                                        <p:tav tm="100000">
                                          <p:val>
                                            <p:strVal val="ppt_h"/>
                                          </p:val>
                                        </p:tav>
                                      </p:tavLst>
                                    </p:anim>
                                    <p:animEffect transition="out" filter="fade">
                                      <p:cBhvr>
                                        <p:cTn id="122" dur="1500"/>
                                        <p:tgtEl>
                                          <p:spTgt spid="10"/>
                                        </p:tgtEl>
                                      </p:cBhvr>
                                    </p:animEffect>
                                    <p:set>
                                      <p:cBhvr>
                                        <p:cTn id="123" dur="1" fill="hold">
                                          <p:stCondLst>
                                            <p:cond delay="1499"/>
                                          </p:stCondLst>
                                        </p:cTn>
                                        <p:tgtEl>
                                          <p:spTgt spid="10"/>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750"/>
                                        <p:tgtEl>
                                          <p:spTgt spid="11"/>
                                        </p:tgtEl>
                                      </p:cBhvr>
                                    </p:animEffect>
                                    <p:set>
                                      <p:cBhvr>
                                        <p:cTn id="126" dur="1" fill="hold">
                                          <p:stCondLst>
                                            <p:cond delay="749"/>
                                          </p:stCondLst>
                                        </p:cTn>
                                        <p:tgtEl>
                                          <p:spTgt spid="11"/>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750"/>
                                        <p:tgtEl>
                                          <p:spTgt spid="12"/>
                                        </p:tgtEl>
                                      </p:cBhvr>
                                    </p:animEffect>
                                    <p:set>
                                      <p:cBhvr>
                                        <p:cTn id="129" dur="1" fill="hold">
                                          <p:stCondLst>
                                            <p:cond delay="749"/>
                                          </p:stCondLst>
                                        </p:cTn>
                                        <p:tgtEl>
                                          <p:spTgt spid="12"/>
                                        </p:tgtEl>
                                        <p:attrNameLst>
                                          <p:attrName>style.visibility</p:attrName>
                                        </p:attrNameLst>
                                      </p:cBhvr>
                                      <p:to>
                                        <p:strVal val="hidden"/>
                                      </p:to>
                                    </p:set>
                                  </p:childTnLst>
                                </p:cTn>
                              </p:par>
                              <p:par>
                                <p:cTn id="130" presetID="55" presetClass="entr" presetSubtype="0" fill="hold" grpId="0" nodeType="withEffect">
                                  <p:stCondLst>
                                    <p:cond delay="500"/>
                                  </p:stCondLst>
                                  <p:childTnLst>
                                    <p:set>
                                      <p:cBhvr>
                                        <p:cTn id="131" dur="1" fill="hold">
                                          <p:stCondLst>
                                            <p:cond delay="0"/>
                                          </p:stCondLst>
                                        </p:cTn>
                                        <p:tgtEl>
                                          <p:spTgt spid="15"/>
                                        </p:tgtEl>
                                        <p:attrNameLst>
                                          <p:attrName>style.visibility</p:attrName>
                                        </p:attrNameLst>
                                      </p:cBhvr>
                                      <p:to>
                                        <p:strVal val="visible"/>
                                      </p:to>
                                    </p:set>
                                    <p:anim calcmode="lin" valueType="num">
                                      <p:cBhvr>
                                        <p:cTn id="132" dur="1500" fill="hold"/>
                                        <p:tgtEl>
                                          <p:spTgt spid="15"/>
                                        </p:tgtEl>
                                        <p:attrNameLst>
                                          <p:attrName>ppt_w</p:attrName>
                                        </p:attrNameLst>
                                      </p:cBhvr>
                                      <p:tavLst>
                                        <p:tav tm="0">
                                          <p:val>
                                            <p:strVal val="#ppt_w*0.70"/>
                                          </p:val>
                                        </p:tav>
                                        <p:tav tm="100000">
                                          <p:val>
                                            <p:strVal val="#ppt_w"/>
                                          </p:val>
                                        </p:tav>
                                      </p:tavLst>
                                    </p:anim>
                                    <p:anim calcmode="lin" valueType="num">
                                      <p:cBhvr>
                                        <p:cTn id="133" dur="1500" fill="hold"/>
                                        <p:tgtEl>
                                          <p:spTgt spid="15"/>
                                        </p:tgtEl>
                                        <p:attrNameLst>
                                          <p:attrName>ppt_h</p:attrName>
                                        </p:attrNameLst>
                                      </p:cBhvr>
                                      <p:tavLst>
                                        <p:tav tm="0">
                                          <p:val>
                                            <p:strVal val="#ppt_h"/>
                                          </p:val>
                                        </p:tav>
                                        <p:tav tm="100000">
                                          <p:val>
                                            <p:strVal val="#ppt_h"/>
                                          </p:val>
                                        </p:tav>
                                      </p:tavLst>
                                    </p:anim>
                                    <p:animEffect transition="in" filter="fade">
                                      <p:cBhvr>
                                        <p:cTn id="134" dur="1500"/>
                                        <p:tgtEl>
                                          <p:spTgt spid="15"/>
                                        </p:tgtEl>
                                      </p:cBhvr>
                                    </p:animEffect>
                                  </p:childTnLst>
                                </p:cTn>
                              </p:par>
                              <p:par>
                                <p:cTn id="135" presetID="9" presetClass="entr" presetSubtype="0" fill="hold" grpId="3" nodeType="withEffect">
                                  <p:stCondLst>
                                    <p:cond delay="500"/>
                                  </p:stCondLst>
                                  <p:childTnLst>
                                    <p:set>
                                      <p:cBhvr>
                                        <p:cTn id="136" dur="1" fill="hold">
                                          <p:stCondLst>
                                            <p:cond delay="0"/>
                                          </p:stCondLst>
                                        </p:cTn>
                                        <p:tgtEl>
                                          <p:spTgt spid="15"/>
                                        </p:tgtEl>
                                        <p:attrNameLst>
                                          <p:attrName>style.visibility</p:attrName>
                                        </p:attrNameLst>
                                      </p:cBhvr>
                                      <p:to>
                                        <p:strVal val="visible"/>
                                      </p:to>
                                    </p:set>
                                    <p:animEffect transition="in" filter="dissolve">
                                      <p:cBhvr>
                                        <p:cTn id="137" dur="1500"/>
                                        <p:tgtEl>
                                          <p:spTgt spid="15"/>
                                        </p:tgtEl>
                                      </p:cBhvr>
                                    </p:animEffect>
                                  </p:childTnLst>
                                </p:cTn>
                              </p:par>
                              <p:par>
                                <p:cTn id="138" presetID="42" presetClass="path" presetSubtype="0" accel="50000" decel="50000" fill="hold" grpId="2" nodeType="withEffect">
                                  <p:stCondLst>
                                    <p:cond delay="500"/>
                                  </p:stCondLst>
                                  <p:childTnLst>
                                    <p:animMotion origin="layout" path="M -4.16667E-6 -2.22222E-6 L -0.17864 -0.02014 " pathEditMode="relative" rAng="0" ptsTypes="AA">
                                      <p:cBhvr>
                                        <p:cTn id="139" dur="1500" spd="-100000" fill="hold"/>
                                        <p:tgtEl>
                                          <p:spTgt spid="15"/>
                                        </p:tgtEl>
                                        <p:attrNameLst>
                                          <p:attrName>ppt_x</p:attrName>
                                          <p:attrName>ppt_y</p:attrName>
                                        </p:attrNameLst>
                                      </p:cBhvr>
                                      <p:rCtr x="-8941" y="-1019"/>
                                    </p:animMotion>
                                  </p:childTnLst>
                                </p:cTn>
                              </p:par>
                            </p:childTnLst>
                          </p:cTn>
                        </p:par>
                        <p:par>
                          <p:cTn id="140" fill="hold">
                            <p:stCondLst>
                              <p:cond delay="2000"/>
                            </p:stCondLst>
                            <p:childTnLst>
                              <p:par>
                                <p:cTn id="141" presetID="10" presetClass="exit" presetSubtype="0" fill="hold" grpId="2" nodeType="afterEffect">
                                  <p:stCondLst>
                                    <p:cond delay="0"/>
                                  </p:stCondLst>
                                  <p:childTnLst>
                                    <p:animEffect transition="out" filter="fade">
                                      <p:cBhvr>
                                        <p:cTn id="142" dur="250"/>
                                        <p:tgtEl>
                                          <p:spTgt spid="13"/>
                                        </p:tgtEl>
                                      </p:cBhvr>
                                    </p:animEffect>
                                    <p:set>
                                      <p:cBhvr>
                                        <p:cTn id="143" dur="1" fill="hold">
                                          <p:stCondLst>
                                            <p:cond delay="249"/>
                                          </p:stCondLst>
                                        </p:cTn>
                                        <p:tgtEl>
                                          <p:spTgt spid="13"/>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250"/>
                                        <p:tgtEl>
                                          <p:spTgt spid="14"/>
                                        </p:tgtEl>
                                      </p:cBhvr>
                                    </p:animEffect>
                                    <p:set>
                                      <p:cBhvr>
                                        <p:cTn id="146" dur="1" fill="hold">
                                          <p:stCondLst>
                                            <p:cond delay="249"/>
                                          </p:stCondLst>
                                        </p:cTn>
                                        <p:tgtEl>
                                          <p:spTgt spid="14"/>
                                        </p:tgtEl>
                                        <p:attrNameLst>
                                          <p:attrName>style.visibility</p:attrName>
                                        </p:attrNameLst>
                                      </p:cBhvr>
                                      <p:to>
                                        <p:strVal val="hidden"/>
                                      </p:to>
                                    </p:set>
                                  </p:childTnLst>
                                </p:cTn>
                              </p:par>
                            </p:childTnLst>
                          </p:cTn>
                        </p:par>
                        <p:par>
                          <p:cTn id="147" fill="hold">
                            <p:stCondLst>
                              <p:cond delay="2250"/>
                            </p:stCondLst>
                            <p:childTnLst>
                              <p:par>
                                <p:cTn id="148" presetID="0" presetClass="exit" presetSubtype="0" fill="hold" grpId="1" nodeType="afterEffect">
                                  <p:stCondLst>
                                    <p:cond delay="100"/>
                                  </p:stCondLst>
                                  <p:childTnLst>
                                    <p:set>
                                      <p:cBhvr>
                                        <p:cTn id="149" dur="1" fill="hold">
                                          <p:stCondLst>
                                            <p:cond delay="999"/>
                                          </p:stCondLst>
                                        </p:cTn>
                                        <p:tgtEl>
                                          <p:spTgt spid="15"/>
                                        </p:tgtEl>
                                        <p:attrNameLst>
                                          <p:attrName>style.visibility</p:attrName>
                                        </p:attrNameLst>
                                      </p:cBhvr>
                                      <p:to>
                                        <p:strVal val="hidden"/>
                                      </p:to>
                                    </p:set>
                                    <p:animEffect transition="out" filter="dissolve">
                                      <p:cBhvr>
                                        <p:cTn id="150" dur="1000">
                                          <p:stCondLst>
                                            <p:cond delay="0"/>
                                          </p:stCondLst>
                                        </p:cTn>
                                        <p:tgtEl>
                                          <p:spTgt spid="15"/>
                                        </p:tgtEl>
                                      </p:cBhvr>
                                    </p:animEffect>
                                    <p:anim to="" calcmode="lin" valueType="num">
                                      <p:cBhvr>
                                        <p:cTn id="151"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152"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153" presetID="42" presetClass="path" presetSubtype="0" accel="50000" decel="50000" fill="hold" grpId="4" nodeType="withEffect">
                                  <p:stCondLst>
                                    <p:cond delay="100"/>
                                  </p:stCondLst>
                                  <p:childTnLst>
                                    <p:animMotion origin="layout" path="M -4.16667E-6 -2.22222E-6 L -0.2993 -0.025 " pathEditMode="relative" rAng="0" ptsTypes="AA">
                                      <p:cBhvr>
                                        <p:cTn id="154" dur="1000" fill="hold"/>
                                        <p:tgtEl>
                                          <p:spTgt spid="15"/>
                                        </p:tgtEl>
                                        <p:attrNameLst>
                                          <p:attrName>ppt_x</p:attrName>
                                          <p:attrName>ppt_y</p:attrName>
                                        </p:attrNameLst>
                                      </p:cBhvr>
                                      <p:rCtr x="-14965"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6" grpId="0"/>
      <p:bldP spid="6" grpId="1"/>
      <p:bldP spid="6" grpId="2"/>
      <p:bldP spid="3074" grpId="0"/>
      <p:bldP spid="3074" grpId="1"/>
      <p:bldP spid="3" grpId="0"/>
      <p:bldP spid="3" grpId="1"/>
      <p:bldP spid="10" grpId="0"/>
      <p:bldP spid="10" grpId="1"/>
      <p:bldP spid="11" grpId="1"/>
      <p:bldP spid="11" grpId="2"/>
      <p:bldP spid="12" grpId="1"/>
      <p:bldP spid="12" grpId="2"/>
      <p:bldP spid="13" grpId="1"/>
      <p:bldP spid="13" grpId="2"/>
      <p:bldP spid="13" grpId="3"/>
      <p:bldP spid="14" grpId="0"/>
      <p:bldP spid="14" grpId="1"/>
      <p:bldP spid="14" grpId="2"/>
      <p:bldP spid="5" grpId="0"/>
      <p:bldP spid="5" grpId="1"/>
      <p:bldP spid="5" grpId="2"/>
      <p:bldP spid="5" grpId="3"/>
      <p:bldP spid="5" grpId="4"/>
      <p:bldP spid="15" grpId="0"/>
      <p:bldP spid="15" grpId="1"/>
      <p:bldP spid="15" grpId="2"/>
      <p:bldP spid="15" grpId="3"/>
      <p:bldP spid="15" grpId="4"/>
      <p:bldP spid="16" grpId="0"/>
      <p:bldP spid="16" grpId="1"/>
      <p:bldP spid="17" grpId="0"/>
      <p:bldP spid="17" grpId="1"/>
      <p:bldP spid="18" grpId="0"/>
      <p:bldP spid="1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828FA57-4555-4C87-898A-6C3F1EBD7A35}"/>
              </a:ext>
            </a:extLst>
          </p:cNvPr>
          <p:cNvSpPr txBox="1">
            <a:spLocks/>
          </p:cNvSpPr>
          <p:nvPr/>
        </p:nvSpPr>
        <p:spPr>
          <a:xfrm>
            <a:off x="3320596" y="2885042"/>
            <a:ext cx="2598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lead me</a:t>
            </a:r>
          </a:p>
        </p:txBody>
      </p:sp>
      <p:sp>
        <p:nvSpPr>
          <p:cNvPr id="3074" name="Rectangle 2"/>
          <p:cNvSpPr>
            <a:spLocks noGrp="1" noChangeArrowheads="1"/>
          </p:cNvSpPr>
          <p:nvPr>
            <p:ph type="title"/>
          </p:nvPr>
        </p:nvSpPr>
        <p:spPr>
          <a:xfrm>
            <a:off x="457200" y="2168750"/>
            <a:ext cx="8229600" cy="23379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see if there is any wicked way in me, And lead me in the way everlasting.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139:24</a:t>
            </a:r>
          </a:p>
        </p:txBody>
      </p:sp>
      <p:sp>
        <p:nvSpPr>
          <p:cNvPr id="4" name="Rectangle 2"/>
          <p:cNvSpPr txBox="1">
            <a:spLocks noChangeArrowheads="1"/>
          </p:cNvSpPr>
          <p:nvPr/>
        </p:nvSpPr>
        <p:spPr bwMode="auto">
          <a:xfrm>
            <a:off x="6082990" y="295548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Freeform 7"/>
          <p:cNvSpPr/>
          <p:nvPr/>
        </p:nvSpPr>
        <p:spPr>
          <a:xfrm>
            <a:off x="1856357" y="2565331"/>
            <a:ext cx="3106455" cy="1250098"/>
          </a:xfrm>
          <a:custGeom>
            <a:avLst/>
            <a:gdLst>
              <a:gd name="connsiteX0" fmla="*/ 0 w 3106455"/>
              <a:gd name="connsiteY0" fmla="*/ 1265129 h 1265129"/>
              <a:gd name="connsiteX1" fmla="*/ 7516 w 3106455"/>
              <a:gd name="connsiteY1" fmla="*/ 676406 h 1265129"/>
              <a:gd name="connsiteX2" fmla="*/ 175365 w 3106455"/>
              <a:gd name="connsiteY2" fmla="*/ 651354 h 1265129"/>
              <a:gd name="connsiteX3" fmla="*/ 373276 w 3106455"/>
              <a:gd name="connsiteY3" fmla="*/ 616281 h 1265129"/>
              <a:gd name="connsiteX4" fmla="*/ 531104 w 3106455"/>
              <a:gd name="connsiteY4" fmla="*/ 591229 h 1265129"/>
              <a:gd name="connsiteX5" fmla="*/ 663880 w 3106455"/>
              <a:gd name="connsiteY5" fmla="*/ 566177 h 1265129"/>
              <a:gd name="connsiteX6" fmla="*/ 771604 w 3106455"/>
              <a:gd name="connsiteY6" fmla="*/ 546135 h 1265129"/>
              <a:gd name="connsiteX7" fmla="*/ 972020 w 3106455"/>
              <a:gd name="connsiteY7" fmla="*/ 503546 h 1265129"/>
              <a:gd name="connsiteX8" fmla="*/ 1019619 w 3106455"/>
              <a:gd name="connsiteY8" fmla="*/ 468474 h 1265129"/>
              <a:gd name="connsiteX9" fmla="*/ 1102291 w 3106455"/>
              <a:gd name="connsiteY9" fmla="*/ 470979 h 1265129"/>
              <a:gd name="connsiteX10" fmla="*/ 1147384 w 3106455"/>
              <a:gd name="connsiteY10" fmla="*/ 460958 h 1265129"/>
              <a:gd name="connsiteX11" fmla="*/ 1302707 w 3106455"/>
              <a:gd name="connsiteY11" fmla="*/ 458453 h 1265129"/>
              <a:gd name="connsiteX12" fmla="*/ 1448009 w 3106455"/>
              <a:gd name="connsiteY12" fmla="*/ 373276 h 1265129"/>
              <a:gd name="connsiteX13" fmla="*/ 1500618 w 3106455"/>
              <a:gd name="connsiteY13" fmla="*/ 353234 h 1265129"/>
              <a:gd name="connsiteX14" fmla="*/ 1648425 w 3106455"/>
              <a:gd name="connsiteY14" fmla="*/ 310646 h 1265129"/>
              <a:gd name="connsiteX15" fmla="*/ 1746128 w 3106455"/>
              <a:gd name="connsiteY15" fmla="*/ 217953 h 1265129"/>
              <a:gd name="connsiteX16" fmla="*/ 1934019 w 3106455"/>
              <a:gd name="connsiteY16" fmla="*/ 127766 h 1265129"/>
              <a:gd name="connsiteX17" fmla="*/ 2056774 w 3106455"/>
              <a:gd name="connsiteY17" fmla="*/ 105219 h 1265129"/>
              <a:gd name="connsiteX18" fmla="*/ 2202076 w 3106455"/>
              <a:gd name="connsiteY18" fmla="*/ 80167 h 1265129"/>
              <a:gd name="connsiteX19" fmla="*/ 2364914 w 3106455"/>
              <a:gd name="connsiteY19" fmla="*/ 35073 h 1265129"/>
              <a:gd name="connsiteX20" fmla="*/ 2515227 w 3106455"/>
              <a:gd name="connsiteY20" fmla="*/ 0 h 1265129"/>
              <a:gd name="connsiteX21" fmla="*/ 2690591 w 3106455"/>
              <a:gd name="connsiteY21" fmla="*/ 32568 h 1265129"/>
              <a:gd name="connsiteX22" fmla="*/ 2808336 w 3106455"/>
              <a:gd name="connsiteY22" fmla="*/ 145302 h 1265129"/>
              <a:gd name="connsiteX23" fmla="*/ 2918565 w 3106455"/>
              <a:gd name="connsiteY23" fmla="*/ 293109 h 1265129"/>
              <a:gd name="connsiteX24" fmla="*/ 2943617 w 3106455"/>
              <a:gd name="connsiteY24" fmla="*/ 343213 h 1265129"/>
              <a:gd name="connsiteX25" fmla="*/ 2121909 w 3106455"/>
              <a:gd name="connsiteY25" fmla="*/ 345719 h 1265129"/>
              <a:gd name="connsiteX26" fmla="*/ 2124415 w 3106455"/>
              <a:gd name="connsiteY26" fmla="*/ 488515 h 1265129"/>
              <a:gd name="connsiteX27" fmla="*/ 2129425 w 3106455"/>
              <a:gd name="connsiteY27" fmla="*/ 586218 h 1265129"/>
              <a:gd name="connsiteX28" fmla="*/ 2161993 w 3106455"/>
              <a:gd name="connsiteY28" fmla="*/ 668890 h 1265129"/>
              <a:gd name="connsiteX29" fmla="*/ 2262201 w 3106455"/>
              <a:gd name="connsiteY29" fmla="*/ 809182 h 1265129"/>
              <a:gd name="connsiteX30" fmla="*/ 2394977 w 3106455"/>
              <a:gd name="connsiteY30" fmla="*/ 924421 h 1265129"/>
              <a:gd name="connsiteX31" fmla="*/ 2550299 w 3106455"/>
              <a:gd name="connsiteY31" fmla="*/ 1014608 h 1265129"/>
              <a:gd name="connsiteX32" fmla="*/ 2723159 w 3106455"/>
              <a:gd name="connsiteY32" fmla="*/ 1109806 h 1265129"/>
              <a:gd name="connsiteX33" fmla="*/ 2941111 w 3106455"/>
              <a:gd name="connsiteY33" fmla="*/ 1187468 h 1265129"/>
              <a:gd name="connsiteX34" fmla="*/ 3013762 w 3106455"/>
              <a:gd name="connsiteY34" fmla="*/ 1207509 h 1265129"/>
              <a:gd name="connsiteX35" fmla="*/ 3103950 w 3106455"/>
              <a:gd name="connsiteY35" fmla="*/ 1217530 h 1265129"/>
              <a:gd name="connsiteX36" fmla="*/ 3106455 w 3106455"/>
              <a:gd name="connsiteY36" fmla="*/ 1265129 h 1265129"/>
              <a:gd name="connsiteX37" fmla="*/ 0 w 3106455"/>
              <a:gd name="connsiteY37" fmla="*/ 1265129 h 1265129"/>
              <a:gd name="connsiteX0" fmla="*/ 0 w 3106455"/>
              <a:gd name="connsiteY0" fmla="*/ 1257613 h 1257613"/>
              <a:gd name="connsiteX1" fmla="*/ 7516 w 3106455"/>
              <a:gd name="connsiteY1" fmla="*/ 668890 h 1257613"/>
              <a:gd name="connsiteX2" fmla="*/ 175365 w 3106455"/>
              <a:gd name="connsiteY2" fmla="*/ 643838 h 1257613"/>
              <a:gd name="connsiteX3" fmla="*/ 373276 w 3106455"/>
              <a:gd name="connsiteY3" fmla="*/ 608765 h 1257613"/>
              <a:gd name="connsiteX4" fmla="*/ 531104 w 3106455"/>
              <a:gd name="connsiteY4" fmla="*/ 583713 h 1257613"/>
              <a:gd name="connsiteX5" fmla="*/ 663880 w 3106455"/>
              <a:gd name="connsiteY5" fmla="*/ 558661 h 1257613"/>
              <a:gd name="connsiteX6" fmla="*/ 771604 w 3106455"/>
              <a:gd name="connsiteY6" fmla="*/ 538619 h 1257613"/>
              <a:gd name="connsiteX7" fmla="*/ 972020 w 3106455"/>
              <a:gd name="connsiteY7" fmla="*/ 496030 h 1257613"/>
              <a:gd name="connsiteX8" fmla="*/ 1019619 w 3106455"/>
              <a:gd name="connsiteY8" fmla="*/ 460958 h 1257613"/>
              <a:gd name="connsiteX9" fmla="*/ 1102291 w 3106455"/>
              <a:gd name="connsiteY9" fmla="*/ 463463 h 1257613"/>
              <a:gd name="connsiteX10" fmla="*/ 1147384 w 3106455"/>
              <a:gd name="connsiteY10" fmla="*/ 453442 h 1257613"/>
              <a:gd name="connsiteX11" fmla="*/ 1302707 w 3106455"/>
              <a:gd name="connsiteY11" fmla="*/ 450937 h 1257613"/>
              <a:gd name="connsiteX12" fmla="*/ 1448009 w 3106455"/>
              <a:gd name="connsiteY12" fmla="*/ 365760 h 1257613"/>
              <a:gd name="connsiteX13" fmla="*/ 1500618 w 3106455"/>
              <a:gd name="connsiteY13" fmla="*/ 345718 h 1257613"/>
              <a:gd name="connsiteX14" fmla="*/ 1648425 w 3106455"/>
              <a:gd name="connsiteY14" fmla="*/ 303130 h 1257613"/>
              <a:gd name="connsiteX15" fmla="*/ 1746128 w 3106455"/>
              <a:gd name="connsiteY15" fmla="*/ 210437 h 1257613"/>
              <a:gd name="connsiteX16" fmla="*/ 1934019 w 3106455"/>
              <a:gd name="connsiteY16" fmla="*/ 120250 h 1257613"/>
              <a:gd name="connsiteX17" fmla="*/ 2056774 w 3106455"/>
              <a:gd name="connsiteY17" fmla="*/ 97703 h 1257613"/>
              <a:gd name="connsiteX18" fmla="*/ 2202076 w 3106455"/>
              <a:gd name="connsiteY18" fmla="*/ 72651 h 1257613"/>
              <a:gd name="connsiteX19" fmla="*/ 2364914 w 3106455"/>
              <a:gd name="connsiteY19" fmla="*/ 27557 h 1257613"/>
              <a:gd name="connsiteX20" fmla="*/ 2515227 w 3106455"/>
              <a:gd name="connsiteY20" fmla="*/ 0 h 1257613"/>
              <a:gd name="connsiteX21" fmla="*/ 2690591 w 3106455"/>
              <a:gd name="connsiteY21" fmla="*/ 25052 h 1257613"/>
              <a:gd name="connsiteX22" fmla="*/ 2808336 w 3106455"/>
              <a:gd name="connsiteY22" fmla="*/ 137786 h 1257613"/>
              <a:gd name="connsiteX23" fmla="*/ 2918565 w 3106455"/>
              <a:gd name="connsiteY23" fmla="*/ 285593 h 1257613"/>
              <a:gd name="connsiteX24" fmla="*/ 2943617 w 3106455"/>
              <a:gd name="connsiteY24" fmla="*/ 335697 h 1257613"/>
              <a:gd name="connsiteX25" fmla="*/ 2121909 w 3106455"/>
              <a:gd name="connsiteY25" fmla="*/ 338203 h 1257613"/>
              <a:gd name="connsiteX26" fmla="*/ 2124415 w 3106455"/>
              <a:gd name="connsiteY26" fmla="*/ 480999 h 1257613"/>
              <a:gd name="connsiteX27" fmla="*/ 2129425 w 3106455"/>
              <a:gd name="connsiteY27" fmla="*/ 578702 h 1257613"/>
              <a:gd name="connsiteX28" fmla="*/ 2161993 w 3106455"/>
              <a:gd name="connsiteY28" fmla="*/ 661374 h 1257613"/>
              <a:gd name="connsiteX29" fmla="*/ 2262201 w 3106455"/>
              <a:gd name="connsiteY29" fmla="*/ 801666 h 1257613"/>
              <a:gd name="connsiteX30" fmla="*/ 2394977 w 3106455"/>
              <a:gd name="connsiteY30" fmla="*/ 916905 h 1257613"/>
              <a:gd name="connsiteX31" fmla="*/ 2550299 w 3106455"/>
              <a:gd name="connsiteY31" fmla="*/ 1007092 h 1257613"/>
              <a:gd name="connsiteX32" fmla="*/ 2723159 w 3106455"/>
              <a:gd name="connsiteY32" fmla="*/ 1102290 h 1257613"/>
              <a:gd name="connsiteX33" fmla="*/ 2941111 w 3106455"/>
              <a:gd name="connsiteY33" fmla="*/ 1179952 h 1257613"/>
              <a:gd name="connsiteX34" fmla="*/ 3013762 w 3106455"/>
              <a:gd name="connsiteY34" fmla="*/ 1199993 h 1257613"/>
              <a:gd name="connsiteX35" fmla="*/ 3103950 w 3106455"/>
              <a:gd name="connsiteY35" fmla="*/ 1210014 h 1257613"/>
              <a:gd name="connsiteX36" fmla="*/ 3106455 w 3106455"/>
              <a:gd name="connsiteY36" fmla="*/ 1257613 h 1257613"/>
              <a:gd name="connsiteX37" fmla="*/ 0 w 3106455"/>
              <a:gd name="connsiteY37" fmla="*/ 1257613 h 1257613"/>
              <a:gd name="connsiteX0" fmla="*/ 0 w 3106455"/>
              <a:gd name="connsiteY0" fmla="*/ 1250098 h 1250098"/>
              <a:gd name="connsiteX1" fmla="*/ 7516 w 3106455"/>
              <a:gd name="connsiteY1" fmla="*/ 661375 h 1250098"/>
              <a:gd name="connsiteX2" fmla="*/ 175365 w 3106455"/>
              <a:gd name="connsiteY2" fmla="*/ 636323 h 1250098"/>
              <a:gd name="connsiteX3" fmla="*/ 373276 w 3106455"/>
              <a:gd name="connsiteY3" fmla="*/ 601250 h 1250098"/>
              <a:gd name="connsiteX4" fmla="*/ 531104 w 3106455"/>
              <a:gd name="connsiteY4" fmla="*/ 576198 h 1250098"/>
              <a:gd name="connsiteX5" fmla="*/ 663880 w 3106455"/>
              <a:gd name="connsiteY5" fmla="*/ 551146 h 1250098"/>
              <a:gd name="connsiteX6" fmla="*/ 771604 w 3106455"/>
              <a:gd name="connsiteY6" fmla="*/ 531104 h 1250098"/>
              <a:gd name="connsiteX7" fmla="*/ 972020 w 3106455"/>
              <a:gd name="connsiteY7" fmla="*/ 488515 h 1250098"/>
              <a:gd name="connsiteX8" fmla="*/ 1019619 w 3106455"/>
              <a:gd name="connsiteY8" fmla="*/ 453443 h 1250098"/>
              <a:gd name="connsiteX9" fmla="*/ 1102291 w 3106455"/>
              <a:gd name="connsiteY9" fmla="*/ 455948 h 1250098"/>
              <a:gd name="connsiteX10" fmla="*/ 1147384 w 3106455"/>
              <a:gd name="connsiteY10" fmla="*/ 445927 h 1250098"/>
              <a:gd name="connsiteX11" fmla="*/ 1302707 w 3106455"/>
              <a:gd name="connsiteY11" fmla="*/ 443422 h 1250098"/>
              <a:gd name="connsiteX12" fmla="*/ 1448009 w 3106455"/>
              <a:gd name="connsiteY12" fmla="*/ 358245 h 1250098"/>
              <a:gd name="connsiteX13" fmla="*/ 1500618 w 3106455"/>
              <a:gd name="connsiteY13" fmla="*/ 338203 h 1250098"/>
              <a:gd name="connsiteX14" fmla="*/ 1648425 w 3106455"/>
              <a:gd name="connsiteY14" fmla="*/ 295615 h 1250098"/>
              <a:gd name="connsiteX15" fmla="*/ 1746128 w 3106455"/>
              <a:gd name="connsiteY15" fmla="*/ 202922 h 1250098"/>
              <a:gd name="connsiteX16" fmla="*/ 1934019 w 3106455"/>
              <a:gd name="connsiteY16" fmla="*/ 112735 h 1250098"/>
              <a:gd name="connsiteX17" fmla="*/ 2056774 w 3106455"/>
              <a:gd name="connsiteY17" fmla="*/ 90188 h 1250098"/>
              <a:gd name="connsiteX18" fmla="*/ 2202076 w 3106455"/>
              <a:gd name="connsiteY18" fmla="*/ 65136 h 1250098"/>
              <a:gd name="connsiteX19" fmla="*/ 2364914 w 3106455"/>
              <a:gd name="connsiteY19" fmla="*/ 20042 h 1250098"/>
              <a:gd name="connsiteX20" fmla="*/ 2515227 w 3106455"/>
              <a:gd name="connsiteY20" fmla="*/ 0 h 1250098"/>
              <a:gd name="connsiteX21" fmla="*/ 2690591 w 3106455"/>
              <a:gd name="connsiteY21" fmla="*/ 17537 h 1250098"/>
              <a:gd name="connsiteX22" fmla="*/ 2808336 w 3106455"/>
              <a:gd name="connsiteY22" fmla="*/ 130271 h 1250098"/>
              <a:gd name="connsiteX23" fmla="*/ 2918565 w 3106455"/>
              <a:gd name="connsiteY23" fmla="*/ 278078 h 1250098"/>
              <a:gd name="connsiteX24" fmla="*/ 2943617 w 3106455"/>
              <a:gd name="connsiteY24" fmla="*/ 328182 h 1250098"/>
              <a:gd name="connsiteX25" fmla="*/ 2121909 w 3106455"/>
              <a:gd name="connsiteY25" fmla="*/ 330688 h 1250098"/>
              <a:gd name="connsiteX26" fmla="*/ 2124415 w 3106455"/>
              <a:gd name="connsiteY26" fmla="*/ 473484 h 1250098"/>
              <a:gd name="connsiteX27" fmla="*/ 2129425 w 3106455"/>
              <a:gd name="connsiteY27" fmla="*/ 571187 h 1250098"/>
              <a:gd name="connsiteX28" fmla="*/ 2161993 w 3106455"/>
              <a:gd name="connsiteY28" fmla="*/ 653859 h 1250098"/>
              <a:gd name="connsiteX29" fmla="*/ 2262201 w 3106455"/>
              <a:gd name="connsiteY29" fmla="*/ 794151 h 1250098"/>
              <a:gd name="connsiteX30" fmla="*/ 2394977 w 3106455"/>
              <a:gd name="connsiteY30" fmla="*/ 909390 h 1250098"/>
              <a:gd name="connsiteX31" fmla="*/ 2550299 w 3106455"/>
              <a:gd name="connsiteY31" fmla="*/ 999577 h 1250098"/>
              <a:gd name="connsiteX32" fmla="*/ 2723159 w 3106455"/>
              <a:gd name="connsiteY32" fmla="*/ 1094775 h 1250098"/>
              <a:gd name="connsiteX33" fmla="*/ 2941111 w 3106455"/>
              <a:gd name="connsiteY33" fmla="*/ 1172437 h 1250098"/>
              <a:gd name="connsiteX34" fmla="*/ 3013762 w 3106455"/>
              <a:gd name="connsiteY34" fmla="*/ 1192478 h 1250098"/>
              <a:gd name="connsiteX35" fmla="*/ 3103950 w 3106455"/>
              <a:gd name="connsiteY35" fmla="*/ 1202499 h 1250098"/>
              <a:gd name="connsiteX36" fmla="*/ 3106455 w 3106455"/>
              <a:gd name="connsiteY36" fmla="*/ 1250098 h 1250098"/>
              <a:gd name="connsiteX37" fmla="*/ 0 w 3106455"/>
              <a:gd name="connsiteY37" fmla="*/ 1250098 h 1250098"/>
              <a:gd name="connsiteX0" fmla="*/ 0 w 3106455"/>
              <a:gd name="connsiteY0" fmla="*/ 1250098 h 1250098"/>
              <a:gd name="connsiteX1" fmla="*/ 7516 w 3106455"/>
              <a:gd name="connsiteY1" fmla="*/ 661375 h 1250098"/>
              <a:gd name="connsiteX2" fmla="*/ 175365 w 3106455"/>
              <a:gd name="connsiteY2" fmla="*/ 636323 h 1250098"/>
              <a:gd name="connsiteX3" fmla="*/ 373276 w 3106455"/>
              <a:gd name="connsiteY3" fmla="*/ 601250 h 1250098"/>
              <a:gd name="connsiteX4" fmla="*/ 531104 w 3106455"/>
              <a:gd name="connsiteY4" fmla="*/ 576198 h 1250098"/>
              <a:gd name="connsiteX5" fmla="*/ 663880 w 3106455"/>
              <a:gd name="connsiteY5" fmla="*/ 551146 h 1250098"/>
              <a:gd name="connsiteX6" fmla="*/ 771604 w 3106455"/>
              <a:gd name="connsiteY6" fmla="*/ 531104 h 1250098"/>
              <a:gd name="connsiteX7" fmla="*/ 972020 w 3106455"/>
              <a:gd name="connsiteY7" fmla="*/ 488515 h 1250098"/>
              <a:gd name="connsiteX8" fmla="*/ 1019619 w 3106455"/>
              <a:gd name="connsiteY8" fmla="*/ 453443 h 1250098"/>
              <a:gd name="connsiteX9" fmla="*/ 1102291 w 3106455"/>
              <a:gd name="connsiteY9" fmla="*/ 455948 h 1250098"/>
              <a:gd name="connsiteX10" fmla="*/ 1147384 w 3106455"/>
              <a:gd name="connsiteY10" fmla="*/ 445927 h 1250098"/>
              <a:gd name="connsiteX11" fmla="*/ 1302707 w 3106455"/>
              <a:gd name="connsiteY11" fmla="*/ 443422 h 1250098"/>
              <a:gd name="connsiteX12" fmla="*/ 1448009 w 3106455"/>
              <a:gd name="connsiteY12" fmla="*/ 358245 h 1250098"/>
              <a:gd name="connsiteX13" fmla="*/ 1500618 w 3106455"/>
              <a:gd name="connsiteY13" fmla="*/ 338203 h 1250098"/>
              <a:gd name="connsiteX14" fmla="*/ 1648425 w 3106455"/>
              <a:gd name="connsiteY14" fmla="*/ 295615 h 1250098"/>
              <a:gd name="connsiteX15" fmla="*/ 1746128 w 3106455"/>
              <a:gd name="connsiteY15" fmla="*/ 202922 h 1250098"/>
              <a:gd name="connsiteX16" fmla="*/ 1934019 w 3106455"/>
              <a:gd name="connsiteY16" fmla="*/ 112735 h 1250098"/>
              <a:gd name="connsiteX17" fmla="*/ 2056774 w 3106455"/>
              <a:gd name="connsiteY17" fmla="*/ 90188 h 1250098"/>
              <a:gd name="connsiteX18" fmla="*/ 2202076 w 3106455"/>
              <a:gd name="connsiteY18" fmla="*/ 65136 h 1250098"/>
              <a:gd name="connsiteX19" fmla="*/ 2364914 w 3106455"/>
              <a:gd name="connsiteY19" fmla="*/ 20042 h 1250098"/>
              <a:gd name="connsiteX20" fmla="*/ 2515227 w 3106455"/>
              <a:gd name="connsiteY20" fmla="*/ 0 h 1250098"/>
              <a:gd name="connsiteX21" fmla="*/ 2690591 w 3106455"/>
              <a:gd name="connsiteY21" fmla="*/ 17537 h 1250098"/>
              <a:gd name="connsiteX22" fmla="*/ 2808336 w 3106455"/>
              <a:gd name="connsiteY22" fmla="*/ 130271 h 1250098"/>
              <a:gd name="connsiteX23" fmla="*/ 2918565 w 3106455"/>
              <a:gd name="connsiteY23" fmla="*/ 278078 h 1250098"/>
              <a:gd name="connsiteX24" fmla="*/ 2121909 w 3106455"/>
              <a:gd name="connsiteY24" fmla="*/ 330688 h 1250098"/>
              <a:gd name="connsiteX25" fmla="*/ 2124415 w 3106455"/>
              <a:gd name="connsiteY25" fmla="*/ 473484 h 1250098"/>
              <a:gd name="connsiteX26" fmla="*/ 2129425 w 3106455"/>
              <a:gd name="connsiteY26" fmla="*/ 571187 h 1250098"/>
              <a:gd name="connsiteX27" fmla="*/ 2161993 w 3106455"/>
              <a:gd name="connsiteY27" fmla="*/ 653859 h 1250098"/>
              <a:gd name="connsiteX28" fmla="*/ 2262201 w 3106455"/>
              <a:gd name="connsiteY28" fmla="*/ 794151 h 1250098"/>
              <a:gd name="connsiteX29" fmla="*/ 2394977 w 3106455"/>
              <a:gd name="connsiteY29" fmla="*/ 909390 h 1250098"/>
              <a:gd name="connsiteX30" fmla="*/ 2550299 w 3106455"/>
              <a:gd name="connsiteY30" fmla="*/ 999577 h 1250098"/>
              <a:gd name="connsiteX31" fmla="*/ 2723159 w 3106455"/>
              <a:gd name="connsiteY31" fmla="*/ 1094775 h 1250098"/>
              <a:gd name="connsiteX32" fmla="*/ 2941111 w 3106455"/>
              <a:gd name="connsiteY32" fmla="*/ 1172437 h 1250098"/>
              <a:gd name="connsiteX33" fmla="*/ 3013762 w 3106455"/>
              <a:gd name="connsiteY33" fmla="*/ 1192478 h 1250098"/>
              <a:gd name="connsiteX34" fmla="*/ 3103950 w 3106455"/>
              <a:gd name="connsiteY34" fmla="*/ 1202499 h 1250098"/>
              <a:gd name="connsiteX35" fmla="*/ 3106455 w 3106455"/>
              <a:gd name="connsiteY35" fmla="*/ 1250098 h 1250098"/>
              <a:gd name="connsiteX36" fmla="*/ 0 w 3106455"/>
              <a:gd name="connsiteY36" fmla="*/ 1250098 h 1250098"/>
              <a:gd name="connsiteX0" fmla="*/ 0 w 3106455"/>
              <a:gd name="connsiteY0" fmla="*/ 1250098 h 1250098"/>
              <a:gd name="connsiteX1" fmla="*/ 7516 w 3106455"/>
              <a:gd name="connsiteY1" fmla="*/ 661375 h 1250098"/>
              <a:gd name="connsiteX2" fmla="*/ 175365 w 3106455"/>
              <a:gd name="connsiteY2" fmla="*/ 636323 h 1250098"/>
              <a:gd name="connsiteX3" fmla="*/ 373276 w 3106455"/>
              <a:gd name="connsiteY3" fmla="*/ 601250 h 1250098"/>
              <a:gd name="connsiteX4" fmla="*/ 531104 w 3106455"/>
              <a:gd name="connsiteY4" fmla="*/ 576198 h 1250098"/>
              <a:gd name="connsiteX5" fmla="*/ 663880 w 3106455"/>
              <a:gd name="connsiteY5" fmla="*/ 551146 h 1250098"/>
              <a:gd name="connsiteX6" fmla="*/ 771604 w 3106455"/>
              <a:gd name="connsiteY6" fmla="*/ 531104 h 1250098"/>
              <a:gd name="connsiteX7" fmla="*/ 972020 w 3106455"/>
              <a:gd name="connsiteY7" fmla="*/ 488515 h 1250098"/>
              <a:gd name="connsiteX8" fmla="*/ 1019619 w 3106455"/>
              <a:gd name="connsiteY8" fmla="*/ 453443 h 1250098"/>
              <a:gd name="connsiteX9" fmla="*/ 1102291 w 3106455"/>
              <a:gd name="connsiteY9" fmla="*/ 455948 h 1250098"/>
              <a:gd name="connsiteX10" fmla="*/ 1147384 w 3106455"/>
              <a:gd name="connsiteY10" fmla="*/ 445927 h 1250098"/>
              <a:gd name="connsiteX11" fmla="*/ 1302707 w 3106455"/>
              <a:gd name="connsiteY11" fmla="*/ 443422 h 1250098"/>
              <a:gd name="connsiteX12" fmla="*/ 1448009 w 3106455"/>
              <a:gd name="connsiteY12" fmla="*/ 358245 h 1250098"/>
              <a:gd name="connsiteX13" fmla="*/ 1500618 w 3106455"/>
              <a:gd name="connsiteY13" fmla="*/ 338203 h 1250098"/>
              <a:gd name="connsiteX14" fmla="*/ 1648425 w 3106455"/>
              <a:gd name="connsiteY14" fmla="*/ 295615 h 1250098"/>
              <a:gd name="connsiteX15" fmla="*/ 1746128 w 3106455"/>
              <a:gd name="connsiteY15" fmla="*/ 202922 h 1250098"/>
              <a:gd name="connsiteX16" fmla="*/ 1934019 w 3106455"/>
              <a:gd name="connsiteY16" fmla="*/ 112735 h 1250098"/>
              <a:gd name="connsiteX17" fmla="*/ 2056774 w 3106455"/>
              <a:gd name="connsiteY17" fmla="*/ 90188 h 1250098"/>
              <a:gd name="connsiteX18" fmla="*/ 2202076 w 3106455"/>
              <a:gd name="connsiteY18" fmla="*/ 65136 h 1250098"/>
              <a:gd name="connsiteX19" fmla="*/ 2364914 w 3106455"/>
              <a:gd name="connsiteY19" fmla="*/ 20042 h 1250098"/>
              <a:gd name="connsiteX20" fmla="*/ 2515227 w 3106455"/>
              <a:gd name="connsiteY20" fmla="*/ 0 h 1250098"/>
              <a:gd name="connsiteX21" fmla="*/ 2690591 w 3106455"/>
              <a:gd name="connsiteY21" fmla="*/ 17537 h 1250098"/>
              <a:gd name="connsiteX22" fmla="*/ 2808336 w 3106455"/>
              <a:gd name="connsiteY22" fmla="*/ 130271 h 1250098"/>
              <a:gd name="connsiteX23" fmla="*/ 2121909 w 3106455"/>
              <a:gd name="connsiteY23" fmla="*/ 330688 h 1250098"/>
              <a:gd name="connsiteX24" fmla="*/ 2124415 w 3106455"/>
              <a:gd name="connsiteY24" fmla="*/ 473484 h 1250098"/>
              <a:gd name="connsiteX25" fmla="*/ 2129425 w 3106455"/>
              <a:gd name="connsiteY25" fmla="*/ 571187 h 1250098"/>
              <a:gd name="connsiteX26" fmla="*/ 2161993 w 3106455"/>
              <a:gd name="connsiteY26" fmla="*/ 653859 h 1250098"/>
              <a:gd name="connsiteX27" fmla="*/ 2262201 w 3106455"/>
              <a:gd name="connsiteY27" fmla="*/ 794151 h 1250098"/>
              <a:gd name="connsiteX28" fmla="*/ 2394977 w 3106455"/>
              <a:gd name="connsiteY28" fmla="*/ 909390 h 1250098"/>
              <a:gd name="connsiteX29" fmla="*/ 2550299 w 3106455"/>
              <a:gd name="connsiteY29" fmla="*/ 999577 h 1250098"/>
              <a:gd name="connsiteX30" fmla="*/ 2723159 w 3106455"/>
              <a:gd name="connsiteY30" fmla="*/ 1094775 h 1250098"/>
              <a:gd name="connsiteX31" fmla="*/ 2941111 w 3106455"/>
              <a:gd name="connsiteY31" fmla="*/ 1172437 h 1250098"/>
              <a:gd name="connsiteX32" fmla="*/ 3013762 w 3106455"/>
              <a:gd name="connsiteY32" fmla="*/ 1192478 h 1250098"/>
              <a:gd name="connsiteX33" fmla="*/ 3103950 w 3106455"/>
              <a:gd name="connsiteY33" fmla="*/ 1202499 h 1250098"/>
              <a:gd name="connsiteX34" fmla="*/ 3106455 w 3106455"/>
              <a:gd name="connsiteY34" fmla="*/ 1250098 h 1250098"/>
              <a:gd name="connsiteX35" fmla="*/ 0 w 3106455"/>
              <a:gd name="connsiteY35" fmla="*/ 1250098 h 1250098"/>
              <a:gd name="connsiteX0" fmla="*/ 0 w 3106455"/>
              <a:gd name="connsiteY0" fmla="*/ 1250098 h 1250098"/>
              <a:gd name="connsiteX1" fmla="*/ 7516 w 3106455"/>
              <a:gd name="connsiteY1" fmla="*/ 661375 h 1250098"/>
              <a:gd name="connsiteX2" fmla="*/ 175365 w 3106455"/>
              <a:gd name="connsiteY2" fmla="*/ 636323 h 1250098"/>
              <a:gd name="connsiteX3" fmla="*/ 373276 w 3106455"/>
              <a:gd name="connsiteY3" fmla="*/ 601250 h 1250098"/>
              <a:gd name="connsiteX4" fmla="*/ 531104 w 3106455"/>
              <a:gd name="connsiteY4" fmla="*/ 576198 h 1250098"/>
              <a:gd name="connsiteX5" fmla="*/ 663880 w 3106455"/>
              <a:gd name="connsiteY5" fmla="*/ 551146 h 1250098"/>
              <a:gd name="connsiteX6" fmla="*/ 771604 w 3106455"/>
              <a:gd name="connsiteY6" fmla="*/ 531104 h 1250098"/>
              <a:gd name="connsiteX7" fmla="*/ 972020 w 3106455"/>
              <a:gd name="connsiteY7" fmla="*/ 488515 h 1250098"/>
              <a:gd name="connsiteX8" fmla="*/ 1019619 w 3106455"/>
              <a:gd name="connsiteY8" fmla="*/ 453443 h 1250098"/>
              <a:gd name="connsiteX9" fmla="*/ 1102291 w 3106455"/>
              <a:gd name="connsiteY9" fmla="*/ 455948 h 1250098"/>
              <a:gd name="connsiteX10" fmla="*/ 1147384 w 3106455"/>
              <a:gd name="connsiteY10" fmla="*/ 445927 h 1250098"/>
              <a:gd name="connsiteX11" fmla="*/ 1302707 w 3106455"/>
              <a:gd name="connsiteY11" fmla="*/ 443422 h 1250098"/>
              <a:gd name="connsiteX12" fmla="*/ 1448009 w 3106455"/>
              <a:gd name="connsiteY12" fmla="*/ 358245 h 1250098"/>
              <a:gd name="connsiteX13" fmla="*/ 1500618 w 3106455"/>
              <a:gd name="connsiteY13" fmla="*/ 338203 h 1250098"/>
              <a:gd name="connsiteX14" fmla="*/ 1648425 w 3106455"/>
              <a:gd name="connsiteY14" fmla="*/ 295615 h 1250098"/>
              <a:gd name="connsiteX15" fmla="*/ 1746128 w 3106455"/>
              <a:gd name="connsiteY15" fmla="*/ 202922 h 1250098"/>
              <a:gd name="connsiteX16" fmla="*/ 1934019 w 3106455"/>
              <a:gd name="connsiteY16" fmla="*/ 112735 h 1250098"/>
              <a:gd name="connsiteX17" fmla="*/ 2056774 w 3106455"/>
              <a:gd name="connsiteY17" fmla="*/ 90188 h 1250098"/>
              <a:gd name="connsiteX18" fmla="*/ 2202076 w 3106455"/>
              <a:gd name="connsiteY18" fmla="*/ 65136 h 1250098"/>
              <a:gd name="connsiteX19" fmla="*/ 2364914 w 3106455"/>
              <a:gd name="connsiteY19" fmla="*/ 20042 h 1250098"/>
              <a:gd name="connsiteX20" fmla="*/ 2515227 w 3106455"/>
              <a:gd name="connsiteY20" fmla="*/ 0 h 1250098"/>
              <a:gd name="connsiteX21" fmla="*/ 2690591 w 3106455"/>
              <a:gd name="connsiteY21" fmla="*/ 17537 h 1250098"/>
              <a:gd name="connsiteX22" fmla="*/ 2121909 w 3106455"/>
              <a:gd name="connsiteY22" fmla="*/ 330688 h 1250098"/>
              <a:gd name="connsiteX23" fmla="*/ 2124415 w 3106455"/>
              <a:gd name="connsiteY23" fmla="*/ 473484 h 1250098"/>
              <a:gd name="connsiteX24" fmla="*/ 2129425 w 3106455"/>
              <a:gd name="connsiteY24" fmla="*/ 571187 h 1250098"/>
              <a:gd name="connsiteX25" fmla="*/ 2161993 w 3106455"/>
              <a:gd name="connsiteY25" fmla="*/ 653859 h 1250098"/>
              <a:gd name="connsiteX26" fmla="*/ 2262201 w 3106455"/>
              <a:gd name="connsiteY26" fmla="*/ 794151 h 1250098"/>
              <a:gd name="connsiteX27" fmla="*/ 2394977 w 3106455"/>
              <a:gd name="connsiteY27" fmla="*/ 909390 h 1250098"/>
              <a:gd name="connsiteX28" fmla="*/ 2550299 w 3106455"/>
              <a:gd name="connsiteY28" fmla="*/ 999577 h 1250098"/>
              <a:gd name="connsiteX29" fmla="*/ 2723159 w 3106455"/>
              <a:gd name="connsiteY29" fmla="*/ 1094775 h 1250098"/>
              <a:gd name="connsiteX30" fmla="*/ 2941111 w 3106455"/>
              <a:gd name="connsiteY30" fmla="*/ 1172437 h 1250098"/>
              <a:gd name="connsiteX31" fmla="*/ 3013762 w 3106455"/>
              <a:gd name="connsiteY31" fmla="*/ 1192478 h 1250098"/>
              <a:gd name="connsiteX32" fmla="*/ 3103950 w 3106455"/>
              <a:gd name="connsiteY32" fmla="*/ 1202499 h 1250098"/>
              <a:gd name="connsiteX33" fmla="*/ 3106455 w 3106455"/>
              <a:gd name="connsiteY33" fmla="*/ 1250098 h 1250098"/>
              <a:gd name="connsiteX34" fmla="*/ 0 w 3106455"/>
              <a:gd name="connsiteY34" fmla="*/ 1250098 h 125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06455" h="1250098">
                <a:moveTo>
                  <a:pt x="0" y="1250098"/>
                </a:moveTo>
                <a:cubicBezTo>
                  <a:pt x="2505" y="1053857"/>
                  <a:pt x="5011" y="857616"/>
                  <a:pt x="7516" y="661375"/>
                </a:cubicBezTo>
                <a:lnTo>
                  <a:pt x="175365" y="636323"/>
                </a:lnTo>
                <a:lnTo>
                  <a:pt x="373276" y="601250"/>
                </a:lnTo>
                <a:lnTo>
                  <a:pt x="531104" y="576198"/>
                </a:lnTo>
                <a:lnTo>
                  <a:pt x="663880" y="551146"/>
                </a:lnTo>
                <a:lnTo>
                  <a:pt x="771604" y="531104"/>
                </a:lnTo>
                <a:lnTo>
                  <a:pt x="972020" y="488515"/>
                </a:lnTo>
                <a:lnTo>
                  <a:pt x="1019619" y="453443"/>
                </a:lnTo>
                <a:lnTo>
                  <a:pt x="1102291" y="455948"/>
                </a:lnTo>
                <a:lnTo>
                  <a:pt x="1147384" y="445927"/>
                </a:lnTo>
                <a:lnTo>
                  <a:pt x="1302707" y="443422"/>
                </a:lnTo>
                <a:lnTo>
                  <a:pt x="1448009" y="358245"/>
                </a:lnTo>
                <a:lnTo>
                  <a:pt x="1500618" y="338203"/>
                </a:lnTo>
                <a:lnTo>
                  <a:pt x="1648425" y="295615"/>
                </a:lnTo>
                <a:lnTo>
                  <a:pt x="1746128" y="202922"/>
                </a:lnTo>
                <a:lnTo>
                  <a:pt x="1934019" y="112735"/>
                </a:lnTo>
                <a:lnTo>
                  <a:pt x="2056774" y="90188"/>
                </a:lnTo>
                <a:lnTo>
                  <a:pt x="2202076" y="65136"/>
                </a:lnTo>
                <a:lnTo>
                  <a:pt x="2364914" y="20042"/>
                </a:lnTo>
                <a:lnTo>
                  <a:pt x="2515227" y="0"/>
                </a:lnTo>
                <a:lnTo>
                  <a:pt x="2690591" y="17537"/>
                </a:lnTo>
                <a:lnTo>
                  <a:pt x="2121909" y="330688"/>
                </a:lnTo>
                <a:cubicBezTo>
                  <a:pt x="2122744" y="378287"/>
                  <a:pt x="2123580" y="425885"/>
                  <a:pt x="2124415" y="473484"/>
                </a:cubicBezTo>
                <a:lnTo>
                  <a:pt x="2129425" y="571187"/>
                </a:lnTo>
                <a:lnTo>
                  <a:pt x="2161993" y="653859"/>
                </a:lnTo>
                <a:lnTo>
                  <a:pt x="2262201" y="794151"/>
                </a:lnTo>
                <a:lnTo>
                  <a:pt x="2394977" y="909390"/>
                </a:lnTo>
                <a:lnTo>
                  <a:pt x="2550299" y="999577"/>
                </a:lnTo>
                <a:lnTo>
                  <a:pt x="2723159" y="1094775"/>
                </a:lnTo>
                <a:lnTo>
                  <a:pt x="2941111" y="1172437"/>
                </a:lnTo>
                <a:lnTo>
                  <a:pt x="3013762" y="1192478"/>
                </a:lnTo>
                <a:lnTo>
                  <a:pt x="3103950" y="1202499"/>
                </a:lnTo>
                <a:lnTo>
                  <a:pt x="3106455" y="1250098"/>
                </a:lnTo>
                <a:lnTo>
                  <a:pt x="0" y="1250098"/>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AC274DF6-83B8-4A09-8687-F258258B025F}"/>
              </a:ext>
            </a:extLst>
          </p:cNvPr>
          <p:cNvSpPr>
            <a:spLocks noChangeArrowheads="1"/>
          </p:cNvSpPr>
          <p:nvPr/>
        </p:nvSpPr>
        <p:spPr bwMode="auto">
          <a:xfrm>
            <a:off x="3452019" y="2931884"/>
            <a:ext cx="2353695" cy="80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FF0000"/>
                </a:solidFill>
                <a:latin typeface="Calibri" panose="020F0502020204030204" pitchFamily="34" charset="0"/>
                <a:cs typeface="Calibri" panose="020F0502020204030204" pitchFamily="34" charset="0"/>
              </a:rPr>
              <a:t>lead me</a:t>
            </a:r>
            <a:endParaRPr lang="en-US" sz="4410" b="1" i="1" dirty="0">
              <a:solidFill>
                <a:srgbClr val="FF0000"/>
              </a:solidFill>
              <a:latin typeface="Calibri" panose="020F0502020204030204" pitchFamily="34" charset="0"/>
              <a:cs typeface="Calibri" panose="020F0502020204030204" pitchFamily="34" charset="0"/>
            </a:endParaRPr>
          </a:p>
        </p:txBody>
      </p:sp>
      <p:sp>
        <p:nvSpPr>
          <p:cNvPr id="5" name="Rectangle 2" hidden="1"/>
          <p:cNvSpPr txBox="1">
            <a:spLocks noChangeArrowheads="1"/>
          </p:cNvSpPr>
          <p:nvPr/>
        </p:nvSpPr>
        <p:spPr bwMode="auto">
          <a:xfrm>
            <a:off x="4493676" y="303168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2491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3.9593E-6 L 0.11267 -0.04047 " pathEditMode="relative" rAng="0" ptsTypes="AA">
                                      <p:cBhvr>
                                        <p:cTn id="10" dur="750" spd="-100000" fill="hold"/>
                                        <p:tgtEl>
                                          <p:spTgt spid="3074"/>
                                        </p:tgtEl>
                                        <p:attrNameLst>
                                          <p:attrName>ppt_x</p:attrName>
                                          <p:attrName>ppt_y</p:attrName>
                                        </p:attrNameLst>
                                      </p:cBhvr>
                                      <p:rCtr x="5625" y="-2035"/>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0" presetClass="entr" presetSubtype="0" fill="hold" grpId="0" nodeType="with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stCondLst>
                                            <p:cond delay="0"/>
                                          </p:stCondLst>
                                        </p:cTn>
                                        <p:tgtEl>
                                          <p:spTgt spid="9"/>
                                        </p:tgtEl>
                                      </p:cBhvr>
                                    </p:animEffect>
                                    <p:anim to="" calcmode="lin" valueType="num">
                                      <p:cBhvr>
                                        <p:cTn id="2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27" fill="hold">
                            <p:stCondLst>
                              <p:cond delay="7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1" presetClass="entr" presetSubtype="0" fill="hold" grpId="0" nodeType="withEffect">
                                  <p:stCondLst>
                                    <p:cond delay="950"/>
                                  </p:stCondLst>
                                  <p:childTnLst>
                                    <p:set>
                                      <p:cBhvr>
                                        <p:cTn id="37" dur="1" fill="hold">
                                          <p:stCondLst>
                                            <p:cond delay="0"/>
                                          </p:stCondLst>
                                        </p:cTn>
                                        <p:tgtEl>
                                          <p:spTgt spid="8"/>
                                        </p:tgtEl>
                                        <p:attrNameLst>
                                          <p:attrName>style.visibility</p:attrName>
                                        </p:attrNameLst>
                                      </p:cBhvr>
                                      <p:to>
                                        <p:strVal val="visible"/>
                                      </p:to>
                                    </p:set>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2" nodeType="withEffect">
                                  <p:stCondLst>
                                    <p:cond delay="0"/>
                                  </p:stCondLst>
                                  <p:iterate type="lt">
                                    <p:tmPct val="0"/>
                                  </p:iterate>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0" presetClass="path" presetSubtype="0" accel="50000" decel="50000" fill="hold" grpId="3" nodeType="withEffect">
                                  <p:stCondLst>
                                    <p:cond delay="100"/>
                                  </p:stCondLst>
                                  <p:childTnLst>
                                    <p:animMotion origin="layout" path="M -5.55556E-7 -1.56069E-6 C -0.01528 0.00046 -0.04965 -0.00023 -0.09167 0.00231 C -0.13368 0.00486 -0.20555 0.01226 -0.25208 0.0148 C -0.29861 0.01734 -0.34184 0.02127 -0.37135 0.01734 C -0.40087 0.01341 -0.41632 0.00994 -0.42969 -0.00832 C -0.44305 -0.02659 -0.4526 -0.06381 -0.45191 -0.09272 C -0.45121 -0.12162 -0.44566 -0.15815 -0.425 -0.1815 C -0.40434 -0.20485 -0.36163 -0.22774 -0.32812 -0.23237 C -0.29462 -0.23699 -0.24809 -0.22705 -0.22344 -0.20902 C -0.19878 -0.19098 -0.18871 -0.16115 -0.18055 -0.12462 C -0.1724 -0.08809 -0.17569 -0.01826 -0.17448 0.00971 " pathEditMode="relative" rAng="0" ptsTypes="aaaaaaaaaaa">
                                      <p:cBhvr>
                                        <p:cTn id="48" dur="3400" fill="hold"/>
                                        <p:tgtEl>
                                          <p:spTgt spid="4"/>
                                        </p:tgtEl>
                                        <p:attrNameLst>
                                          <p:attrName>ppt_x</p:attrName>
                                          <p:attrName>ppt_y</p:attrName>
                                        </p:attrNameLst>
                                      </p:cBhvr>
                                      <p:rCtr x="-22639" y="-10798"/>
                                    </p:animMotion>
                                  </p:childTnLst>
                                </p:cTn>
                              </p:par>
                              <p:par>
                                <p:cTn id="49" presetID="6" presetClass="emph" presetSubtype="0" fill="hold" grpId="4" nodeType="withEffect">
                                  <p:stCondLst>
                                    <p:cond delay="100"/>
                                  </p:stCondLst>
                                  <p:childTnLst>
                                    <p:animScale>
                                      <p:cBhvr>
                                        <p:cTn id="50" dur="1400" fill="hold"/>
                                        <p:tgtEl>
                                          <p:spTgt spid="4"/>
                                        </p:tgtEl>
                                      </p:cBhvr>
                                      <p:by x="65000" y="65000"/>
                                    </p:animScale>
                                  </p:childTnLst>
                                </p:cTn>
                              </p:par>
                              <p:par>
                                <p:cTn id="51" presetID="6" presetClass="emph" presetSubtype="0" fill="hold" grpId="5" nodeType="withEffect">
                                  <p:stCondLst>
                                    <p:cond delay="1500"/>
                                  </p:stCondLst>
                                  <p:childTnLst>
                                    <p:animScale>
                                      <p:cBhvr>
                                        <p:cTn id="52" dur="2000" fill="hold"/>
                                        <p:tgtEl>
                                          <p:spTgt spid="4"/>
                                        </p:tgtEl>
                                      </p:cBhvr>
                                      <p:by x="154000" y="154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1"/>
      <p:bldP spid="4" grpId="2"/>
      <p:bldP spid="4" grpId="3"/>
      <p:bldP spid="4" grpId="4"/>
      <p:bldP spid="4" grpId="5"/>
      <p:bldP spid="8" grpId="0" animBg="1"/>
      <p:bldP spid="9" grpId="0"/>
      <p:bldP spid="9" grpId="1"/>
      <p:bldP spid="9"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69ED4D0-2D68-4C48-A5AC-F58C6206B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1">
            <a:extLst>
              <a:ext uri="{FF2B5EF4-FFF2-40B4-BE49-F238E27FC236}">
                <a16:creationId xmlns:a16="http://schemas.microsoft.com/office/drawing/2014/main" id="{2C9FB538-BE63-4BF5-97AE-7DC5AA743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
            <a:extLst>
              <a:ext uri="{FF2B5EF4-FFF2-40B4-BE49-F238E27FC236}">
                <a16:creationId xmlns:a16="http://schemas.microsoft.com/office/drawing/2014/main" id="{FA09FFB5-C3EA-42E4-B0A2-CD38093218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 y="-1065"/>
            <a:ext cx="9144000" cy="6858000"/>
          </a:xfrm>
          <a:prstGeom prst="rect">
            <a:avLst/>
          </a:prstGeom>
        </p:spPr>
      </p:pic>
      <p:pic>
        <p:nvPicPr>
          <p:cNvPr id="5" name="Picture 1">
            <a:extLst>
              <a:ext uri="{FF2B5EF4-FFF2-40B4-BE49-F238E27FC236}">
                <a16:creationId xmlns:a16="http://schemas.microsoft.com/office/drawing/2014/main" id="{615752AA-27D5-4411-A87A-34214DA92C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
            <a:extLst>
              <a:ext uri="{FF2B5EF4-FFF2-40B4-BE49-F238E27FC236}">
                <a16:creationId xmlns:a16="http://schemas.microsoft.com/office/drawing/2014/main" id="{C0563EF7-E4E7-4435-893A-458EAE5F7A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3A2644C3-591D-4573-A575-90F7D01DD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8C0E441F-6EDC-4593-A9D4-28C2485472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E3EE3C95-A7DC-4999-9C87-9E61B44A17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
            <a:ext cx="9144000" cy="6904705"/>
          </a:xfrm>
          <a:prstGeom prst="rect">
            <a:avLst/>
          </a:prstGeom>
        </p:spPr>
      </p:pic>
      <p:pic>
        <p:nvPicPr>
          <p:cNvPr id="10" name="Picture 1">
            <a:extLst>
              <a:ext uri="{FF2B5EF4-FFF2-40B4-BE49-F238E27FC236}">
                <a16:creationId xmlns:a16="http://schemas.microsoft.com/office/drawing/2014/main" id="{18E5D256-5C95-4B88-8CBD-656983DB55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7AE682AE-11EF-4FAD-84A4-386488F905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68886"/>
          </a:xfrm>
          <a:prstGeom prst="rect">
            <a:avLst/>
          </a:prstGeom>
        </p:spPr>
      </p:pic>
      <p:pic>
        <p:nvPicPr>
          <p:cNvPr id="13" name="Picture 1">
            <a:extLst>
              <a:ext uri="{FF2B5EF4-FFF2-40B4-BE49-F238E27FC236}">
                <a16:creationId xmlns:a16="http://schemas.microsoft.com/office/drawing/2014/main" id="{5565B38B-77FA-4451-90F0-5C8754404F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309"/>
            <a:ext cx="9144000" cy="6853382"/>
          </a:xfrm>
          <a:prstGeom prst="rect">
            <a:avLst/>
          </a:prstGeom>
        </p:spPr>
      </p:pic>
      <p:pic>
        <p:nvPicPr>
          <p:cNvPr id="14" name="Picture 2">
            <a:extLst>
              <a:ext uri="{FF2B5EF4-FFF2-40B4-BE49-F238E27FC236}">
                <a16:creationId xmlns:a16="http://schemas.microsoft.com/office/drawing/2014/main" id="{B662DFA6-02BE-46C5-8A2F-3FEA430EFF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
            <a:extLst>
              <a:ext uri="{FF2B5EF4-FFF2-40B4-BE49-F238E27FC236}">
                <a16:creationId xmlns:a16="http://schemas.microsoft.com/office/drawing/2014/main" id="{6C0A160F-EF02-4100-9784-036FB05AFAA7}"/>
              </a:ext>
            </a:extLst>
          </p:cNvPr>
          <p:cNvPicPr>
            <a:picLocks noChangeAspect="1"/>
          </p:cNvPicPr>
          <p:nvPr/>
        </p:nvPicPr>
        <p:blipFill rotWithShape="1">
          <a:blip r:embed="rId15">
            <a:extLst>
              <a:ext uri="{28A0092B-C50C-407E-A947-70E740481C1C}">
                <a14:useLocalDpi xmlns:a14="http://schemas.microsoft.com/office/drawing/2010/main" val="0"/>
              </a:ext>
            </a:extLst>
          </a:blip>
          <a:srcRect l="14854" r="12607"/>
          <a:stretch/>
        </p:blipFill>
        <p:spPr>
          <a:xfrm>
            <a:off x="0" y="0"/>
            <a:ext cx="9144000" cy="6858000"/>
          </a:xfrm>
          <a:prstGeom prst="rect">
            <a:avLst/>
          </a:prstGeom>
        </p:spPr>
      </p:pic>
      <p:pic>
        <p:nvPicPr>
          <p:cNvPr id="16" name="Picture 1">
            <a:extLst>
              <a:ext uri="{FF2B5EF4-FFF2-40B4-BE49-F238E27FC236}">
                <a16:creationId xmlns:a16="http://schemas.microsoft.com/office/drawing/2014/main" id="{15A685EF-54ED-4B4F-9EAA-47211399336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
            <a:extLst>
              <a:ext uri="{FF2B5EF4-FFF2-40B4-BE49-F238E27FC236}">
                <a16:creationId xmlns:a16="http://schemas.microsoft.com/office/drawing/2014/main" id="{11F82C7C-170C-441B-AB76-F4E042859A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3">
            <a:extLst>
              <a:ext uri="{FF2B5EF4-FFF2-40B4-BE49-F238E27FC236}">
                <a16:creationId xmlns:a16="http://schemas.microsoft.com/office/drawing/2014/main" id="{0B00814D-6FE8-4B47-902A-47FCDA930A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19" name="Picture 1">
            <a:extLst>
              <a:ext uri="{FF2B5EF4-FFF2-40B4-BE49-F238E27FC236}">
                <a16:creationId xmlns:a16="http://schemas.microsoft.com/office/drawing/2014/main" id="{325473C9-C7F5-4028-815E-F4FD726841C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086" y="-1"/>
            <a:ext cx="9245600" cy="6858001"/>
          </a:xfrm>
          <a:prstGeom prst="rect">
            <a:avLst/>
          </a:prstGeom>
        </p:spPr>
      </p:pic>
      <p:pic>
        <p:nvPicPr>
          <p:cNvPr id="20" name="Picture 4">
            <a:extLst>
              <a:ext uri="{FF2B5EF4-FFF2-40B4-BE49-F238E27FC236}">
                <a16:creationId xmlns:a16="http://schemas.microsoft.com/office/drawing/2014/main" id="{663204B0-9D66-4C7C-925D-DBD98CFB46F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36405" cy="6858000"/>
          </a:xfrm>
          <a:prstGeom prst="rect">
            <a:avLst/>
          </a:prstGeom>
        </p:spPr>
      </p:pic>
      <p:pic>
        <p:nvPicPr>
          <p:cNvPr id="21" name="Picture 1">
            <a:extLst>
              <a:ext uri="{FF2B5EF4-FFF2-40B4-BE49-F238E27FC236}">
                <a16:creationId xmlns:a16="http://schemas.microsoft.com/office/drawing/2014/main" id="{74840E09-40F6-4282-BACA-3BB6FC4FE82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75410" cy="6858000"/>
          </a:xfrm>
          <a:prstGeom prst="rect">
            <a:avLst/>
          </a:prstGeom>
        </p:spPr>
      </p:pic>
      <p:pic>
        <p:nvPicPr>
          <p:cNvPr id="23" name="Picture 1">
            <a:extLst>
              <a:ext uri="{FF2B5EF4-FFF2-40B4-BE49-F238E27FC236}">
                <a16:creationId xmlns:a16="http://schemas.microsoft.com/office/drawing/2014/main" id="{A99AC9AE-7D52-4D5B-9440-241268A769FD}"/>
              </a:ext>
            </a:extLst>
          </p:cNvPr>
          <p:cNvPicPr>
            <a:picLocks noChangeAspect="1"/>
          </p:cNvPicPr>
          <p:nvPr/>
        </p:nvPicPr>
        <p:blipFill rotWithShape="1">
          <a:blip r:embed="rId22">
            <a:extLst>
              <a:ext uri="{28A0092B-C50C-407E-A947-70E740481C1C}">
                <a14:useLocalDpi xmlns:a14="http://schemas.microsoft.com/office/drawing/2010/main" val="0"/>
              </a:ext>
            </a:extLst>
          </a:blip>
          <a:srcRect t="1388" b="1541"/>
          <a:stretch/>
        </p:blipFill>
        <p:spPr>
          <a:xfrm>
            <a:off x="0" y="-1"/>
            <a:ext cx="9144000" cy="6858001"/>
          </a:xfrm>
          <a:prstGeom prst="rect">
            <a:avLst/>
          </a:prstGeom>
        </p:spPr>
      </p:pic>
      <p:pic>
        <p:nvPicPr>
          <p:cNvPr id="24" name="Picture 1">
            <a:extLst>
              <a:ext uri="{FF2B5EF4-FFF2-40B4-BE49-F238E27FC236}">
                <a16:creationId xmlns:a16="http://schemas.microsoft.com/office/drawing/2014/main" id="{57E8E960-5AB7-49ED-816B-30EA938CE04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1">
            <a:extLst>
              <a:ext uri="{FF2B5EF4-FFF2-40B4-BE49-F238E27FC236}">
                <a16:creationId xmlns:a16="http://schemas.microsoft.com/office/drawing/2014/main" id="{AD749D79-B64E-4CCA-AB4F-0DC0146D387D}"/>
              </a:ext>
            </a:extLst>
          </p:cNvPr>
          <p:cNvPicPr>
            <a:picLocks noChangeAspect="1"/>
          </p:cNvPicPr>
          <p:nvPr/>
        </p:nvPicPr>
        <p:blipFill rotWithShape="1">
          <a:blip r:embed="rId24">
            <a:extLst>
              <a:ext uri="{28A0092B-C50C-407E-A947-70E740481C1C}">
                <a14:useLocalDpi xmlns:a14="http://schemas.microsoft.com/office/drawing/2010/main" val="0"/>
              </a:ext>
            </a:extLst>
          </a:blip>
          <a:srcRect r="4546" b="4546"/>
          <a:stretch/>
        </p:blipFill>
        <p:spPr>
          <a:xfrm>
            <a:off x="0" y="-1"/>
            <a:ext cx="9144000" cy="6858001"/>
          </a:xfrm>
          <a:prstGeom prst="rect">
            <a:avLst/>
          </a:prstGeom>
        </p:spPr>
      </p:pic>
      <p:sp>
        <p:nvSpPr>
          <p:cNvPr id="26" name="Title 1">
            <a:extLst>
              <a:ext uri="{FF2B5EF4-FFF2-40B4-BE49-F238E27FC236}">
                <a16:creationId xmlns:a16="http://schemas.microsoft.com/office/drawing/2014/main" id="{27074C5C-8C90-4D0C-BFB8-BBDD0E32EBEA}"/>
              </a:ext>
            </a:extLst>
          </p:cNvPr>
          <p:cNvSpPr txBox="1">
            <a:spLocks/>
          </p:cNvSpPr>
          <p:nvPr/>
        </p:nvSpPr>
        <p:spPr>
          <a:xfrm>
            <a:off x="4100172" y="2426040"/>
            <a:ext cx="415108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8" name="Title 1">
            <a:extLst>
              <a:ext uri="{FF2B5EF4-FFF2-40B4-BE49-F238E27FC236}">
                <a16:creationId xmlns:a16="http://schemas.microsoft.com/office/drawing/2014/main" id="{3082ABF2-8A3C-49A7-A171-BFCCB7A4020D}"/>
              </a:ext>
            </a:extLst>
          </p:cNvPr>
          <p:cNvSpPr txBox="1">
            <a:spLocks/>
          </p:cNvSpPr>
          <p:nvPr/>
        </p:nvSpPr>
        <p:spPr>
          <a:xfrm>
            <a:off x="4301908" y="375782"/>
            <a:ext cx="2824480" cy="668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8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9" name="Rectangle 2">
            <a:extLst>
              <a:ext uri="{FF2B5EF4-FFF2-40B4-BE49-F238E27FC236}">
                <a16:creationId xmlns:a16="http://schemas.microsoft.com/office/drawing/2014/main" id="{6A33E8FB-1C7D-4114-B4B3-D57EB4596906}"/>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guards the paths of justice, And preserves the way of His saints.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2:8</a:t>
            </a:r>
          </a:p>
        </p:txBody>
      </p:sp>
      <p:sp>
        <p:nvSpPr>
          <p:cNvPr id="30" name="Rectangle 2">
            <a:extLst>
              <a:ext uri="{FF2B5EF4-FFF2-40B4-BE49-F238E27FC236}">
                <a16:creationId xmlns:a16="http://schemas.microsoft.com/office/drawing/2014/main" id="{7533A739-921F-451D-B62D-A3DA6268BD7A}"/>
              </a:ext>
            </a:extLst>
          </p:cNvPr>
          <p:cNvSpPr txBox="1">
            <a:spLocks noChangeArrowheads="1"/>
          </p:cNvSpPr>
          <p:nvPr/>
        </p:nvSpPr>
        <p:spPr bwMode="auto">
          <a:xfrm>
            <a:off x="4493676" y="303168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897D353A-522F-4364-86F1-5E741F8C8DB1}"/>
              </a:ext>
            </a:extLst>
          </p:cNvPr>
          <p:cNvSpPr txBox="1">
            <a:spLocks noChangeArrowheads="1"/>
          </p:cNvSpPr>
          <p:nvPr/>
        </p:nvSpPr>
        <p:spPr bwMode="auto">
          <a:xfrm>
            <a:off x="484909" y="330056"/>
            <a:ext cx="8229600" cy="253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by a new and living way which He consecrated for us, through the veil, that is, His flesh, ...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10:20</a:t>
            </a:r>
          </a:p>
        </p:txBody>
      </p:sp>
      <p:sp>
        <p:nvSpPr>
          <p:cNvPr id="32" name="16-Point Star 5">
            <a:extLst>
              <a:ext uri="{FF2B5EF4-FFF2-40B4-BE49-F238E27FC236}">
                <a16:creationId xmlns:a16="http://schemas.microsoft.com/office/drawing/2014/main" id="{C7CE0810-71BC-452C-B17B-8543059E897C}"/>
              </a:ext>
            </a:extLst>
          </p:cNvPr>
          <p:cNvSpPr/>
          <p:nvPr/>
        </p:nvSpPr>
        <p:spPr>
          <a:xfrm>
            <a:off x="2210345" y="285089"/>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6">
            <a:extLst>
              <a:ext uri="{FF2B5EF4-FFF2-40B4-BE49-F238E27FC236}">
                <a16:creationId xmlns:a16="http://schemas.microsoft.com/office/drawing/2014/main" id="{BA798D25-4F2A-4B6E-A845-FA44A476D787}"/>
              </a:ext>
            </a:extLst>
          </p:cNvPr>
          <p:cNvSpPr/>
          <p:nvPr/>
        </p:nvSpPr>
        <p:spPr>
          <a:xfrm>
            <a:off x="2229636" y="191527"/>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2">
            <a:extLst>
              <a:ext uri="{FF2B5EF4-FFF2-40B4-BE49-F238E27FC236}">
                <a16:creationId xmlns:a16="http://schemas.microsoft.com/office/drawing/2014/main" id="{6B37C557-5EA5-4774-AC8A-A440B6EF5F84}"/>
              </a:ext>
            </a:extLst>
          </p:cNvPr>
          <p:cNvSpPr txBox="1">
            <a:spLocks noChangeArrowheads="1"/>
          </p:cNvSpPr>
          <p:nvPr/>
        </p:nvSpPr>
        <p:spPr bwMode="auto">
          <a:xfrm>
            <a:off x="2204880" y="3699432"/>
            <a:ext cx="189901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saints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35" name="Corner">
            <a:extLst>
              <a:ext uri="{FF2B5EF4-FFF2-40B4-BE49-F238E27FC236}">
                <a16:creationId xmlns:a16="http://schemas.microsoft.com/office/drawing/2014/main" id="{94809618-8A71-46FD-ABD6-3410E4D93E81}"/>
              </a:ext>
            </a:extLst>
          </p:cNvPr>
          <p:cNvPicPr>
            <a:picLocks noChangeAspect="1"/>
          </p:cNvPicPr>
          <p:nvPr/>
        </p:nvPicPr>
        <p:blipFill rotWithShape="1">
          <a:blip r:embed="rId24">
            <a:extLst>
              <a:ext uri="{28A0092B-C50C-407E-A947-70E740481C1C}">
                <a14:useLocalDpi xmlns:a14="http://schemas.microsoft.com/office/drawing/2010/main" val="0"/>
              </a:ext>
            </a:extLst>
          </a:blip>
          <a:srcRect l="61768" t="61818" r="4545" b="4546"/>
          <a:stretch/>
        </p:blipFill>
        <p:spPr>
          <a:xfrm>
            <a:off x="5917020" y="4441370"/>
            <a:ext cx="3226980" cy="2416630"/>
          </a:xfrm>
          <a:prstGeom prst="rect">
            <a:avLst/>
          </a:prstGeom>
        </p:spPr>
      </p:pic>
      <p:sp>
        <p:nvSpPr>
          <p:cNvPr id="36" name="Rectangle 2">
            <a:extLst>
              <a:ext uri="{FF2B5EF4-FFF2-40B4-BE49-F238E27FC236}">
                <a16:creationId xmlns:a16="http://schemas.microsoft.com/office/drawing/2014/main" id="{4D3B65A1-50A7-46D0-82B2-CE2F19D1DABE}"/>
              </a:ext>
            </a:extLst>
          </p:cNvPr>
          <p:cNvSpPr txBox="1">
            <a:spLocks noChangeArrowheads="1"/>
          </p:cNvSpPr>
          <p:nvPr/>
        </p:nvSpPr>
        <p:spPr bwMode="auto">
          <a:xfrm>
            <a:off x="2106017" y="3031061"/>
            <a:ext cx="257693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preserves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2F9595E9-CC78-4D47-B4E8-F4F00288AAAF}"/>
              </a:ext>
            </a:extLst>
          </p:cNvPr>
          <p:cNvSpPr txBox="1">
            <a:spLocks noChangeArrowheads="1"/>
          </p:cNvSpPr>
          <p:nvPr/>
        </p:nvSpPr>
        <p:spPr bwMode="auto">
          <a:xfrm>
            <a:off x="4103687" y="2359820"/>
            <a:ext cx="414734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paths of justice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8" name="Rectangle 2">
            <a:extLst>
              <a:ext uri="{FF2B5EF4-FFF2-40B4-BE49-F238E27FC236}">
                <a16:creationId xmlns:a16="http://schemas.microsoft.com/office/drawing/2014/main" id="{F557161D-8FEB-4C18-A85C-3180D25F5042}"/>
              </a:ext>
            </a:extLst>
          </p:cNvPr>
          <p:cNvSpPr txBox="1">
            <a:spLocks noChangeArrowheads="1"/>
          </p:cNvSpPr>
          <p:nvPr/>
        </p:nvSpPr>
        <p:spPr bwMode="auto">
          <a:xfrm>
            <a:off x="4334476" y="299885"/>
            <a:ext cx="2818357" cy="7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way</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40634744"/>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4.79186E-6 L -0.12014 -0.27798 " pathEditMode="relative" rAng="0" ptsTypes="AA">
                                      <p:cBhvr>
                                        <p:cTn id="10" dur="1000" spd="-100000" fill="hold"/>
                                        <p:tgtEl>
                                          <p:spTgt spid="29"/>
                                        </p:tgtEl>
                                        <p:attrNameLst>
                                          <p:attrName>ppt_x</p:attrName>
                                          <p:attrName>ppt_y</p:attrName>
                                        </p:attrNameLst>
                                      </p:cBhvr>
                                      <p:rCtr x="-6007" y="-13899"/>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30"/>
                                        </p:tgtEl>
                                      </p:cBhvr>
                                    </p:animEffect>
                                    <p:set>
                                      <p:cBhvr>
                                        <p:cTn id="14" dur="1" fill="hold">
                                          <p:stCondLst>
                                            <p:cond delay="249"/>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18" presetClass="emph" presetSubtype="0" fill="hold" grpId="1" nodeType="withEffect">
                                  <p:stCondLst>
                                    <p:cond delay="0"/>
                                  </p:stCondLst>
                                  <p:childTnLst>
                                    <p:set>
                                      <p:cBhvr override="childStyle">
                                        <p:cTn id="21" dur="500" fill="hold"/>
                                        <p:tgtEl>
                                          <p:spTgt spid="2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25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par>
                                <p:cTn id="36" presetID="0" presetClass="path" presetSubtype="0" accel="50000" decel="50000" fill="hold" grpId="0" nodeType="withEffect">
                                  <p:stCondLst>
                                    <p:cond delay="0"/>
                                  </p:stCondLst>
                                  <p:childTnLst>
                                    <p:animMotion origin="layout" path="M 3.33333E-6 -1.11111E-6 L -0.07136 0.11111 " pathEditMode="relative" rAng="0" ptsTypes="AA">
                                      <p:cBhvr>
                                        <p:cTn id="37" dur="2000" fill="hold"/>
                                        <p:tgtEl>
                                          <p:spTgt spid="30"/>
                                        </p:tgtEl>
                                        <p:attrNameLst>
                                          <p:attrName>ppt_x</p:attrName>
                                          <p:attrName>ppt_y</p:attrName>
                                        </p:attrNameLst>
                                      </p:cBhvr>
                                      <p:rCtr x="-3576" y="5556"/>
                                    </p:animMotion>
                                  </p:childTnLst>
                                </p:cTn>
                              </p:par>
                              <p:par>
                                <p:cTn id="38" presetID="42" presetClass="path" presetSubtype="0" accel="50000" decel="50000" fill="hold" grpId="1" nodeType="withEffect">
                                  <p:stCondLst>
                                    <p:cond delay="0"/>
                                  </p:stCondLst>
                                  <p:childTnLst>
                                    <p:animMotion origin="layout" path="M -5.55556E-7 -3.7037E-6 L 0.02257 -0.27106 " pathEditMode="relative" rAng="0" ptsTypes="AA">
                                      <p:cBhvr>
                                        <p:cTn id="39" dur="2000" fill="hold"/>
                                        <p:tgtEl>
                                          <p:spTgt spid="36"/>
                                        </p:tgtEl>
                                        <p:attrNameLst>
                                          <p:attrName>ppt_x</p:attrName>
                                          <p:attrName>ppt_y</p:attrName>
                                        </p:attrNameLst>
                                      </p:cBhvr>
                                      <p:rCtr x="1128" y="-13565"/>
                                    </p:animMotion>
                                  </p:childTnLst>
                                </p:cTn>
                              </p:par>
                              <p:par>
                                <p:cTn id="40" presetID="0" presetClass="path" presetSubtype="0" accel="50000" decel="50000" fill="hold" grpId="1" nodeType="withEffect">
                                  <p:stCondLst>
                                    <p:cond delay="0"/>
                                  </p:stCondLst>
                                  <p:childTnLst>
                                    <p:animMotion origin="layout" path="M 4.72222E-6 -4.56396E-6 C 0.00104 0.00949 0.00295 0.04141 0.00659 0.05737 C 0.01024 0.07333 0.01302 0.08559 0.0217 0.096 C 0.03038 0.10641 0.03368 0.11428 0.05833 0.12052 C 0.08298 0.12677 0.13038 0.1307 0.17013 0.13325 C 0.20989 0.13579 0.25954 0.13579 0.29704 0.13625 C 0.33454 0.13672 0.37517 0.13602 0.39566 0.13602 " pathEditMode="relative" rAng="0" ptsTypes="aaaaaaa">
                                      <p:cBhvr>
                                        <p:cTn id="41" dur="2500" fill="hold"/>
                                        <p:tgtEl>
                                          <p:spTgt spid="34"/>
                                        </p:tgtEl>
                                        <p:attrNameLst>
                                          <p:attrName>ppt_x</p:attrName>
                                          <p:attrName>ppt_y</p:attrName>
                                        </p:attrNameLst>
                                      </p:cBhvr>
                                      <p:rCtr x="19774" y="6824"/>
                                    </p:animMotion>
                                  </p:childTnLst>
                                </p:cTn>
                              </p:par>
                              <p:par>
                                <p:cTn id="42" presetID="6" presetClass="emph" presetSubtype="0" fill="hold" grpId="2" nodeType="withEffect">
                                  <p:stCondLst>
                                    <p:cond delay="0"/>
                                  </p:stCondLst>
                                  <p:childTnLst>
                                    <p:animScale>
                                      <p:cBhvr>
                                        <p:cTn id="43" dur="2400" fill="hold"/>
                                        <p:tgtEl>
                                          <p:spTgt spid="34"/>
                                        </p:tgtEl>
                                      </p:cBhvr>
                                      <p:by x="25000" y="25000"/>
                                    </p:animScale>
                                  </p:childTnLst>
                                </p:cTn>
                              </p:par>
                              <p:par>
                                <p:cTn id="44" presetID="10" presetClass="exit" presetSubtype="0" fill="hold" grpId="1" nodeType="withEffect">
                                  <p:stCondLst>
                                    <p:cond delay="0"/>
                                  </p:stCondLst>
                                  <p:childTnLst>
                                    <p:animEffect transition="out" filter="fade">
                                      <p:cBhvr>
                                        <p:cTn id="45" dur="1250"/>
                                        <p:tgtEl>
                                          <p:spTgt spid="29"/>
                                        </p:tgtEl>
                                      </p:cBhvr>
                                    </p:animEffect>
                                    <p:set>
                                      <p:cBhvr>
                                        <p:cTn id="46" dur="1" fill="hold">
                                          <p:stCondLst>
                                            <p:cond delay="1249"/>
                                          </p:stCondLst>
                                        </p:cTn>
                                        <p:tgtEl>
                                          <p:spTgt spid="2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7" presetClass="exit" presetSubtype="10" fill="hold" grpId="2" nodeType="withEffect">
                                  <p:stCondLst>
                                    <p:cond delay="225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strVal val="ppt_h"/>
                                          </p:val>
                                        </p:tav>
                                      </p:tavLst>
                                    </p:anim>
                                    <p:set>
                                      <p:cBhvr>
                                        <p:cTn id="56" dur="1" fill="hold">
                                          <p:stCondLst>
                                            <p:cond delay="499"/>
                                          </p:stCondLst>
                                        </p:cTn>
                                        <p:tgtEl>
                                          <p:spTgt spid="36"/>
                                        </p:tgtEl>
                                        <p:attrNameLst>
                                          <p:attrName>style.visibility</p:attrName>
                                        </p:attrNameLst>
                                      </p:cBhvr>
                                      <p:to>
                                        <p:strVal val="hidden"/>
                                      </p:to>
                                    </p:set>
                                  </p:childTnLst>
                                </p:cTn>
                              </p:par>
                            </p:childTnLst>
                          </p:cTn>
                        </p:par>
                        <p:par>
                          <p:cTn id="57" fill="hold">
                            <p:stCondLst>
                              <p:cond delay="2750"/>
                            </p:stCondLst>
                            <p:childTnLst>
                              <p:par>
                                <p:cTn id="58" presetID="47"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par>
                                <p:cTn id="63" presetID="1" presetClass="exit" presetSubtype="0" fill="hold" nodeType="withEffect">
                                  <p:stCondLst>
                                    <p:cond delay="0"/>
                                  </p:stCondLst>
                                  <p:childTnLst>
                                    <p:set>
                                      <p:cBhvr>
                                        <p:cTn id="64" dur="1" fill="hold">
                                          <p:stCondLst>
                                            <p:cond delay="0"/>
                                          </p:stCondLst>
                                        </p:cTn>
                                        <p:tgtEl>
                                          <p:spTgt spid="35"/>
                                        </p:tgtEl>
                                        <p:attrNameLst>
                                          <p:attrName>style.visibility</p:attrName>
                                        </p:attrNameLst>
                                      </p:cBhvr>
                                      <p:to>
                                        <p:strVal val="hidden"/>
                                      </p:to>
                                    </p:set>
                                  </p:childTnLst>
                                </p:cTn>
                              </p:par>
                              <p:par>
                                <p:cTn id="65" presetID="1" presetClass="exit" presetSubtype="0" fill="hold" grpId="3" nodeType="withEffect">
                                  <p:stCondLst>
                                    <p:cond delay="0"/>
                                  </p:stCondLst>
                                  <p:childTnLst>
                                    <p:set>
                                      <p:cBhvr>
                                        <p:cTn id="66" dur="1" fill="hold">
                                          <p:stCondLst>
                                            <p:cond delay="0"/>
                                          </p:stCondLst>
                                        </p:cTn>
                                        <p:tgtEl>
                                          <p:spTgt spid="34"/>
                                        </p:tgtEl>
                                        <p:attrNameLst>
                                          <p:attrName>style.visibility</p:attrName>
                                        </p:attrNameLst>
                                      </p:cBhvr>
                                      <p:to>
                                        <p:strVal val="hidden"/>
                                      </p:to>
                                    </p:set>
                                  </p:childTnLst>
                                </p:cTn>
                              </p:par>
                              <p:par>
                                <p:cTn id="67" presetID="53" presetClass="entr" presetSubtype="16" fill="hold" grpId="1" nodeType="withEffect">
                                  <p:stCondLst>
                                    <p:cond delay="1250"/>
                                  </p:stCondLst>
                                  <p:childTnLst>
                                    <p:set>
                                      <p:cBhvr>
                                        <p:cTn id="68" dur="1" fill="hold">
                                          <p:stCondLst>
                                            <p:cond delay="0"/>
                                          </p:stCondLst>
                                        </p:cTn>
                                        <p:tgtEl>
                                          <p:spTgt spid="32"/>
                                        </p:tgtEl>
                                        <p:attrNameLst>
                                          <p:attrName>style.visibility</p:attrName>
                                        </p:attrNameLst>
                                      </p:cBhvr>
                                      <p:to>
                                        <p:strVal val="visible"/>
                                      </p:to>
                                    </p:set>
                                    <p:anim calcmode="lin" valueType="num">
                                      <p:cBhvr>
                                        <p:cTn id="69" dur="1000" fill="hold"/>
                                        <p:tgtEl>
                                          <p:spTgt spid="32"/>
                                        </p:tgtEl>
                                        <p:attrNameLst>
                                          <p:attrName>ppt_w</p:attrName>
                                        </p:attrNameLst>
                                      </p:cBhvr>
                                      <p:tavLst>
                                        <p:tav tm="0">
                                          <p:val>
                                            <p:fltVal val="0"/>
                                          </p:val>
                                        </p:tav>
                                        <p:tav tm="100000">
                                          <p:val>
                                            <p:strVal val="#ppt_w"/>
                                          </p:val>
                                        </p:tav>
                                      </p:tavLst>
                                    </p:anim>
                                    <p:anim calcmode="lin" valueType="num">
                                      <p:cBhvr>
                                        <p:cTn id="70" dur="1000" fill="hold"/>
                                        <p:tgtEl>
                                          <p:spTgt spid="32"/>
                                        </p:tgtEl>
                                        <p:attrNameLst>
                                          <p:attrName>ppt_h</p:attrName>
                                        </p:attrNameLst>
                                      </p:cBhvr>
                                      <p:tavLst>
                                        <p:tav tm="0">
                                          <p:val>
                                            <p:fltVal val="0"/>
                                          </p:val>
                                        </p:tav>
                                        <p:tav tm="100000">
                                          <p:val>
                                            <p:strVal val="#ppt_h"/>
                                          </p:val>
                                        </p:tav>
                                      </p:tavLst>
                                    </p:anim>
                                    <p:animEffect transition="in" filter="fade">
                                      <p:cBhvr>
                                        <p:cTn id="71" dur="1000"/>
                                        <p:tgtEl>
                                          <p:spTgt spid="32"/>
                                        </p:tgtEl>
                                      </p:cBhvr>
                                    </p:animEffect>
                                  </p:childTnLst>
                                </p:cTn>
                              </p:par>
                              <p:par>
                                <p:cTn id="72" presetID="53" presetClass="entr" presetSubtype="16" fill="hold" grpId="1" nodeType="withEffect">
                                  <p:stCondLst>
                                    <p:cond delay="1250"/>
                                  </p:stCondLst>
                                  <p:childTnLst>
                                    <p:set>
                                      <p:cBhvr>
                                        <p:cTn id="73" dur="1" fill="hold">
                                          <p:stCondLst>
                                            <p:cond delay="0"/>
                                          </p:stCondLst>
                                        </p:cTn>
                                        <p:tgtEl>
                                          <p:spTgt spid="33"/>
                                        </p:tgtEl>
                                        <p:attrNameLst>
                                          <p:attrName>style.visibility</p:attrName>
                                        </p:attrNameLst>
                                      </p:cBhvr>
                                      <p:to>
                                        <p:strVal val="visible"/>
                                      </p:to>
                                    </p:set>
                                    <p:anim calcmode="lin" valueType="num">
                                      <p:cBhvr>
                                        <p:cTn id="74" dur="1000" fill="hold"/>
                                        <p:tgtEl>
                                          <p:spTgt spid="33"/>
                                        </p:tgtEl>
                                        <p:attrNameLst>
                                          <p:attrName>ppt_w</p:attrName>
                                        </p:attrNameLst>
                                      </p:cBhvr>
                                      <p:tavLst>
                                        <p:tav tm="0">
                                          <p:val>
                                            <p:fltVal val="0"/>
                                          </p:val>
                                        </p:tav>
                                        <p:tav tm="100000">
                                          <p:val>
                                            <p:strVal val="#ppt_w"/>
                                          </p:val>
                                        </p:tav>
                                      </p:tavLst>
                                    </p:anim>
                                    <p:anim calcmode="lin" valueType="num">
                                      <p:cBhvr>
                                        <p:cTn id="75" dur="1000" fill="hold"/>
                                        <p:tgtEl>
                                          <p:spTgt spid="33"/>
                                        </p:tgtEl>
                                        <p:attrNameLst>
                                          <p:attrName>ppt_h</p:attrName>
                                        </p:attrNameLst>
                                      </p:cBhvr>
                                      <p:tavLst>
                                        <p:tav tm="0">
                                          <p:val>
                                            <p:fltVal val="0"/>
                                          </p:val>
                                        </p:tav>
                                        <p:tav tm="100000">
                                          <p:val>
                                            <p:strVal val="#ppt_h"/>
                                          </p:val>
                                        </p:tav>
                                      </p:tavLst>
                                    </p:anim>
                                    <p:animEffect transition="in" filter="fade">
                                      <p:cBhvr>
                                        <p:cTn id="76" dur="1000"/>
                                        <p:tgtEl>
                                          <p:spTgt spid="33"/>
                                        </p:tgtEl>
                                      </p:cBhvr>
                                    </p:animEffect>
                                  </p:childTnLst>
                                </p:cTn>
                              </p:par>
                              <p:par>
                                <p:cTn id="77" presetID="8" presetClass="emph" presetSubtype="0" repeatCount="indefinite" fill="hold" grpId="0" nodeType="withEffect">
                                  <p:stCondLst>
                                    <p:cond delay="1500"/>
                                  </p:stCondLst>
                                  <p:childTnLst>
                                    <p:animRot by="-21600000">
                                      <p:cBhvr>
                                        <p:cTn id="78" dur="1000" fill="hold"/>
                                        <p:tgtEl>
                                          <p:spTgt spid="32"/>
                                        </p:tgtEl>
                                        <p:attrNameLst>
                                          <p:attrName>r</p:attrName>
                                        </p:attrNameLst>
                                      </p:cBhvr>
                                    </p:animRot>
                                  </p:childTnLst>
                                </p:cTn>
                              </p:par>
                              <p:par>
                                <p:cTn id="79" presetID="8" presetClass="emph" presetSubtype="0" repeatCount="indefinite" fill="hold" grpId="0" nodeType="withEffect">
                                  <p:stCondLst>
                                    <p:cond delay="1500"/>
                                  </p:stCondLst>
                                  <p:childTnLst>
                                    <p:animRot by="21600000">
                                      <p:cBhvr>
                                        <p:cTn id="80" dur="500" fill="hold"/>
                                        <p:tgtEl>
                                          <p:spTgt spid="33"/>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par>
                                <p:cTn id="86" presetID="18" presetClass="emph" presetSubtype="0" fill="hold" grpId="1" nodeType="withEffect">
                                  <p:stCondLst>
                                    <p:cond delay="0"/>
                                  </p:stCondLst>
                                  <p:childTnLst>
                                    <p:set>
                                      <p:cBhvr override="childStyle">
                                        <p:cTn id="87" dur="500" fill="hold"/>
                                        <p:tgtEl>
                                          <p:spTgt spid="28"/>
                                        </p:tgtEl>
                                        <p:attrNameLst>
                                          <p:attrName>style.textDecorationUnderline</p:attrName>
                                        </p:attrNameLst>
                                      </p:cBhvr>
                                      <p:to>
                                        <p:strVal val="true"/>
                                      </p:to>
                                    </p:set>
                                  </p:childTnLst>
                                </p:cTn>
                              </p:par>
                              <p:par>
                                <p:cTn id="88" presetID="22" presetClass="entr" presetSubtype="8"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left)">
                                      <p:cBhvr>
                                        <p:cTn id="9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6" grpId="2"/>
      <p:bldP spid="28" grpId="0"/>
      <p:bldP spid="28" grpId="1"/>
      <p:bldP spid="29" grpId="0"/>
      <p:bldP spid="29" grpId="1"/>
      <p:bldP spid="29" grpId="2"/>
      <p:bldP spid="30" grpId="0"/>
      <p:bldP spid="30" grpId="1"/>
      <p:bldP spid="30" grpId="2"/>
      <p:bldP spid="31" grpId="0"/>
      <p:bldP spid="32" grpId="0" animBg="1"/>
      <p:bldP spid="32" grpId="1" animBg="1"/>
      <p:bldP spid="33" grpId="0" animBg="1"/>
      <p:bldP spid="33" grpId="1" animBg="1"/>
      <p:bldP spid="34" grpId="0"/>
      <p:bldP spid="34" grpId="1"/>
      <p:bldP spid="34" grpId="2"/>
      <p:bldP spid="34" grpId="3"/>
      <p:bldP spid="36" grpId="0"/>
      <p:bldP spid="36" grpId="1"/>
      <p:bldP spid="36" grpId="2"/>
      <p:bldP spid="37" grpId="0"/>
      <p:bldP spid="37" grpId="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B0D8608-6FC8-4BEB-B2C0-F0BECA140A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19123" cy="1364343"/>
          </a:xfrm>
          <a:prstGeom prst="rect">
            <a:avLst/>
          </a:prstGeom>
        </p:spPr>
      </p:pic>
      <p:pic>
        <p:nvPicPr>
          <p:cNvPr id="5" name="Picture 1">
            <a:extLst>
              <a:ext uri="{FF2B5EF4-FFF2-40B4-BE49-F238E27FC236}">
                <a16:creationId xmlns:a16="http://schemas.microsoft.com/office/drawing/2014/main" id="{014DC892-4560-46C8-B2E9-F300F6FC82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4286" y="-1"/>
            <a:ext cx="1814285" cy="1360713"/>
          </a:xfrm>
          <a:prstGeom prst="rect">
            <a:avLst/>
          </a:prstGeom>
        </p:spPr>
      </p:pic>
      <p:pic>
        <p:nvPicPr>
          <p:cNvPr id="6" name="Picture 1">
            <a:extLst>
              <a:ext uri="{FF2B5EF4-FFF2-40B4-BE49-F238E27FC236}">
                <a16:creationId xmlns:a16="http://schemas.microsoft.com/office/drawing/2014/main" id="{4F5BA0BB-3040-47CA-B7DB-CDA2E2730C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6152" y="-1"/>
            <a:ext cx="1816705" cy="1383127"/>
          </a:xfrm>
          <a:prstGeom prst="rect">
            <a:avLst/>
          </a:prstGeom>
        </p:spPr>
      </p:pic>
      <p:pic>
        <p:nvPicPr>
          <p:cNvPr id="7" name="Picture 1">
            <a:extLst>
              <a:ext uri="{FF2B5EF4-FFF2-40B4-BE49-F238E27FC236}">
                <a16:creationId xmlns:a16="http://schemas.microsoft.com/office/drawing/2014/main" id="{586AD9BE-8D31-4139-98E5-FB0CAC3E8D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5600" y="0"/>
            <a:ext cx="1874761" cy="1364343"/>
          </a:xfrm>
          <a:prstGeom prst="rect">
            <a:avLst/>
          </a:prstGeom>
        </p:spPr>
      </p:pic>
      <p:pic>
        <p:nvPicPr>
          <p:cNvPr id="8" name="Picture 1">
            <a:extLst>
              <a:ext uri="{FF2B5EF4-FFF2-40B4-BE49-F238E27FC236}">
                <a16:creationId xmlns:a16="http://schemas.microsoft.com/office/drawing/2014/main" id="{6BF3DCCD-FD9C-419E-A8A1-2A990F60AA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5523" y="-1"/>
            <a:ext cx="1838477" cy="1364344"/>
          </a:xfrm>
          <a:prstGeom prst="rect">
            <a:avLst/>
          </a:prstGeom>
        </p:spPr>
      </p:pic>
      <p:pic>
        <p:nvPicPr>
          <p:cNvPr id="9" name="Picture 1">
            <a:extLst>
              <a:ext uri="{FF2B5EF4-FFF2-40B4-BE49-F238E27FC236}">
                <a16:creationId xmlns:a16="http://schemas.microsoft.com/office/drawing/2014/main" id="{31331174-6F67-4E10-9EBF-E0AD4DDFB3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62514"/>
            <a:ext cx="1846369" cy="1369691"/>
          </a:xfrm>
          <a:prstGeom prst="rect">
            <a:avLst/>
          </a:prstGeom>
        </p:spPr>
      </p:pic>
      <p:pic>
        <p:nvPicPr>
          <p:cNvPr id="10" name="Picture 2">
            <a:extLst>
              <a:ext uri="{FF2B5EF4-FFF2-40B4-BE49-F238E27FC236}">
                <a16:creationId xmlns:a16="http://schemas.microsoft.com/office/drawing/2014/main" id="{8B078149-0EB7-4F43-A117-FEEEAA3E0F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1276" y="1362514"/>
            <a:ext cx="1826256" cy="1375848"/>
          </a:xfrm>
          <a:prstGeom prst="rect">
            <a:avLst/>
          </a:prstGeom>
        </p:spPr>
      </p:pic>
      <p:pic>
        <p:nvPicPr>
          <p:cNvPr id="11" name="Picture 2">
            <a:extLst>
              <a:ext uri="{FF2B5EF4-FFF2-40B4-BE49-F238E27FC236}">
                <a16:creationId xmlns:a16="http://schemas.microsoft.com/office/drawing/2014/main" id="{FF3B6158-6A1C-425D-9850-78088B4EDD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5346" y="1362514"/>
            <a:ext cx="1828693" cy="1371520"/>
          </a:xfrm>
          <a:prstGeom prst="rect">
            <a:avLst/>
          </a:prstGeom>
        </p:spPr>
      </p:pic>
      <p:pic>
        <p:nvPicPr>
          <p:cNvPr id="12" name="Picture 1">
            <a:extLst>
              <a:ext uri="{FF2B5EF4-FFF2-40B4-BE49-F238E27FC236}">
                <a16:creationId xmlns:a16="http://schemas.microsoft.com/office/drawing/2014/main" id="{07FC979B-C415-439B-9B54-5679A1094F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1239" y="1362514"/>
            <a:ext cx="1827018" cy="1371520"/>
          </a:xfrm>
          <a:prstGeom prst="rect">
            <a:avLst/>
          </a:prstGeom>
        </p:spPr>
      </p:pic>
      <p:pic>
        <p:nvPicPr>
          <p:cNvPr id="13" name="Picture 2">
            <a:extLst>
              <a:ext uri="{FF2B5EF4-FFF2-40B4-BE49-F238E27FC236}">
                <a16:creationId xmlns:a16="http://schemas.microsoft.com/office/drawing/2014/main" id="{EE486A2D-96F9-4B9D-B778-EEA91A8740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15200" y="1362514"/>
            <a:ext cx="1828800" cy="1373777"/>
          </a:xfrm>
          <a:prstGeom prst="rect">
            <a:avLst/>
          </a:prstGeom>
        </p:spPr>
      </p:pic>
      <p:pic>
        <p:nvPicPr>
          <p:cNvPr id="15" name="Picture 1">
            <a:extLst>
              <a:ext uri="{FF2B5EF4-FFF2-40B4-BE49-F238E27FC236}">
                <a16:creationId xmlns:a16="http://schemas.microsoft.com/office/drawing/2014/main" id="{E3C7BF18-A97B-44A2-A37F-AE87D6A9252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733078"/>
            <a:ext cx="1847870" cy="1384969"/>
          </a:xfrm>
          <a:prstGeom prst="rect">
            <a:avLst/>
          </a:prstGeom>
        </p:spPr>
      </p:pic>
      <p:pic>
        <p:nvPicPr>
          <p:cNvPr id="16" name="Picture 2">
            <a:extLst>
              <a:ext uri="{FF2B5EF4-FFF2-40B4-BE49-F238E27FC236}">
                <a16:creationId xmlns:a16="http://schemas.microsoft.com/office/drawing/2014/main" id="{13E90902-4EDA-44CC-B698-4369B215731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9676" y="2733077"/>
            <a:ext cx="1835929" cy="1385541"/>
          </a:xfrm>
          <a:prstGeom prst="rect">
            <a:avLst/>
          </a:prstGeom>
        </p:spPr>
      </p:pic>
      <p:pic>
        <p:nvPicPr>
          <p:cNvPr id="17" name="Picture 1">
            <a:extLst>
              <a:ext uri="{FF2B5EF4-FFF2-40B4-BE49-F238E27FC236}">
                <a16:creationId xmlns:a16="http://schemas.microsoft.com/office/drawing/2014/main" id="{1E09F03E-6DCE-4C1D-B160-E3247DABF98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4854" r="12607"/>
          <a:stretch/>
        </p:blipFill>
        <p:spPr>
          <a:xfrm>
            <a:off x="3656635" y="2733078"/>
            <a:ext cx="1847388" cy="1385541"/>
          </a:xfrm>
          <a:prstGeom prst="rect">
            <a:avLst/>
          </a:prstGeom>
        </p:spPr>
      </p:pic>
      <p:pic>
        <p:nvPicPr>
          <p:cNvPr id="18" name="Picture 1">
            <a:extLst>
              <a:ext uri="{FF2B5EF4-FFF2-40B4-BE49-F238E27FC236}">
                <a16:creationId xmlns:a16="http://schemas.microsoft.com/office/drawing/2014/main" id="{AE5656AD-D094-4893-BC53-4AE4AEF42A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86399" y="2733077"/>
            <a:ext cx="1836057" cy="1388979"/>
          </a:xfrm>
          <a:prstGeom prst="rect">
            <a:avLst/>
          </a:prstGeom>
        </p:spPr>
      </p:pic>
      <p:pic>
        <p:nvPicPr>
          <p:cNvPr id="19" name="Picture 1">
            <a:extLst>
              <a:ext uri="{FF2B5EF4-FFF2-40B4-BE49-F238E27FC236}">
                <a16:creationId xmlns:a16="http://schemas.microsoft.com/office/drawing/2014/main" id="{B801768B-4868-4139-8E9E-43BE9448B6C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17929" y="2733078"/>
            <a:ext cx="1843314" cy="1382485"/>
          </a:xfrm>
          <a:prstGeom prst="rect">
            <a:avLst/>
          </a:prstGeom>
        </p:spPr>
      </p:pic>
      <p:pic>
        <p:nvPicPr>
          <p:cNvPr id="20" name="Picture 3">
            <a:extLst>
              <a:ext uri="{FF2B5EF4-FFF2-40B4-BE49-F238E27FC236}">
                <a16:creationId xmlns:a16="http://schemas.microsoft.com/office/drawing/2014/main" id="{9B7C88A8-DB22-45E0-A582-34C72E9A171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5502441"/>
            <a:ext cx="1807412" cy="1355559"/>
          </a:xfrm>
          <a:prstGeom prst="rect">
            <a:avLst/>
          </a:prstGeom>
        </p:spPr>
      </p:pic>
      <p:pic>
        <p:nvPicPr>
          <p:cNvPr id="21" name="Picture 1">
            <a:extLst>
              <a:ext uri="{FF2B5EF4-FFF2-40B4-BE49-F238E27FC236}">
                <a16:creationId xmlns:a16="http://schemas.microsoft.com/office/drawing/2014/main" id="{6CFD40B3-E42D-4685-BBF4-1D2DC562C97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01872" y="5498432"/>
            <a:ext cx="1860566" cy="1359568"/>
          </a:xfrm>
          <a:prstGeom prst="rect">
            <a:avLst/>
          </a:prstGeom>
        </p:spPr>
      </p:pic>
      <p:pic>
        <p:nvPicPr>
          <p:cNvPr id="22" name="Picture 4">
            <a:extLst>
              <a:ext uri="{FF2B5EF4-FFF2-40B4-BE49-F238E27FC236}">
                <a16:creationId xmlns:a16="http://schemas.microsoft.com/office/drawing/2014/main" id="{73FF9E49-0A74-468E-9646-E34C478ABCC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555" t="1069" r="1239" b="2099"/>
          <a:stretch/>
        </p:blipFill>
        <p:spPr>
          <a:xfrm>
            <a:off x="3642232" y="4110958"/>
            <a:ext cx="3649916" cy="2747042"/>
          </a:xfrm>
          <a:prstGeom prst="rect">
            <a:avLst/>
          </a:prstGeom>
        </p:spPr>
      </p:pic>
      <p:pic>
        <p:nvPicPr>
          <p:cNvPr id="23" name="Picture 1">
            <a:extLst>
              <a:ext uri="{FF2B5EF4-FFF2-40B4-BE49-F238E27FC236}">
                <a16:creationId xmlns:a16="http://schemas.microsoft.com/office/drawing/2014/main" id="{6A9D1172-12F1-4D81-9660-76EFBBF2F9F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83752" y="4112380"/>
            <a:ext cx="1860249" cy="1372741"/>
          </a:xfrm>
          <a:prstGeom prst="rect">
            <a:avLst/>
          </a:prstGeom>
        </p:spPr>
      </p:pic>
      <p:pic>
        <p:nvPicPr>
          <p:cNvPr id="24" name="Picture 1">
            <a:extLst>
              <a:ext uri="{FF2B5EF4-FFF2-40B4-BE49-F238E27FC236}">
                <a16:creationId xmlns:a16="http://schemas.microsoft.com/office/drawing/2014/main" id="{BBB0C2EE-D0D3-4B4C-82D4-3834BFB6416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1388" b="1541"/>
          <a:stretch/>
        </p:blipFill>
        <p:spPr>
          <a:xfrm>
            <a:off x="1844842" y="4102769"/>
            <a:ext cx="1797390" cy="1395663"/>
          </a:xfrm>
          <a:prstGeom prst="rect">
            <a:avLst/>
          </a:prstGeom>
        </p:spPr>
      </p:pic>
      <p:pic>
        <p:nvPicPr>
          <p:cNvPr id="25" name="Picture 1">
            <a:extLst>
              <a:ext uri="{FF2B5EF4-FFF2-40B4-BE49-F238E27FC236}">
                <a16:creationId xmlns:a16="http://schemas.microsoft.com/office/drawing/2014/main" id="{CBB30262-A395-415B-BBD9-DE4738BA7F6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4114801"/>
            <a:ext cx="1844842" cy="1383632"/>
          </a:xfrm>
          <a:prstGeom prst="rect">
            <a:avLst/>
          </a:prstGeom>
        </p:spPr>
      </p:pic>
      <p:pic>
        <p:nvPicPr>
          <p:cNvPr id="29" name="Picture 1">
            <a:extLst>
              <a:ext uri="{FF2B5EF4-FFF2-40B4-BE49-F238E27FC236}">
                <a16:creationId xmlns:a16="http://schemas.microsoft.com/office/drawing/2014/main" id="{828E845F-D5DB-4C31-8486-1C2D4328E97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4546" b="4546"/>
          <a:stretch/>
        </p:blipFill>
        <p:spPr>
          <a:xfrm>
            <a:off x="7284203" y="5470902"/>
            <a:ext cx="1859797" cy="1387098"/>
          </a:xfrm>
          <a:prstGeom prst="rect">
            <a:avLst/>
          </a:prstGeom>
        </p:spPr>
      </p:pic>
    </p:spTree>
    <p:extLst>
      <p:ext uri="{BB962C8B-B14F-4D97-AF65-F5344CB8AC3E}">
        <p14:creationId xmlns:p14="http://schemas.microsoft.com/office/powerpoint/2010/main" val="41261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
            <a:ext cx="9144000" cy="6853238"/>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teaches sinners in the way they should go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Call to walk in the way of goodness in 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are those who keep God’s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Hearing &amp; trusting God allows one to know the way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calls one in the way not to practice lying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Serve God with all your heart and with all your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Reproofs of instruction are the way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Keeping instruction is in the way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Narrow the gate &amp; difficult the way leading to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Wicked do not desire the knowledge of God’s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have a choice in the way of life or way of death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careless of his ways &amp; hates correction will die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preserves the way of His saints</a:t>
            </a:r>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29405">
            <a:off x="413000" y="1159634"/>
            <a:ext cx="8590207" cy="391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harsh" dir="tl"/>
            </a:scene3d>
            <a:sp3d extrusionH="25400" contourW="8890" prstMaterial="powder">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CC9900"/>
                  </a:glow>
                  <a:outerShdw blurRad="76200" dist="50800" dir="5400000" algn="tl" rotWithShape="0">
                    <a:srgbClr val="000000">
                      <a:alpha val="65000"/>
                    </a:srgbClr>
                  </a:outerShdw>
                </a:effectLst>
                <a:latin typeface="Calibri" panose="020F0502020204030204" pitchFamily="34" charset="0"/>
              </a:rPr>
              <a:t>The Way to life is in God</a:t>
            </a:r>
          </a:p>
        </p:txBody>
      </p:sp>
      <p:sp>
        <p:nvSpPr>
          <p:cNvPr id="6" name="Rectangle 5"/>
          <p:cNvSpPr>
            <a:spLocks noChangeArrowheads="1"/>
          </p:cNvSpPr>
          <p:nvPr/>
        </p:nvSpPr>
        <p:spPr bwMode="auto">
          <a:xfrm rot="21000000">
            <a:off x="4128058" y="3158487"/>
            <a:ext cx="2137003" cy="152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harsh" dir="tl"/>
            </a:scene3d>
            <a:sp3d extrusionH="25400" contourW="8890" prstMaterial="powder">
              <a:bevelT w="38100" h="31750"/>
              <a:extrusionClr>
                <a:schemeClr val="bg1"/>
              </a:extrusionClr>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CC9900"/>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16-Point Star 6"/>
          <p:cNvSpPr/>
          <p:nvPr/>
        </p:nvSpPr>
        <p:spPr>
          <a:xfrm>
            <a:off x="1929816" y="-2360966"/>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1949107" y="-2454528"/>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3114675" y="5386388"/>
            <a:ext cx="2531269" cy="1469231"/>
          </a:xfrm>
          <a:custGeom>
            <a:avLst/>
            <a:gdLst>
              <a:gd name="connsiteX0" fmla="*/ 0 w 2531269"/>
              <a:gd name="connsiteY0" fmla="*/ 1469231 h 1469231"/>
              <a:gd name="connsiteX1" fmla="*/ 4763 w 2531269"/>
              <a:gd name="connsiteY1" fmla="*/ 0 h 1469231"/>
              <a:gd name="connsiteX2" fmla="*/ 250031 w 2531269"/>
              <a:gd name="connsiteY2" fmla="*/ 207168 h 1469231"/>
              <a:gd name="connsiteX3" fmla="*/ 442913 w 2531269"/>
              <a:gd name="connsiteY3" fmla="*/ 192881 h 1469231"/>
              <a:gd name="connsiteX4" fmla="*/ 700088 w 2531269"/>
              <a:gd name="connsiteY4" fmla="*/ 97631 h 1469231"/>
              <a:gd name="connsiteX5" fmla="*/ 735806 w 2531269"/>
              <a:gd name="connsiteY5" fmla="*/ 4762 h 1469231"/>
              <a:gd name="connsiteX6" fmla="*/ 816769 w 2531269"/>
              <a:gd name="connsiteY6" fmla="*/ 4762 h 1469231"/>
              <a:gd name="connsiteX7" fmla="*/ 792956 w 2531269"/>
              <a:gd name="connsiteY7" fmla="*/ 123825 h 1469231"/>
              <a:gd name="connsiteX8" fmla="*/ 883444 w 2531269"/>
              <a:gd name="connsiteY8" fmla="*/ 130968 h 1469231"/>
              <a:gd name="connsiteX9" fmla="*/ 797719 w 2531269"/>
              <a:gd name="connsiteY9" fmla="*/ 185737 h 1469231"/>
              <a:gd name="connsiteX10" fmla="*/ 814388 w 2531269"/>
              <a:gd name="connsiteY10" fmla="*/ 207168 h 1469231"/>
              <a:gd name="connsiteX11" fmla="*/ 978694 w 2531269"/>
              <a:gd name="connsiteY11" fmla="*/ 273843 h 1469231"/>
              <a:gd name="connsiteX12" fmla="*/ 1000125 w 2531269"/>
              <a:gd name="connsiteY12" fmla="*/ 304800 h 1469231"/>
              <a:gd name="connsiteX13" fmla="*/ 981075 w 2531269"/>
              <a:gd name="connsiteY13" fmla="*/ 321468 h 1469231"/>
              <a:gd name="connsiteX14" fmla="*/ 897731 w 2531269"/>
              <a:gd name="connsiteY14" fmla="*/ 302418 h 1469231"/>
              <a:gd name="connsiteX15" fmla="*/ 878681 w 2531269"/>
              <a:gd name="connsiteY15" fmla="*/ 297656 h 1469231"/>
              <a:gd name="connsiteX16" fmla="*/ 842963 w 2531269"/>
              <a:gd name="connsiteY16" fmla="*/ 283368 h 1469231"/>
              <a:gd name="connsiteX17" fmla="*/ 809625 w 2531269"/>
              <a:gd name="connsiteY17" fmla="*/ 438150 h 1469231"/>
              <a:gd name="connsiteX18" fmla="*/ 857250 w 2531269"/>
              <a:gd name="connsiteY18" fmla="*/ 469106 h 1469231"/>
              <a:gd name="connsiteX19" fmla="*/ 981075 w 2531269"/>
              <a:gd name="connsiteY19" fmla="*/ 478631 h 1469231"/>
              <a:gd name="connsiteX20" fmla="*/ 1028700 w 2531269"/>
              <a:gd name="connsiteY20" fmla="*/ 481012 h 1469231"/>
              <a:gd name="connsiteX21" fmla="*/ 1014413 w 2531269"/>
              <a:gd name="connsiteY21" fmla="*/ 504825 h 1469231"/>
              <a:gd name="connsiteX22" fmla="*/ 869156 w 2531269"/>
              <a:gd name="connsiteY22" fmla="*/ 507206 h 1469231"/>
              <a:gd name="connsiteX23" fmla="*/ 857250 w 2531269"/>
              <a:gd name="connsiteY23" fmla="*/ 802481 h 1469231"/>
              <a:gd name="connsiteX24" fmla="*/ 952500 w 2531269"/>
              <a:gd name="connsiteY24" fmla="*/ 788193 h 1469231"/>
              <a:gd name="connsiteX25" fmla="*/ 1078706 w 2531269"/>
              <a:gd name="connsiteY25" fmla="*/ 531018 h 1469231"/>
              <a:gd name="connsiteX26" fmla="*/ 995363 w 2531269"/>
              <a:gd name="connsiteY26" fmla="*/ 833437 h 1469231"/>
              <a:gd name="connsiteX27" fmla="*/ 1054894 w 2531269"/>
              <a:gd name="connsiteY27" fmla="*/ 852487 h 1469231"/>
              <a:gd name="connsiteX28" fmla="*/ 1100138 w 2531269"/>
              <a:gd name="connsiteY28" fmla="*/ 931068 h 1469231"/>
              <a:gd name="connsiteX29" fmla="*/ 1100138 w 2531269"/>
              <a:gd name="connsiteY29" fmla="*/ 835818 h 1469231"/>
              <a:gd name="connsiteX30" fmla="*/ 1073944 w 2531269"/>
              <a:gd name="connsiteY30" fmla="*/ 778668 h 1469231"/>
              <a:gd name="connsiteX31" fmla="*/ 1109663 w 2531269"/>
              <a:gd name="connsiteY31" fmla="*/ 778668 h 1469231"/>
              <a:gd name="connsiteX32" fmla="*/ 1157288 w 2531269"/>
              <a:gd name="connsiteY32" fmla="*/ 857250 h 1469231"/>
              <a:gd name="connsiteX33" fmla="*/ 1304925 w 2531269"/>
              <a:gd name="connsiteY33" fmla="*/ 673893 h 1469231"/>
              <a:gd name="connsiteX34" fmla="*/ 1273969 w 2531269"/>
              <a:gd name="connsiteY34" fmla="*/ 557212 h 1469231"/>
              <a:gd name="connsiteX35" fmla="*/ 1090613 w 2531269"/>
              <a:gd name="connsiteY35" fmla="*/ 421481 h 1469231"/>
              <a:gd name="connsiteX36" fmla="*/ 1097756 w 2531269"/>
              <a:gd name="connsiteY36" fmla="*/ 354806 h 1469231"/>
              <a:gd name="connsiteX37" fmla="*/ 1228725 w 2531269"/>
              <a:gd name="connsiteY37" fmla="*/ 421481 h 1469231"/>
              <a:gd name="connsiteX38" fmla="*/ 1264444 w 2531269"/>
              <a:gd name="connsiteY38" fmla="*/ 433387 h 1469231"/>
              <a:gd name="connsiteX39" fmla="*/ 1245394 w 2531269"/>
              <a:gd name="connsiteY39" fmla="*/ 302418 h 1469231"/>
              <a:gd name="connsiteX40" fmla="*/ 1371600 w 2531269"/>
              <a:gd name="connsiteY40" fmla="*/ 447675 h 1469231"/>
              <a:gd name="connsiteX41" fmla="*/ 1354931 w 2531269"/>
              <a:gd name="connsiteY41" fmla="*/ 242887 h 1469231"/>
              <a:gd name="connsiteX42" fmla="*/ 1416844 w 2531269"/>
              <a:gd name="connsiteY42" fmla="*/ 161925 h 1469231"/>
              <a:gd name="connsiteX43" fmla="*/ 1450181 w 2531269"/>
              <a:gd name="connsiteY43" fmla="*/ 200025 h 1469231"/>
              <a:gd name="connsiteX44" fmla="*/ 1402556 w 2531269"/>
              <a:gd name="connsiteY44" fmla="*/ 266700 h 1469231"/>
              <a:gd name="connsiteX45" fmla="*/ 1414463 w 2531269"/>
              <a:gd name="connsiteY45" fmla="*/ 554831 h 1469231"/>
              <a:gd name="connsiteX46" fmla="*/ 1597819 w 2531269"/>
              <a:gd name="connsiteY46" fmla="*/ 704850 h 1469231"/>
              <a:gd name="connsiteX47" fmla="*/ 1624013 w 2531269"/>
              <a:gd name="connsiteY47" fmla="*/ 352425 h 1469231"/>
              <a:gd name="connsiteX48" fmla="*/ 1631156 w 2531269"/>
              <a:gd name="connsiteY48" fmla="*/ 204787 h 1469231"/>
              <a:gd name="connsiteX49" fmla="*/ 1514475 w 2531269"/>
              <a:gd name="connsiteY49" fmla="*/ 90487 h 1469231"/>
              <a:gd name="connsiteX50" fmla="*/ 1640681 w 2531269"/>
              <a:gd name="connsiteY50" fmla="*/ 123825 h 1469231"/>
              <a:gd name="connsiteX51" fmla="*/ 1745456 w 2531269"/>
              <a:gd name="connsiteY51" fmla="*/ 28575 h 1469231"/>
              <a:gd name="connsiteX52" fmla="*/ 1697831 w 2531269"/>
              <a:gd name="connsiteY52" fmla="*/ 128587 h 1469231"/>
              <a:gd name="connsiteX53" fmla="*/ 1685925 w 2531269"/>
              <a:gd name="connsiteY53" fmla="*/ 285750 h 1469231"/>
              <a:gd name="connsiteX54" fmla="*/ 1721644 w 2531269"/>
              <a:gd name="connsiteY54" fmla="*/ 369093 h 1469231"/>
              <a:gd name="connsiteX55" fmla="*/ 1783556 w 2531269"/>
              <a:gd name="connsiteY55" fmla="*/ 359568 h 1469231"/>
              <a:gd name="connsiteX56" fmla="*/ 1826419 w 2531269"/>
              <a:gd name="connsiteY56" fmla="*/ 4762 h 1469231"/>
              <a:gd name="connsiteX57" fmla="*/ 2528888 w 2531269"/>
              <a:gd name="connsiteY57" fmla="*/ 4762 h 1469231"/>
              <a:gd name="connsiteX58" fmla="*/ 2531269 w 2531269"/>
              <a:gd name="connsiteY58" fmla="*/ 1469231 h 1469231"/>
              <a:gd name="connsiteX59" fmla="*/ 0 w 2531269"/>
              <a:gd name="connsiteY59" fmla="*/ 1469231 h 146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31269" h="1469231">
                <a:moveTo>
                  <a:pt x="0" y="1469231"/>
                </a:moveTo>
                <a:cubicBezTo>
                  <a:pt x="1588" y="979487"/>
                  <a:pt x="3175" y="489744"/>
                  <a:pt x="4763" y="0"/>
                </a:cubicBezTo>
                <a:lnTo>
                  <a:pt x="250031" y="207168"/>
                </a:lnTo>
                <a:lnTo>
                  <a:pt x="442913" y="192881"/>
                </a:lnTo>
                <a:lnTo>
                  <a:pt x="700088" y="97631"/>
                </a:lnTo>
                <a:lnTo>
                  <a:pt x="735806" y="4762"/>
                </a:lnTo>
                <a:lnTo>
                  <a:pt x="816769" y="4762"/>
                </a:lnTo>
                <a:lnTo>
                  <a:pt x="792956" y="123825"/>
                </a:lnTo>
                <a:lnTo>
                  <a:pt x="883444" y="130968"/>
                </a:lnTo>
                <a:lnTo>
                  <a:pt x="797719" y="185737"/>
                </a:lnTo>
                <a:lnTo>
                  <a:pt x="814388" y="207168"/>
                </a:lnTo>
                <a:lnTo>
                  <a:pt x="978694" y="273843"/>
                </a:lnTo>
                <a:lnTo>
                  <a:pt x="1000125" y="304800"/>
                </a:lnTo>
                <a:lnTo>
                  <a:pt x="981075" y="321468"/>
                </a:lnTo>
                <a:lnTo>
                  <a:pt x="897731" y="302418"/>
                </a:lnTo>
                <a:lnTo>
                  <a:pt x="878681" y="297656"/>
                </a:lnTo>
                <a:lnTo>
                  <a:pt x="842963" y="283368"/>
                </a:lnTo>
                <a:lnTo>
                  <a:pt x="809625" y="438150"/>
                </a:lnTo>
                <a:lnTo>
                  <a:pt x="857250" y="469106"/>
                </a:lnTo>
                <a:lnTo>
                  <a:pt x="981075" y="478631"/>
                </a:lnTo>
                <a:lnTo>
                  <a:pt x="1028700" y="481012"/>
                </a:lnTo>
                <a:lnTo>
                  <a:pt x="1014413" y="504825"/>
                </a:lnTo>
                <a:lnTo>
                  <a:pt x="869156" y="507206"/>
                </a:lnTo>
                <a:lnTo>
                  <a:pt x="857250" y="802481"/>
                </a:lnTo>
                <a:lnTo>
                  <a:pt x="952500" y="788193"/>
                </a:lnTo>
                <a:lnTo>
                  <a:pt x="1078706" y="531018"/>
                </a:lnTo>
                <a:lnTo>
                  <a:pt x="995363" y="833437"/>
                </a:lnTo>
                <a:lnTo>
                  <a:pt x="1054894" y="852487"/>
                </a:lnTo>
                <a:lnTo>
                  <a:pt x="1100138" y="931068"/>
                </a:lnTo>
                <a:lnTo>
                  <a:pt x="1100138" y="835818"/>
                </a:lnTo>
                <a:lnTo>
                  <a:pt x="1073944" y="778668"/>
                </a:lnTo>
                <a:lnTo>
                  <a:pt x="1109663" y="778668"/>
                </a:lnTo>
                <a:lnTo>
                  <a:pt x="1157288" y="857250"/>
                </a:lnTo>
                <a:lnTo>
                  <a:pt x="1304925" y="673893"/>
                </a:lnTo>
                <a:lnTo>
                  <a:pt x="1273969" y="557212"/>
                </a:lnTo>
                <a:lnTo>
                  <a:pt x="1090613" y="421481"/>
                </a:lnTo>
                <a:lnTo>
                  <a:pt x="1097756" y="354806"/>
                </a:lnTo>
                <a:lnTo>
                  <a:pt x="1228725" y="421481"/>
                </a:lnTo>
                <a:lnTo>
                  <a:pt x="1264444" y="433387"/>
                </a:lnTo>
                <a:lnTo>
                  <a:pt x="1245394" y="302418"/>
                </a:lnTo>
                <a:lnTo>
                  <a:pt x="1371600" y="447675"/>
                </a:lnTo>
                <a:lnTo>
                  <a:pt x="1354931" y="242887"/>
                </a:lnTo>
                <a:lnTo>
                  <a:pt x="1416844" y="161925"/>
                </a:lnTo>
                <a:lnTo>
                  <a:pt x="1450181" y="200025"/>
                </a:lnTo>
                <a:lnTo>
                  <a:pt x="1402556" y="266700"/>
                </a:lnTo>
                <a:lnTo>
                  <a:pt x="1414463" y="554831"/>
                </a:lnTo>
                <a:lnTo>
                  <a:pt x="1597819" y="704850"/>
                </a:lnTo>
                <a:lnTo>
                  <a:pt x="1624013" y="352425"/>
                </a:lnTo>
                <a:lnTo>
                  <a:pt x="1631156" y="204787"/>
                </a:lnTo>
                <a:lnTo>
                  <a:pt x="1514475" y="90487"/>
                </a:lnTo>
                <a:lnTo>
                  <a:pt x="1640681" y="123825"/>
                </a:lnTo>
                <a:lnTo>
                  <a:pt x="1745456" y="28575"/>
                </a:lnTo>
                <a:lnTo>
                  <a:pt x="1697831" y="128587"/>
                </a:lnTo>
                <a:lnTo>
                  <a:pt x="1685925" y="285750"/>
                </a:lnTo>
                <a:lnTo>
                  <a:pt x="1721644" y="369093"/>
                </a:lnTo>
                <a:lnTo>
                  <a:pt x="1783556" y="359568"/>
                </a:lnTo>
                <a:lnTo>
                  <a:pt x="1826419" y="4762"/>
                </a:lnTo>
                <a:lnTo>
                  <a:pt x="2528888" y="4762"/>
                </a:lnTo>
                <a:cubicBezTo>
                  <a:pt x="2529682" y="492918"/>
                  <a:pt x="2530475" y="981075"/>
                  <a:pt x="2531269" y="1469231"/>
                </a:cubicBezTo>
                <a:lnTo>
                  <a:pt x="0" y="1469231"/>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316555"/>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8" presetClass="emph" presetSubtype="0" repeatCount="indefinite" fill="hold" grpId="0" nodeType="withEffect">
                                  <p:stCondLst>
                                    <p:cond delay="250"/>
                                  </p:stCondLst>
                                  <p:childTnLst>
                                    <p:animRot by="-21600000">
                                      <p:cBhvr>
                                        <p:cTn id="16" dur="1000" fill="hold"/>
                                        <p:tgtEl>
                                          <p:spTgt spid="7"/>
                                        </p:tgtEl>
                                        <p:attrNameLst>
                                          <p:attrName>r</p:attrName>
                                        </p:attrNameLst>
                                      </p:cBhvr>
                                    </p:animRot>
                                  </p:childTnLst>
                                </p:cTn>
                              </p:par>
                              <p:par>
                                <p:cTn id="17" presetID="8" presetClass="emph" presetSubtype="0" repeatCount="indefinite" fill="hold" grpId="0" nodeType="withEffect">
                                  <p:stCondLst>
                                    <p:cond delay="250"/>
                                  </p:stCondLst>
                                  <p:childTnLst>
                                    <p:animRot by="21600000">
                                      <p:cBhvr>
                                        <p:cTn id="18" dur="500" fill="hold"/>
                                        <p:tgtEl>
                                          <p:spTgt spid="8"/>
                                        </p:tgtEl>
                                        <p:attrNameLst>
                                          <p:attrName>r</p:attrName>
                                        </p:attrNameLst>
                                      </p:cBhvr>
                                    </p:animRot>
                                  </p:childTnLst>
                                </p:cTn>
                              </p:par>
                            </p:childTnLst>
                          </p:cTn>
                        </p:par>
                        <p:par>
                          <p:cTn id="19" fill="hold">
                            <p:stCondLst>
                              <p:cond delay="1250"/>
                            </p:stCondLst>
                            <p:childTnLst>
                              <p:par>
                                <p:cTn id="20" presetID="42" presetClass="path" presetSubtype="0" accel="50000" decel="50000" fill="hold" grpId="2" nodeType="afterEffect">
                                  <p:stCondLst>
                                    <p:cond delay="0"/>
                                  </p:stCondLst>
                                  <p:childTnLst>
                                    <p:animMotion origin="layout" path="M -1.11111E-6 -3.33333E-6 L 0.13681 1.21667 " pathEditMode="relative" rAng="0" ptsTypes="AA">
                                      <p:cBhvr>
                                        <p:cTn id="21" dur="2000" fill="hold"/>
                                        <p:tgtEl>
                                          <p:spTgt spid="7"/>
                                        </p:tgtEl>
                                        <p:attrNameLst>
                                          <p:attrName>ppt_x</p:attrName>
                                          <p:attrName>ppt_y</p:attrName>
                                        </p:attrNameLst>
                                      </p:cBhvr>
                                      <p:rCtr x="6840" y="60833"/>
                                    </p:animMotion>
                                  </p:childTnLst>
                                </p:cTn>
                              </p:par>
                              <p:par>
                                <p:cTn id="22" presetID="42" presetClass="path" presetSubtype="0" accel="50000" decel="50000" fill="hold" grpId="2" nodeType="withEffect">
                                  <p:stCondLst>
                                    <p:cond delay="0"/>
                                  </p:stCondLst>
                                  <p:childTnLst>
                                    <p:animMotion origin="layout" path="M -4.44444E-6 -4.27746E-6 L 0.13681 1.21688 " pathEditMode="relative" rAng="0" ptsTypes="AA">
                                      <p:cBhvr>
                                        <p:cTn id="23" dur="2000" fill="hold"/>
                                        <p:tgtEl>
                                          <p:spTgt spid="8"/>
                                        </p:tgtEl>
                                        <p:attrNameLst>
                                          <p:attrName>ppt_x</p:attrName>
                                          <p:attrName>ppt_y</p:attrName>
                                        </p:attrNameLst>
                                      </p:cBhvr>
                                      <p:rCtr x="6840" y="60832"/>
                                    </p:animMotion>
                                  </p:childTnLst>
                                </p:cTn>
                              </p:par>
                            </p:childTnLst>
                          </p:cTn>
                        </p:par>
                        <p:par>
                          <p:cTn id="24" fill="hold">
                            <p:stCondLst>
                              <p:cond delay="3250"/>
                            </p:stCondLst>
                            <p:childTnLst>
                              <p:par>
                                <p:cTn id="25" presetID="1" presetClass="exit"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grpId="3"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wipe(left)">
                                      <p:cBhvr>
                                        <p:cTn id="35" dur="500"/>
                                        <p:tgtEl>
                                          <p:spTgt spid="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wipe(left)">
                                      <p:cBhvr>
                                        <p:cTn id="40" dur="500"/>
                                        <p:tgtEl>
                                          <p:spTgt spid="4">
                                            <p:txEl>
                                              <p:pRg st="1" end="1"/>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0" end="0"/>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500"/>
                                        <p:tgtEl>
                                          <p:spTgt spid="4">
                                            <p:txEl>
                                              <p:pRg st="2" end="2"/>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1" end="1"/>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wipe(left)">
                                      <p:cBhvr>
                                        <p:cTn id="54" dur="500"/>
                                        <p:tgtEl>
                                          <p:spTgt spid="4">
                                            <p:txEl>
                                              <p:pRg st="3" end="3"/>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2" end="2"/>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Effect transition="in" filter="wipe(left)">
                                      <p:cBhvr>
                                        <p:cTn id="61" dur="500"/>
                                        <p:tgtEl>
                                          <p:spTgt spid="4">
                                            <p:txEl>
                                              <p:pRg st="4" end="4"/>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3" end="3"/>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5" end="5"/>
                                            </p:txEl>
                                          </p:spTgt>
                                        </p:tgtEl>
                                        <p:attrNameLst>
                                          <p:attrName>style.visibility</p:attrName>
                                        </p:attrNameLst>
                                      </p:cBhvr>
                                      <p:to>
                                        <p:strVal val="visible"/>
                                      </p:to>
                                    </p:set>
                                    <p:animEffect transition="in" filter="wipe(left)">
                                      <p:cBhvr>
                                        <p:cTn id="68" dur="500"/>
                                        <p:tgtEl>
                                          <p:spTgt spid="4">
                                            <p:txEl>
                                              <p:pRg st="5" end="5"/>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4" end="4"/>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6" end="6"/>
                                            </p:txEl>
                                          </p:spTgt>
                                        </p:tgtEl>
                                        <p:attrNameLst>
                                          <p:attrName>style.visibility</p:attrName>
                                        </p:attrNameLst>
                                      </p:cBhvr>
                                      <p:to>
                                        <p:strVal val="visible"/>
                                      </p:to>
                                    </p:set>
                                    <p:animEffect transition="in" filter="wipe(left)">
                                      <p:cBhvr>
                                        <p:cTn id="75" dur="500"/>
                                        <p:tgtEl>
                                          <p:spTgt spid="4">
                                            <p:txEl>
                                              <p:pRg st="6" end="6"/>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5" end="5"/>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Effect transition="in" filter="wipe(left)">
                                      <p:cBhvr>
                                        <p:cTn id="82" dur="500"/>
                                        <p:tgtEl>
                                          <p:spTgt spid="4">
                                            <p:txEl>
                                              <p:pRg st="7" end="7"/>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6" end="6"/>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8" end="8"/>
                                            </p:txEl>
                                          </p:spTgt>
                                        </p:tgtEl>
                                        <p:attrNameLst>
                                          <p:attrName>style.visibility</p:attrName>
                                        </p:attrNameLst>
                                      </p:cBhvr>
                                      <p:to>
                                        <p:strVal val="visible"/>
                                      </p:to>
                                    </p:set>
                                    <p:animEffect transition="in" filter="wipe(left)">
                                      <p:cBhvr>
                                        <p:cTn id="89" dur="500"/>
                                        <p:tgtEl>
                                          <p:spTgt spid="4">
                                            <p:txEl>
                                              <p:pRg st="8" end="8"/>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7" end="7"/>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4">
                                            <p:txEl>
                                              <p:pRg st="9" end="9"/>
                                            </p:txEl>
                                          </p:spTgt>
                                        </p:tgtEl>
                                        <p:attrNameLst>
                                          <p:attrName>style.visibility</p:attrName>
                                        </p:attrNameLst>
                                      </p:cBhvr>
                                      <p:to>
                                        <p:strVal val="visible"/>
                                      </p:to>
                                    </p:set>
                                    <p:animEffect transition="in" filter="wipe(left)">
                                      <p:cBhvr>
                                        <p:cTn id="96" dur="500"/>
                                        <p:tgtEl>
                                          <p:spTgt spid="4">
                                            <p:txEl>
                                              <p:pRg st="9" end="9"/>
                                            </p:txEl>
                                          </p:spTgt>
                                        </p:tgtEl>
                                      </p:cBhvr>
                                    </p:animEffect>
                                  </p:childTnLst>
                                </p:cTn>
                              </p:par>
                              <p:par>
                                <p:cTn id="97" presetID="3" presetClass="emph" presetSubtype="2" fill="hold" nodeType="withEffect">
                                  <p:stCondLst>
                                    <p:cond delay="0"/>
                                  </p:stCondLst>
                                  <p:childTnLst>
                                    <p:animClr clrSpc="rgb" dir="cw">
                                      <p:cBhvr override="childStyle">
                                        <p:cTn id="98" dur="500" fill="hold"/>
                                        <p:tgtEl>
                                          <p:spTgt spid="4">
                                            <p:txEl>
                                              <p:pRg st="8" end="8"/>
                                            </p:txEl>
                                          </p:spTgt>
                                        </p:tgtEl>
                                        <p:attrNameLst>
                                          <p:attrName>style.color</p:attrName>
                                        </p:attrNameLst>
                                      </p:cBhvr>
                                      <p:to>
                                        <a:srgbClr val="E6CDFF"/>
                                      </p:to>
                                    </p:animClr>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4">
                                            <p:txEl>
                                              <p:pRg st="10" end="10"/>
                                            </p:txEl>
                                          </p:spTgt>
                                        </p:tgtEl>
                                        <p:attrNameLst>
                                          <p:attrName>style.visibility</p:attrName>
                                        </p:attrNameLst>
                                      </p:cBhvr>
                                      <p:to>
                                        <p:strVal val="visible"/>
                                      </p:to>
                                    </p:set>
                                    <p:animEffect transition="in" filter="wipe(left)">
                                      <p:cBhvr>
                                        <p:cTn id="103" dur="500"/>
                                        <p:tgtEl>
                                          <p:spTgt spid="4">
                                            <p:txEl>
                                              <p:pRg st="10" end="10"/>
                                            </p:txEl>
                                          </p:spTgt>
                                        </p:tgtEl>
                                      </p:cBhvr>
                                    </p:animEffect>
                                  </p:childTnLst>
                                </p:cTn>
                              </p:par>
                              <p:par>
                                <p:cTn id="104" presetID="3" presetClass="emph" presetSubtype="2" fill="hold" nodeType="withEffect">
                                  <p:stCondLst>
                                    <p:cond delay="0"/>
                                  </p:stCondLst>
                                  <p:childTnLst>
                                    <p:animClr clrSpc="rgb" dir="cw">
                                      <p:cBhvr override="childStyle">
                                        <p:cTn id="105" dur="500" fill="hold"/>
                                        <p:tgtEl>
                                          <p:spTgt spid="4">
                                            <p:txEl>
                                              <p:pRg st="9" end="9"/>
                                            </p:txEl>
                                          </p:spTgt>
                                        </p:tgtEl>
                                        <p:attrNameLst>
                                          <p:attrName>style.color</p:attrName>
                                        </p:attrNameLst>
                                      </p:cBhvr>
                                      <p:to>
                                        <a:srgbClr val="E6CDFF"/>
                                      </p:to>
                                    </p:animClr>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4">
                                            <p:txEl>
                                              <p:pRg st="11" end="11"/>
                                            </p:txEl>
                                          </p:spTgt>
                                        </p:tgtEl>
                                        <p:attrNameLst>
                                          <p:attrName>style.visibility</p:attrName>
                                        </p:attrNameLst>
                                      </p:cBhvr>
                                      <p:to>
                                        <p:strVal val="visible"/>
                                      </p:to>
                                    </p:set>
                                    <p:animEffect transition="in" filter="wipe(left)">
                                      <p:cBhvr>
                                        <p:cTn id="110" dur="500"/>
                                        <p:tgtEl>
                                          <p:spTgt spid="4">
                                            <p:txEl>
                                              <p:pRg st="11" end="11"/>
                                            </p:txEl>
                                          </p:spTgt>
                                        </p:tgtEl>
                                      </p:cBhvr>
                                    </p:animEffect>
                                  </p:childTnLst>
                                </p:cTn>
                              </p:par>
                              <p:par>
                                <p:cTn id="111" presetID="3" presetClass="emph" presetSubtype="2" fill="hold" nodeType="withEffect">
                                  <p:stCondLst>
                                    <p:cond delay="0"/>
                                  </p:stCondLst>
                                  <p:childTnLst>
                                    <p:animClr clrSpc="rgb" dir="cw">
                                      <p:cBhvr override="childStyle">
                                        <p:cTn id="112" dur="500" fill="hold"/>
                                        <p:tgtEl>
                                          <p:spTgt spid="4">
                                            <p:txEl>
                                              <p:pRg st="10" end="10"/>
                                            </p:txEl>
                                          </p:spTgt>
                                        </p:tgtEl>
                                        <p:attrNameLst>
                                          <p:attrName>style.color</p:attrName>
                                        </p:attrNameLst>
                                      </p:cBhvr>
                                      <p:to>
                                        <a:srgbClr val="E6CDFF"/>
                                      </p:to>
                                    </p:animClr>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4">
                                            <p:txEl>
                                              <p:pRg st="12" end="12"/>
                                            </p:txEl>
                                          </p:spTgt>
                                        </p:tgtEl>
                                        <p:attrNameLst>
                                          <p:attrName>style.visibility</p:attrName>
                                        </p:attrNameLst>
                                      </p:cBhvr>
                                      <p:to>
                                        <p:strVal val="visible"/>
                                      </p:to>
                                    </p:set>
                                    <p:animEffect transition="in" filter="wipe(left)">
                                      <p:cBhvr>
                                        <p:cTn id="117" dur="500"/>
                                        <p:tgtEl>
                                          <p:spTgt spid="4">
                                            <p:txEl>
                                              <p:pRg st="12" end="12"/>
                                            </p:txEl>
                                          </p:spTgt>
                                        </p:tgtEl>
                                      </p:cBhvr>
                                    </p:animEffect>
                                  </p:childTnLst>
                                </p:cTn>
                              </p:par>
                              <p:par>
                                <p:cTn id="118" presetID="3" presetClass="emph" presetSubtype="2" fill="hold" nodeType="withEffect">
                                  <p:stCondLst>
                                    <p:cond delay="0"/>
                                  </p:stCondLst>
                                  <p:childTnLst>
                                    <p:animClr clrSpc="rgb" dir="cw">
                                      <p:cBhvr override="childStyle">
                                        <p:cTn id="119" dur="500" fill="hold"/>
                                        <p:tgtEl>
                                          <p:spTgt spid="4">
                                            <p:txEl>
                                              <p:pRg st="11" end="11"/>
                                            </p:txEl>
                                          </p:spTgt>
                                        </p:tgtEl>
                                        <p:attrNameLst>
                                          <p:attrName>style.color</p:attrName>
                                        </p:attrNameLst>
                                      </p:cBhvr>
                                      <p:to>
                                        <a:srgbClr val="E6CDFF"/>
                                      </p:to>
                                    </p:animClr>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nodeType="clickEffect">
                                  <p:stCondLst>
                                    <p:cond delay="0"/>
                                  </p:stCondLst>
                                  <p:childTnLst>
                                    <p:animClr clrSpc="rgb" dir="cw">
                                      <p:cBhvr override="childStyle">
                                        <p:cTn id="123" dur="500" fill="hold"/>
                                        <p:tgtEl>
                                          <p:spTgt spid="4">
                                            <p:txEl>
                                              <p:pRg st="12" end="12"/>
                                            </p:txEl>
                                          </p:spTgt>
                                        </p:tgtEl>
                                        <p:attrNameLst>
                                          <p:attrName>style.color</p:attrName>
                                        </p:attrNameLst>
                                      </p:cBhvr>
                                      <p:to>
                                        <a:srgbClr val="E6CDFF"/>
                                      </p:to>
                                    </p:animClr>
                                  </p:childTnLst>
                                </p:cTn>
                              </p:par>
                              <p:par>
                                <p:cTn id="124" presetID="0" presetClass="entr" presetSubtype="0" fill="hold" grpId="0" nodeType="withEffect">
                                  <p:stCondLst>
                                    <p:cond delay="600"/>
                                  </p:stCondLst>
                                  <p:childTnLst>
                                    <p:set>
                                      <p:cBhvr>
                                        <p:cTn id="125" dur="1" fill="hold">
                                          <p:stCondLst>
                                            <p:cond delay="0"/>
                                          </p:stCondLst>
                                        </p:cTn>
                                        <p:tgtEl>
                                          <p:spTgt spid="5"/>
                                        </p:tgtEl>
                                        <p:attrNameLst>
                                          <p:attrName>style.visibility</p:attrName>
                                        </p:attrNameLst>
                                      </p:cBhvr>
                                      <p:to>
                                        <p:strVal val="visible"/>
                                      </p:to>
                                    </p:set>
                                    <p:animEffect transition="in" filter="dissolve">
                                      <p:cBhvr>
                                        <p:cTn id="126" dur="1250">
                                          <p:stCondLst>
                                            <p:cond delay="0"/>
                                          </p:stCondLst>
                                        </p:cTn>
                                        <p:tgtEl>
                                          <p:spTgt spid="5"/>
                                        </p:tgtEl>
                                      </p:cBhvr>
                                    </p:animEffect>
                                    <p:anim to="" calcmode="lin" valueType="num">
                                      <p:cBhvr>
                                        <p:cTn id="127"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28"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29" fill="hold">
                            <p:stCondLst>
                              <p:cond delay="1850"/>
                            </p:stCondLst>
                            <p:childTnLst>
                              <p:par>
                                <p:cTn id="130" presetID="0" presetClass="entr" presetSubtype="0" fill="hold" grpId="0" nodeType="afterEffect">
                                  <p:stCondLst>
                                    <p:cond delay="0"/>
                                  </p:stCondLst>
                                  <p:childTnLst>
                                    <p:set>
                                      <p:cBhvr>
                                        <p:cTn id="131" dur="1" fill="hold">
                                          <p:stCondLst>
                                            <p:cond delay="0"/>
                                          </p:stCondLst>
                                        </p:cTn>
                                        <p:tgtEl>
                                          <p:spTgt spid="6"/>
                                        </p:tgtEl>
                                        <p:attrNameLst>
                                          <p:attrName>style.visibility</p:attrName>
                                        </p:attrNameLst>
                                      </p:cBhvr>
                                      <p:to>
                                        <p:strVal val="visible"/>
                                      </p:to>
                                    </p:set>
                                    <p:animEffect transition="in" filter="dissolve">
                                      <p:cBhvr>
                                        <p:cTn id="132" dur="500">
                                          <p:stCondLst>
                                            <p:cond delay="0"/>
                                          </p:stCondLst>
                                        </p:cTn>
                                        <p:tgtEl>
                                          <p:spTgt spid="6"/>
                                        </p:tgtEl>
                                      </p:cBhvr>
                                    </p:animEffect>
                                    <p:anim to="" calcmode="lin" valueType="num">
                                      <p:cBhvr>
                                        <p:cTn id="1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3" presetClass="emph" presetSubtype="10" fill="hold" grpId="1" nodeType="clickEffect">
                                  <p:stCondLst>
                                    <p:cond delay="0"/>
                                  </p:stCondLst>
                                  <p:childTnLst>
                                    <p:animClr clrSpc="hsl" dir="ccw">
                                      <p:cBhvr override="childStyle">
                                        <p:cTn id="138" dur="2000" fill="hold"/>
                                        <p:tgtEl>
                                          <p:spTgt spid="4">
                                            <p:txEl>
                                              <p:pRg st="0" end="0"/>
                                            </p:txEl>
                                          </p:spTgt>
                                        </p:tgtEl>
                                        <p:attrNameLst>
                                          <p:attrName>style.color</p:attrName>
                                        </p:attrNameLst>
                                      </p:cBhvr>
                                      <p:to>
                                        <a:srgbClr val="FFFF00"/>
                                      </p:to>
                                    </p:animClr>
                                  </p:childTnLst>
                                </p:cTn>
                              </p:par>
                              <p:par>
                                <p:cTn id="139" presetID="3" presetClass="emph" presetSubtype="10" fill="hold" grpId="1" nodeType="withEffect">
                                  <p:stCondLst>
                                    <p:cond delay="0"/>
                                  </p:stCondLst>
                                  <p:childTnLst>
                                    <p:animClr clrSpc="hsl" dir="ccw">
                                      <p:cBhvr override="childStyle">
                                        <p:cTn id="140" dur="2000" fill="hold"/>
                                        <p:tgtEl>
                                          <p:spTgt spid="4">
                                            <p:txEl>
                                              <p:pRg st="1" end="1"/>
                                            </p:txEl>
                                          </p:spTgt>
                                        </p:tgtEl>
                                        <p:attrNameLst>
                                          <p:attrName>style.color</p:attrName>
                                        </p:attrNameLst>
                                      </p:cBhvr>
                                      <p:to>
                                        <a:srgbClr val="FFFF00"/>
                                      </p:to>
                                    </p:animClr>
                                  </p:childTnLst>
                                </p:cTn>
                              </p:par>
                              <p:par>
                                <p:cTn id="141" presetID="3" presetClass="emph" presetSubtype="10" fill="hold" grpId="1" nodeType="withEffect">
                                  <p:stCondLst>
                                    <p:cond delay="0"/>
                                  </p:stCondLst>
                                  <p:childTnLst>
                                    <p:animClr clrSpc="hsl" dir="ccw">
                                      <p:cBhvr override="childStyle">
                                        <p:cTn id="142" dur="2000" fill="hold"/>
                                        <p:tgtEl>
                                          <p:spTgt spid="4">
                                            <p:txEl>
                                              <p:pRg st="2" end="2"/>
                                            </p:txEl>
                                          </p:spTgt>
                                        </p:tgtEl>
                                        <p:attrNameLst>
                                          <p:attrName>style.color</p:attrName>
                                        </p:attrNameLst>
                                      </p:cBhvr>
                                      <p:to>
                                        <a:srgbClr val="FFFF00"/>
                                      </p:to>
                                    </p:animClr>
                                  </p:childTnLst>
                                </p:cTn>
                              </p:par>
                              <p:par>
                                <p:cTn id="143" presetID="3" presetClass="emph" presetSubtype="10" fill="hold" grpId="1" nodeType="withEffect">
                                  <p:stCondLst>
                                    <p:cond delay="0"/>
                                  </p:stCondLst>
                                  <p:childTnLst>
                                    <p:animClr clrSpc="hsl" dir="ccw">
                                      <p:cBhvr override="childStyle">
                                        <p:cTn id="144" dur="2000" fill="hold"/>
                                        <p:tgtEl>
                                          <p:spTgt spid="4">
                                            <p:txEl>
                                              <p:pRg st="3" end="3"/>
                                            </p:txEl>
                                          </p:spTgt>
                                        </p:tgtEl>
                                        <p:attrNameLst>
                                          <p:attrName>style.color</p:attrName>
                                        </p:attrNameLst>
                                      </p:cBhvr>
                                      <p:to>
                                        <a:srgbClr val="FFFF00"/>
                                      </p:to>
                                    </p:animClr>
                                  </p:childTnLst>
                                </p:cTn>
                              </p:par>
                              <p:par>
                                <p:cTn id="145" presetID="3" presetClass="emph" presetSubtype="10" fill="hold" grpId="1" nodeType="withEffect">
                                  <p:stCondLst>
                                    <p:cond delay="0"/>
                                  </p:stCondLst>
                                  <p:childTnLst>
                                    <p:animClr clrSpc="hsl" dir="ccw">
                                      <p:cBhvr override="childStyle">
                                        <p:cTn id="146" dur="2000" fill="hold"/>
                                        <p:tgtEl>
                                          <p:spTgt spid="4">
                                            <p:txEl>
                                              <p:pRg st="4" end="4"/>
                                            </p:txEl>
                                          </p:spTgt>
                                        </p:tgtEl>
                                        <p:attrNameLst>
                                          <p:attrName>style.color</p:attrName>
                                        </p:attrNameLst>
                                      </p:cBhvr>
                                      <p:to>
                                        <a:srgbClr val="FFFF00"/>
                                      </p:to>
                                    </p:animClr>
                                  </p:childTnLst>
                                </p:cTn>
                              </p:par>
                              <p:par>
                                <p:cTn id="147" presetID="3" presetClass="emph" presetSubtype="10" fill="hold" grpId="1" nodeType="withEffect">
                                  <p:stCondLst>
                                    <p:cond delay="0"/>
                                  </p:stCondLst>
                                  <p:childTnLst>
                                    <p:animClr clrSpc="hsl" dir="ccw">
                                      <p:cBhvr override="childStyle">
                                        <p:cTn id="148" dur="2000" fill="hold"/>
                                        <p:tgtEl>
                                          <p:spTgt spid="4">
                                            <p:txEl>
                                              <p:pRg st="5" end="5"/>
                                            </p:txEl>
                                          </p:spTgt>
                                        </p:tgtEl>
                                        <p:attrNameLst>
                                          <p:attrName>style.color</p:attrName>
                                        </p:attrNameLst>
                                      </p:cBhvr>
                                      <p:to>
                                        <a:srgbClr val="FFFF00"/>
                                      </p:to>
                                    </p:animClr>
                                  </p:childTnLst>
                                </p:cTn>
                              </p:par>
                              <p:par>
                                <p:cTn id="149" presetID="3" presetClass="emph" presetSubtype="10" fill="hold" grpId="1" nodeType="withEffect">
                                  <p:stCondLst>
                                    <p:cond delay="0"/>
                                  </p:stCondLst>
                                  <p:childTnLst>
                                    <p:animClr clrSpc="hsl" dir="ccw">
                                      <p:cBhvr override="childStyle">
                                        <p:cTn id="150" dur="2000" fill="hold"/>
                                        <p:tgtEl>
                                          <p:spTgt spid="4">
                                            <p:txEl>
                                              <p:pRg st="6" end="6"/>
                                            </p:txEl>
                                          </p:spTgt>
                                        </p:tgtEl>
                                        <p:attrNameLst>
                                          <p:attrName>style.color</p:attrName>
                                        </p:attrNameLst>
                                      </p:cBhvr>
                                      <p:to>
                                        <a:srgbClr val="FFFF00"/>
                                      </p:to>
                                    </p:animClr>
                                  </p:childTnLst>
                                </p:cTn>
                              </p:par>
                              <p:par>
                                <p:cTn id="151" presetID="3" presetClass="emph" presetSubtype="10" fill="hold" grpId="1" nodeType="withEffect">
                                  <p:stCondLst>
                                    <p:cond delay="0"/>
                                  </p:stCondLst>
                                  <p:childTnLst>
                                    <p:animClr clrSpc="hsl" dir="ccw">
                                      <p:cBhvr override="childStyle">
                                        <p:cTn id="152" dur="2000" fill="hold"/>
                                        <p:tgtEl>
                                          <p:spTgt spid="4">
                                            <p:txEl>
                                              <p:pRg st="7" end="7"/>
                                            </p:txEl>
                                          </p:spTgt>
                                        </p:tgtEl>
                                        <p:attrNameLst>
                                          <p:attrName>style.color</p:attrName>
                                        </p:attrNameLst>
                                      </p:cBhvr>
                                      <p:to>
                                        <a:srgbClr val="FFFF00"/>
                                      </p:to>
                                    </p:animClr>
                                  </p:childTnLst>
                                </p:cTn>
                              </p:par>
                              <p:par>
                                <p:cTn id="153" presetID="3" presetClass="emph" presetSubtype="10" fill="hold" grpId="1" nodeType="withEffect">
                                  <p:stCondLst>
                                    <p:cond delay="0"/>
                                  </p:stCondLst>
                                  <p:childTnLst>
                                    <p:animClr clrSpc="hsl" dir="ccw">
                                      <p:cBhvr override="childStyle">
                                        <p:cTn id="154" dur="2000" fill="hold"/>
                                        <p:tgtEl>
                                          <p:spTgt spid="4">
                                            <p:txEl>
                                              <p:pRg st="8" end="8"/>
                                            </p:txEl>
                                          </p:spTgt>
                                        </p:tgtEl>
                                        <p:attrNameLst>
                                          <p:attrName>style.color</p:attrName>
                                        </p:attrNameLst>
                                      </p:cBhvr>
                                      <p:to>
                                        <a:srgbClr val="FFFF00"/>
                                      </p:to>
                                    </p:animClr>
                                  </p:childTnLst>
                                </p:cTn>
                              </p:par>
                              <p:par>
                                <p:cTn id="155" presetID="3" presetClass="emph" presetSubtype="10" fill="hold" grpId="1" nodeType="withEffect">
                                  <p:stCondLst>
                                    <p:cond delay="0"/>
                                  </p:stCondLst>
                                  <p:childTnLst>
                                    <p:animClr clrSpc="hsl" dir="ccw">
                                      <p:cBhvr override="childStyle">
                                        <p:cTn id="156" dur="2000" fill="hold"/>
                                        <p:tgtEl>
                                          <p:spTgt spid="4">
                                            <p:txEl>
                                              <p:pRg st="9" end="9"/>
                                            </p:txEl>
                                          </p:spTgt>
                                        </p:tgtEl>
                                        <p:attrNameLst>
                                          <p:attrName>style.color</p:attrName>
                                        </p:attrNameLst>
                                      </p:cBhvr>
                                      <p:to>
                                        <a:srgbClr val="FFFF00"/>
                                      </p:to>
                                    </p:animClr>
                                  </p:childTnLst>
                                </p:cTn>
                              </p:par>
                              <p:par>
                                <p:cTn id="157" presetID="3" presetClass="emph" presetSubtype="10" fill="hold" grpId="1" nodeType="withEffect">
                                  <p:stCondLst>
                                    <p:cond delay="0"/>
                                  </p:stCondLst>
                                  <p:childTnLst>
                                    <p:animClr clrSpc="hsl" dir="ccw">
                                      <p:cBhvr override="childStyle">
                                        <p:cTn id="158" dur="2000" fill="hold"/>
                                        <p:tgtEl>
                                          <p:spTgt spid="4">
                                            <p:txEl>
                                              <p:pRg st="10" end="10"/>
                                            </p:txEl>
                                          </p:spTgt>
                                        </p:tgtEl>
                                        <p:attrNameLst>
                                          <p:attrName>style.color</p:attrName>
                                        </p:attrNameLst>
                                      </p:cBhvr>
                                      <p:to>
                                        <a:srgbClr val="FFFF00"/>
                                      </p:to>
                                    </p:animClr>
                                  </p:childTnLst>
                                </p:cTn>
                              </p:par>
                              <p:par>
                                <p:cTn id="159" presetID="3" presetClass="emph" presetSubtype="10" fill="hold" grpId="1" nodeType="withEffect">
                                  <p:stCondLst>
                                    <p:cond delay="0"/>
                                  </p:stCondLst>
                                  <p:childTnLst>
                                    <p:animClr clrSpc="hsl" dir="ccw">
                                      <p:cBhvr override="childStyle">
                                        <p:cTn id="160" dur="2000" fill="hold"/>
                                        <p:tgtEl>
                                          <p:spTgt spid="4">
                                            <p:txEl>
                                              <p:pRg st="11" end="11"/>
                                            </p:txEl>
                                          </p:spTgt>
                                        </p:tgtEl>
                                        <p:attrNameLst>
                                          <p:attrName>style.color</p:attrName>
                                        </p:attrNameLst>
                                      </p:cBhvr>
                                      <p:to>
                                        <a:srgbClr val="FFFF00"/>
                                      </p:to>
                                    </p:animClr>
                                  </p:childTnLst>
                                </p:cTn>
                              </p:par>
                              <p:par>
                                <p:cTn id="161" presetID="3" presetClass="emph" presetSubtype="10" fill="hold" grpId="1" nodeType="withEffect">
                                  <p:stCondLst>
                                    <p:cond delay="0"/>
                                  </p:stCondLst>
                                  <p:childTnLst>
                                    <p:animClr clrSpc="hsl" dir="ccw">
                                      <p:cBhvr override="childStyle">
                                        <p:cTn id="162" dur="2000" fill="hold"/>
                                        <p:tgtEl>
                                          <p:spTgt spid="4">
                                            <p:txEl>
                                              <p:pRg st="12" end="12"/>
                                            </p:txEl>
                                          </p:spTgt>
                                        </p:tgtEl>
                                        <p:attrNameLst>
                                          <p:attrName>style.color</p:attrName>
                                        </p:attrNameLst>
                                      </p:cBhvr>
                                      <p:to>
                                        <a:srgbClr val="FFFF00"/>
                                      </p:to>
                                    </p:animClr>
                                  </p:childTnLst>
                                </p:cTn>
                              </p:par>
                            </p:childTnLst>
                          </p:cTn>
                        </p:par>
                        <p:par>
                          <p:cTn id="163" fill="hold">
                            <p:stCondLst>
                              <p:cond delay="2000"/>
                            </p:stCondLst>
                            <p:childTnLst>
                              <p:par>
                                <p:cTn id="164" presetID="0" presetClass="exit" presetSubtype="0" fill="hold" grpId="1" nodeType="afterEffect">
                                  <p:stCondLst>
                                    <p:cond delay="300"/>
                                  </p:stCondLst>
                                  <p:childTnLst>
                                    <p:set>
                                      <p:cBhvr>
                                        <p:cTn id="165" dur="1" fill="hold">
                                          <p:stCondLst>
                                            <p:cond delay="1499"/>
                                          </p:stCondLst>
                                        </p:cTn>
                                        <p:tgtEl>
                                          <p:spTgt spid="5"/>
                                        </p:tgtEl>
                                        <p:attrNameLst>
                                          <p:attrName>style.visibility</p:attrName>
                                        </p:attrNameLst>
                                      </p:cBhvr>
                                      <p:to>
                                        <p:strVal val="hidden"/>
                                      </p:to>
                                    </p:set>
                                    <p:animEffect transition="out" filter="dissolve">
                                      <p:cBhvr>
                                        <p:cTn id="166" dur="1500">
                                          <p:stCondLst>
                                            <p:cond delay="0"/>
                                          </p:stCondLst>
                                        </p:cTn>
                                        <p:tgtEl>
                                          <p:spTgt spid="5"/>
                                        </p:tgtEl>
                                      </p:cBhvr>
                                    </p:animEffect>
                                    <p:anim to="" calcmode="lin" valueType="num">
                                      <p:cBhvr>
                                        <p:cTn id="167"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68"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69" presetID="9" presetClass="exit" presetSubtype="0" fill="hold" grpId="1" nodeType="withEffect">
                                  <p:stCondLst>
                                    <p:cond delay="300"/>
                                  </p:stCondLst>
                                  <p:childTnLst>
                                    <p:animEffect transition="out" filter="dissolve">
                                      <p:cBhvr>
                                        <p:cTn id="170" dur="250"/>
                                        <p:tgtEl>
                                          <p:spTgt spid="6"/>
                                        </p:tgtEl>
                                      </p:cBhvr>
                                    </p:animEffect>
                                    <p:set>
                                      <p:cBhvr>
                                        <p:cTn id="171" dur="1" fill="hold">
                                          <p:stCondLst>
                                            <p:cond delay="249"/>
                                          </p:stCondLst>
                                        </p:cTn>
                                        <p:tgtEl>
                                          <p:spTgt spid="6"/>
                                        </p:tgtEl>
                                        <p:attrNameLst>
                                          <p:attrName>style.visibility</p:attrName>
                                        </p:attrNameLst>
                                      </p:cBhvr>
                                      <p:to>
                                        <p:strVal val="hidden"/>
                                      </p:to>
                                    </p:set>
                                  </p:childTnLst>
                                </p:cTn>
                              </p:par>
                            </p:childTnLst>
                          </p:cTn>
                        </p:par>
                        <p:par>
                          <p:cTn id="172" fill="hold">
                            <p:stCondLst>
                              <p:cond delay="3800"/>
                            </p:stCondLst>
                            <p:childTnLst>
                              <p:par>
                                <p:cTn id="173" presetID="23" presetClass="exit" presetSubtype="32" fill="hold" nodeType="afterEffect">
                                  <p:stCondLst>
                                    <p:cond delay="0"/>
                                  </p:stCondLst>
                                  <p:childTnLst>
                                    <p:anim calcmode="lin" valueType="num">
                                      <p:cBhvr>
                                        <p:cTn id="174" dur="1750"/>
                                        <p:tgtEl>
                                          <p:spTgt spid="4">
                                            <p:txEl>
                                              <p:pRg st="0" end="0"/>
                                            </p:txEl>
                                          </p:spTgt>
                                        </p:tgtEl>
                                        <p:attrNameLst>
                                          <p:attrName>ppt_w</p:attrName>
                                        </p:attrNameLst>
                                      </p:cBhvr>
                                      <p:tavLst>
                                        <p:tav tm="0">
                                          <p:val>
                                            <p:strVal val="ppt_w"/>
                                          </p:val>
                                        </p:tav>
                                        <p:tav tm="100000">
                                          <p:val>
                                            <p:fltVal val="0"/>
                                          </p:val>
                                        </p:tav>
                                      </p:tavLst>
                                    </p:anim>
                                    <p:anim calcmode="lin" valueType="num">
                                      <p:cBhvr>
                                        <p:cTn id="175" dur="1750"/>
                                        <p:tgtEl>
                                          <p:spTgt spid="4">
                                            <p:txEl>
                                              <p:pRg st="0" end="0"/>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0" end="0"/>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 end="1"/>
                                            </p:txEl>
                                          </p:spTgt>
                                        </p:tgtEl>
                                        <p:attrNameLst>
                                          <p:attrName>ppt_w</p:attrName>
                                        </p:attrNameLst>
                                      </p:cBhvr>
                                      <p:tavLst>
                                        <p:tav tm="0">
                                          <p:val>
                                            <p:strVal val="ppt_w"/>
                                          </p:val>
                                        </p:tav>
                                        <p:tav tm="100000">
                                          <p:val>
                                            <p:fltVal val="0"/>
                                          </p:val>
                                        </p:tav>
                                      </p:tavLst>
                                    </p:anim>
                                    <p:anim calcmode="lin" valueType="num">
                                      <p:cBhvr>
                                        <p:cTn id="179" dur="1750"/>
                                        <p:tgtEl>
                                          <p:spTgt spid="4">
                                            <p:txEl>
                                              <p:pRg st="1" end="1"/>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 end="1"/>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2" end="2"/>
                                            </p:txEl>
                                          </p:spTgt>
                                        </p:tgtEl>
                                        <p:attrNameLst>
                                          <p:attrName>ppt_w</p:attrName>
                                        </p:attrNameLst>
                                      </p:cBhvr>
                                      <p:tavLst>
                                        <p:tav tm="0">
                                          <p:val>
                                            <p:strVal val="ppt_w"/>
                                          </p:val>
                                        </p:tav>
                                        <p:tav tm="100000">
                                          <p:val>
                                            <p:fltVal val="0"/>
                                          </p:val>
                                        </p:tav>
                                      </p:tavLst>
                                    </p:anim>
                                    <p:anim calcmode="lin" valueType="num">
                                      <p:cBhvr>
                                        <p:cTn id="183" dur="1750"/>
                                        <p:tgtEl>
                                          <p:spTgt spid="4">
                                            <p:txEl>
                                              <p:pRg st="2" end="2"/>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2" end="2"/>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3" end="3"/>
                                            </p:txEl>
                                          </p:spTgt>
                                        </p:tgtEl>
                                        <p:attrNameLst>
                                          <p:attrName>ppt_w</p:attrName>
                                        </p:attrNameLst>
                                      </p:cBhvr>
                                      <p:tavLst>
                                        <p:tav tm="0">
                                          <p:val>
                                            <p:strVal val="ppt_w"/>
                                          </p:val>
                                        </p:tav>
                                        <p:tav tm="100000">
                                          <p:val>
                                            <p:fltVal val="0"/>
                                          </p:val>
                                        </p:tav>
                                      </p:tavLst>
                                    </p:anim>
                                    <p:anim calcmode="lin" valueType="num">
                                      <p:cBhvr>
                                        <p:cTn id="187" dur="1750"/>
                                        <p:tgtEl>
                                          <p:spTgt spid="4">
                                            <p:txEl>
                                              <p:pRg st="3" end="3"/>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3" end="3"/>
                                            </p:txEl>
                                          </p:spTgt>
                                        </p:tgtEl>
                                        <p:attrNameLst>
                                          <p:attrName>style.visibility</p:attrName>
                                        </p:attrNameLst>
                                      </p:cBhvr>
                                      <p:to>
                                        <p:strVal val="hidden"/>
                                      </p:to>
                                    </p:set>
                                  </p:childTnLst>
                                </p:cTn>
                              </p:par>
                              <p:par>
                                <p:cTn id="189" presetID="23" presetClass="exit" presetSubtype="32" fill="hold" nodeType="withEffect">
                                  <p:stCondLst>
                                    <p:cond delay="0"/>
                                  </p:stCondLst>
                                  <p:childTnLst>
                                    <p:anim calcmode="lin" valueType="num">
                                      <p:cBhvr>
                                        <p:cTn id="190" dur="1750"/>
                                        <p:tgtEl>
                                          <p:spTgt spid="4">
                                            <p:txEl>
                                              <p:pRg st="4" end="4"/>
                                            </p:txEl>
                                          </p:spTgt>
                                        </p:tgtEl>
                                        <p:attrNameLst>
                                          <p:attrName>ppt_w</p:attrName>
                                        </p:attrNameLst>
                                      </p:cBhvr>
                                      <p:tavLst>
                                        <p:tav tm="0">
                                          <p:val>
                                            <p:strVal val="ppt_w"/>
                                          </p:val>
                                        </p:tav>
                                        <p:tav tm="100000">
                                          <p:val>
                                            <p:fltVal val="0"/>
                                          </p:val>
                                        </p:tav>
                                      </p:tavLst>
                                    </p:anim>
                                    <p:anim calcmode="lin" valueType="num">
                                      <p:cBhvr>
                                        <p:cTn id="191" dur="1750"/>
                                        <p:tgtEl>
                                          <p:spTgt spid="4">
                                            <p:txEl>
                                              <p:pRg st="4" end="4"/>
                                            </p:txEl>
                                          </p:spTgt>
                                        </p:tgtEl>
                                        <p:attrNameLst>
                                          <p:attrName>ppt_h</p:attrName>
                                        </p:attrNameLst>
                                      </p:cBhvr>
                                      <p:tavLst>
                                        <p:tav tm="0">
                                          <p:val>
                                            <p:strVal val="ppt_h"/>
                                          </p:val>
                                        </p:tav>
                                        <p:tav tm="100000">
                                          <p:val>
                                            <p:fltVal val="0"/>
                                          </p:val>
                                        </p:tav>
                                      </p:tavLst>
                                    </p:anim>
                                    <p:set>
                                      <p:cBhvr>
                                        <p:cTn id="192" dur="1" fill="hold">
                                          <p:stCondLst>
                                            <p:cond delay="1749"/>
                                          </p:stCondLst>
                                        </p:cTn>
                                        <p:tgtEl>
                                          <p:spTgt spid="4">
                                            <p:txEl>
                                              <p:pRg st="4" end="4"/>
                                            </p:txEl>
                                          </p:spTgt>
                                        </p:tgtEl>
                                        <p:attrNameLst>
                                          <p:attrName>style.visibility</p:attrName>
                                        </p:attrNameLst>
                                      </p:cBhvr>
                                      <p:to>
                                        <p:strVal val="hidden"/>
                                      </p:to>
                                    </p:set>
                                  </p:childTnLst>
                                </p:cTn>
                              </p:par>
                              <p:par>
                                <p:cTn id="193" presetID="23" presetClass="exit" presetSubtype="32" fill="hold" nodeType="withEffect">
                                  <p:stCondLst>
                                    <p:cond delay="0"/>
                                  </p:stCondLst>
                                  <p:childTnLst>
                                    <p:anim calcmode="lin" valueType="num">
                                      <p:cBhvr>
                                        <p:cTn id="194" dur="1750"/>
                                        <p:tgtEl>
                                          <p:spTgt spid="4">
                                            <p:txEl>
                                              <p:pRg st="5" end="5"/>
                                            </p:txEl>
                                          </p:spTgt>
                                        </p:tgtEl>
                                        <p:attrNameLst>
                                          <p:attrName>ppt_w</p:attrName>
                                        </p:attrNameLst>
                                      </p:cBhvr>
                                      <p:tavLst>
                                        <p:tav tm="0">
                                          <p:val>
                                            <p:strVal val="ppt_w"/>
                                          </p:val>
                                        </p:tav>
                                        <p:tav tm="100000">
                                          <p:val>
                                            <p:fltVal val="0"/>
                                          </p:val>
                                        </p:tav>
                                      </p:tavLst>
                                    </p:anim>
                                    <p:anim calcmode="lin" valueType="num">
                                      <p:cBhvr>
                                        <p:cTn id="195" dur="1750"/>
                                        <p:tgtEl>
                                          <p:spTgt spid="4">
                                            <p:txEl>
                                              <p:pRg st="5" end="5"/>
                                            </p:txEl>
                                          </p:spTgt>
                                        </p:tgtEl>
                                        <p:attrNameLst>
                                          <p:attrName>ppt_h</p:attrName>
                                        </p:attrNameLst>
                                      </p:cBhvr>
                                      <p:tavLst>
                                        <p:tav tm="0">
                                          <p:val>
                                            <p:strVal val="ppt_h"/>
                                          </p:val>
                                        </p:tav>
                                        <p:tav tm="100000">
                                          <p:val>
                                            <p:fltVal val="0"/>
                                          </p:val>
                                        </p:tav>
                                      </p:tavLst>
                                    </p:anim>
                                    <p:set>
                                      <p:cBhvr>
                                        <p:cTn id="196" dur="1" fill="hold">
                                          <p:stCondLst>
                                            <p:cond delay="1749"/>
                                          </p:stCondLst>
                                        </p:cTn>
                                        <p:tgtEl>
                                          <p:spTgt spid="4">
                                            <p:txEl>
                                              <p:pRg st="5" end="5"/>
                                            </p:txEl>
                                          </p:spTgt>
                                        </p:tgtEl>
                                        <p:attrNameLst>
                                          <p:attrName>style.visibility</p:attrName>
                                        </p:attrNameLst>
                                      </p:cBhvr>
                                      <p:to>
                                        <p:strVal val="hidden"/>
                                      </p:to>
                                    </p:set>
                                  </p:childTnLst>
                                </p:cTn>
                              </p:par>
                              <p:par>
                                <p:cTn id="197" presetID="23" presetClass="exit" presetSubtype="32" fill="hold" nodeType="withEffect">
                                  <p:stCondLst>
                                    <p:cond delay="0"/>
                                  </p:stCondLst>
                                  <p:childTnLst>
                                    <p:anim calcmode="lin" valueType="num">
                                      <p:cBhvr>
                                        <p:cTn id="198" dur="1750"/>
                                        <p:tgtEl>
                                          <p:spTgt spid="4">
                                            <p:txEl>
                                              <p:pRg st="6" end="6"/>
                                            </p:txEl>
                                          </p:spTgt>
                                        </p:tgtEl>
                                        <p:attrNameLst>
                                          <p:attrName>ppt_w</p:attrName>
                                        </p:attrNameLst>
                                      </p:cBhvr>
                                      <p:tavLst>
                                        <p:tav tm="0">
                                          <p:val>
                                            <p:strVal val="ppt_w"/>
                                          </p:val>
                                        </p:tav>
                                        <p:tav tm="100000">
                                          <p:val>
                                            <p:fltVal val="0"/>
                                          </p:val>
                                        </p:tav>
                                      </p:tavLst>
                                    </p:anim>
                                    <p:anim calcmode="lin" valueType="num">
                                      <p:cBhvr>
                                        <p:cTn id="199" dur="1750"/>
                                        <p:tgtEl>
                                          <p:spTgt spid="4">
                                            <p:txEl>
                                              <p:pRg st="6" end="6"/>
                                            </p:txEl>
                                          </p:spTgt>
                                        </p:tgtEl>
                                        <p:attrNameLst>
                                          <p:attrName>ppt_h</p:attrName>
                                        </p:attrNameLst>
                                      </p:cBhvr>
                                      <p:tavLst>
                                        <p:tav tm="0">
                                          <p:val>
                                            <p:strVal val="ppt_h"/>
                                          </p:val>
                                        </p:tav>
                                        <p:tav tm="100000">
                                          <p:val>
                                            <p:fltVal val="0"/>
                                          </p:val>
                                        </p:tav>
                                      </p:tavLst>
                                    </p:anim>
                                    <p:set>
                                      <p:cBhvr>
                                        <p:cTn id="200" dur="1" fill="hold">
                                          <p:stCondLst>
                                            <p:cond delay="1749"/>
                                          </p:stCondLst>
                                        </p:cTn>
                                        <p:tgtEl>
                                          <p:spTgt spid="4">
                                            <p:txEl>
                                              <p:pRg st="6" end="6"/>
                                            </p:txEl>
                                          </p:spTgt>
                                        </p:tgtEl>
                                        <p:attrNameLst>
                                          <p:attrName>style.visibility</p:attrName>
                                        </p:attrNameLst>
                                      </p:cBhvr>
                                      <p:to>
                                        <p:strVal val="hidden"/>
                                      </p:to>
                                    </p:set>
                                  </p:childTnLst>
                                </p:cTn>
                              </p:par>
                              <p:par>
                                <p:cTn id="201" presetID="23" presetClass="exit" presetSubtype="32" fill="hold" nodeType="withEffect">
                                  <p:stCondLst>
                                    <p:cond delay="0"/>
                                  </p:stCondLst>
                                  <p:childTnLst>
                                    <p:anim calcmode="lin" valueType="num">
                                      <p:cBhvr>
                                        <p:cTn id="202" dur="1750"/>
                                        <p:tgtEl>
                                          <p:spTgt spid="4">
                                            <p:txEl>
                                              <p:pRg st="7" end="7"/>
                                            </p:txEl>
                                          </p:spTgt>
                                        </p:tgtEl>
                                        <p:attrNameLst>
                                          <p:attrName>ppt_w</p:attrName>
                                        </p:attrNameLst>
                                      </p:cBhvr>
                                      <p:tavLst>
                                        <p:tav tm="0">
                                          <p:val>
                                            <p:strVal val="ppt_w"/>
                                          </p:val>
                                        </p:tav>
                                        <p:tav tm="100000">
                                          <p:val>
                                            <p:fltVal val="0"/>
                                          </p:val>
                                        </p:tav>
                                      </p:tavLst>
                                    </p:anim>
                                    <p:anim calcmode="lin" valueType="num">
                                      <p:cBhvr>
                                        <p:cTn id="203" dur="1750"/>
                                        <p:tgtEl>
                                          <p:spTgt spid="4">
                                            <p:txEl>
                                              <p:pRg st="7" end="7"/>
                                            </p:txEl>
                                          </p:spTgt>
                                        </p:tgtEl>
                                        <p:attrNameLst>
                                          <p:attrName>ppt_h</p:attrName>
                                        </p:attrNameLst>
                                      </p:cBhvr>
                                      <p:tavLst>
                                        <p:tav tm="0">
                                          <p:val>
                                            <p:strVal val="ppt_h"/>
                                          </p:val>
                                        </p:tav>
                                        <p:tav tm="100000">
                                          <p:val>
                                            <p:fltVal val="0"/>
                                          </p:val>
                                        </p:tav>
                                      </p:tavLst>
                                    </p:anim>
                                    <p:set>
                                      <p:cBhvr>
                                        <p:cTn id="204" dur="1" fill="hold">
                                          <p:stCondLst>
                                            <p:cond delay="1749"/>
                                          </p:stCondLst>
                                        </p:cTn>
                                        <p:tgtEl>
                                          <p:spTgt spid="4">
                                            <p:txEl>
                                              <p:pRg st="7" end="7"/>
                                            </p:txEl>
                                          </p:spTgt>
                                        </p:tgtEl>
                                        <p:attrNameLst>
                                          <p:attrName>style.visibility</p:attrName>
                                        </p:attrNameLst>
                                      </p:cBhvr>
                                      <p:to>
                                        <p:strVal val="hidden"/>
                                      </p:to>
                                    </p:set>
                                  </p:childTnLst>
                                </p:cTn>
                              </p:par>
                              <p:par>
                                <p:cTn id="205" presetID="23" presetClass="exit" presetSubtype="32" fill="hold" nodeType="withEffect">
                                  <p:stCondLst>
                                    <p:cond delay="0"/>
                                  </p:stCondLst>
                                  <p:childTnLst>
                                    <p:anim calcmode="lin" valueType="num">
                                      <p:cBhvr>
                                        <p:cTn id="206" dur="1750"/>
                                        <p:tgtEl>
                                          <p:spTgt spid="4">
                                            <p:txEl>
                                              <p:pRg st="8" end="8"/>
                                            </p:txEl>
                                          </p:spTgt>
                                        </p:tgtEl>
                                        <p:attrNameLst>
                                          <p:attrName>ppt_w</p:attrName>
                                        </p:attrNameLst>
                                      </p:cBhvr>
                                      <p:tavLst>
                                        <p:tav tm="0">
                                          <p:val>
                                            <p:strVal val="ppt_w"/>
                                          </p:val>
                                        </p:tav>
                                        <p:tav tm="100000">
                                          <p:val>
                                            <p:fltVal val="0"/>
                                          </p:val>
                                        </p:tav>
                                      </p:tavLst>
                                    </p:anim>
                                    <p:anim calcmode="lin" valueType="num">
                                      <p:cBhvr>
                                        <p:cTn id="207" dur="1750"/>
                                        <p:tgtEl>
                                          <p:spTgt spid="4">
                                            <p:txEl>
                                              <p:pRg st="8" end="8"/>
                                            </p:txEl>
                                          </p:spTgt>
                                        </p:tgtEl>
                                        <p:attrNameLst>
                                          <p:attrName>ppt_h</p:attrName>
                                        </p:attrNameLst>
                                      </p:cBhvr>
                                      <p:tavLst>
                                        <p:tav tm="0">
                                          <p:val>
                                            <p:strVal val="ppt_h"/>
                                          </p:val>
                                        </p:tav>
                                        <p:tav tm="100000">
                                          <p:val>
                                            <p:fltVal val="0"/>
                                          </p:val>
                                        </p:tav>
                                      </p:tavLst>
                                    </p:anim>
                                    <p:set>
                                      <p:cBhvr>
                                        <p:cTn id="208" dur="1" fill="hold">
                                          <p:stCondLst>
                                            <p:cond delay="1749"/>
                                          </p:stCondLst>
                                        </p:cTn>
                                        <p:tgtEl>
                                          <p:spTgt spid="4">
                                            <p:txEl>
                                              <p:pRg st="8" end="8"/>
                                            </p:txEl>
                                          </p:spTgt>
                                        </p:tgtEl>
                                        <p:attrNameLst>
                                          <p:attrName>style.visibility</p:attrName>
                                        </p:attrNameLst>
                                      </p:cBhvr>
                                      <p:to>
                                        <p:strVal val="hidden"/>
                                      </p:to>
                                    </p:set>
                                  </p:childTnLst>
                                </p:cTn>
                              </p:par>
                              <p:par>
                                <p:cTn id="209" presetID="23" presetClass="exit" presetSubtype="32" fill="hold" nodeType="withEffect">
                                  <p:stCondLst>
                                    <p:cond delay="0"/>
                                  </p:stCondLst>
                                  <p:childTnLst>
                                    <p:anim calcmode="lin" valueType="num">
                                      <p:cBhvr>
                                        <p:cTn id="210" dur="1750"/>
                                        <p:tgtEl>
                                          <p:spTgt spid="4">
                                            <p:txEl>
                                              <p:pRg st="9" end="9"/>
                                            </p:txEl>
                                          </p:spTgt>
                                        </p:tgtEl>
                                        <p:attrNameLst>
                                          <p:attrName>ppt_w</p:attrName>
                                        </p:attrNameLst>
                                      </p:cBhvr>
                                      <p:tavLst>
                                        <p:tav tm="0">
                                          <p:val>
                                            <p:strVal val="ppt_w"/>
                                          </p:val>
                                        </p:tav>
                                        <p:tav tm="100000">
                                          <p:val>
                                            <p:fltVal val="0"/>
                                          </p:val>
                                        </p:tav>
                                      </p:tavLst>
                                    </p:anim>
                                    <p:anim calcmode="lin" valueType="num">
                                      <p:cBhvr>
                                        <p:cTn id="211" dur="1750"/>
                                        <p:tgtEl>
                                          <p:spTgt spid="4">
                                            <p:txEl>
                                              <p:pRg st="9" end="9"/>
                                            </p:txEl>
                                          </p:spTgt>
                                        </p:tgtEl>
                                        <p:attrNameLst>
                                          <p:attrName>ppt_h</p:attrName>
                                        </p:attrNameLst>
                                      </p:cBhvr>
                                      <p:tavLst>
                                        <p:tav tm="0">
                                          <p:val>
                                            <p:strVal val="ppt_h"/>
                                          </p:val>
                                        </p:tav>
                                        <p:tav tm="100000">
                                          <p:val>
                                            <p:fltVal val="0"/>
                                          </p:val>
                                        </p:tav>
                                      </p:tavLst>
                                    </p:anim>
                                    <p:set>
                                      <p:cBhvr>
                                        <p:cTn id="212" dur="1" fill="hold">
                                          <p:stCondLst>
                                            <p:cond delay="1749"/>
                                          </p:stCondLst>
                                        </p:cTn>
                                        <p:tgtEl>
                                          <p:spTgt spid="4">
                                            <p:txEl>
                                              <p:pRg st="9" end="9"/>
                                            </p:txEl>
                                          </p:spTgt>
                                        </p:tgtEl>
                                        <p:attrNameLst>
                                          <p:attrName>style.visibility</p:attrName>
                                        </p:attrNameLst>
                                      </p:cBhvr>
                                      <p:to>
                                        <p:strVal val="hidden"/>
                                      </p:to>
                                    </p:set>
                                  </p:childTnLst>
                                </p:cTn>
                              </p:par>
                              <p:par>
                                <p:cTn id="213" presetID="23" presetClass="exit" presetSubtype="32" fill="hold" nodeType="withEffect">
                                  <p:stCondLst>
                                    <p:cond delay="0"/>
                                  </p:stCondLst>
                                  <p:childTnLst>
                                    <p:anim calcmode="lin" valueType="num">
                                      <p:cBhvr>
                                        <p:cTn id="214" dur="1750"/>
                                        <p:tgtEl>
                                          <p:spTgt spid="4">
                                            <p:txEl>
                                              <p:pRg st="10" end="10"/>
                                            </p:txEl>
                                          </p:spTgt>
                                        </p:tgtEl>
                                        <p:attrNameLst>
                                          <p:attrName>ppt_w</p:attrName>
                                        </p:attrNameLst>
                                      </p:cBhvr>
                                      <p:tavLst>
                                        <p:tav tm="0">
                                          <p:val>
                                            <p:strVal val="ppt_w"/>
                                          </p:val>
                                        </p:tav>
                                        <p:tav tm="100000">
                                          <p:val>
                                            <p:fltVal val="0"/>
                                          </p:val>
                                        </p:tav>
                                      </p:tavLst>
                                    </p:anim>
                                    <p:anim calcmode="lin" valueType="num">
                                      <p:cBhvr>
                                        <p:cTn id="215" dur="1750"/>
                                        <p:tgtEl>
                                          <p:spTgt spid="4">
                                            <p:txEl>
                                              <p:pRg st="10" end="10"/>
                                            </p:txEl>
                                          </p:spTgt>
                                        </p:tgtEl>
                                        <p:attrNameLst>
                                          <p:attrName>ppt_h</p:attrName>
                                        </p:attrNameLst>
                                      </p:cBhvr>
                                      <p:tavLst>
                                        <p:tav tm="0">
                                          <p:val>
                                            <p:strVal val="ppt_h"/>
                                          </p:val>
                                        </p:tav>
                                        <p:tav tm="100000">
                                          <p:val>
                                            <p:fltVal val="0"/>
                                          </p:val>
                                        </p:tav>
                                      </p:tavLst>
                                    </p:anim>
                                    <p:set>
                                      <p:cBhvr>
                                        <p:cTn id="216" dur="1" fill="hold">
                                          <p:stCondLst>
                                            <p:cond delay="1749"/>
                                          </p:stCondLst>
                                        </p:cTn>
                                        <p:tgtEl>
                                          <p:spTgt spid="4">
                                            <p:txEl>
                                              <p:pRg st="10" end="10"/>
                                            </p:txEl>
                                          </p:spTgt>
                                        </p:tgtEl>
                                        <p:attrNameLst>
                                          <p:attrName>style.visibility</p:attrName>
                                        </p:attrNameLst>
                                      </p:cBhvr>
                                      <p:to>
                                        <p:strVal val="hidden"/>
                                      </p:to>
                                    </p:set>
                                  </p:childTnLst>
                                </p:cTn>
                              </p:par>
                              <p:par>
                                <p:cTn id="217" presetID="23" presetClass="exit" presetSubtype="32" fill="hold" nodeType="withEffect">
                                  <p:stCondLst>
                                    <p:cond delay="0"/>
                                  </p:stCondLst>
                                  <p:childTnLst>
                                    <p:anim calcmode="lin" valueType="num">
                                      <p:cBhvr>
                                        <p:cTn id="218" dur="1750"/>
                                        <p:tgtEl>
                                          <p:spTgt spid="4">
                                            <p:txEl>
                                              <p:pRg st="11" end="11"/>
                                            </p:txEl>
                                          </p:spTgt>
                                        </p:tgtEl>
                                        <p:attrNameLst>
                                          <p:attrName>ppt_w</p:attrName>
                                        </p:attrNameLst>
                                      </p:cBhvr>
                                      <p:tavLst>
                                        <p:tav tm="0">
                                          <p:val>
                                            <p:strVal val="ppt_w"/>
                                          </p:val>
                                        </p:tav>
                                        <p:tav tm="100000">
                                          <p:val>
                                            <p:fltVal val="0"/>
                                          </p:val>
                                        </p:tav>
                                      </p:tavLst>
                                    </p:anim>
                                    <p:anim calcmode="lin" valueType="num">
                                      <p:cBhvr>
                                        <p:cTn id="219" dur="1750"/>
                                        <p:tgtEl>
                                          <p:spTgt spid="4">
                                            <p:txEl>
                                              <p:pRg st="11" end="11"/>
                                            </p:txEl>
                                          </p:spTgt>
                                        </p:tgtEl>
                                        <p:attrNameLst>
                                          <p:attrName>ppt_h</p:attrName>
                                        </p:attrNameLst>
                                      </p:cBhvr>
                                      <p:tavLst>
                                        <p:tav tm="0">
                                          <p:val>
                                            <p:strVal val="ppt_h"/>
                                          </p:val>
                                        </p:tav>
                                        <p:tav tm="100000">
                                          <p:val>
                                            <p:fltVal val="0"/>
                                          </p:val>
                                        </p:tav>
                                      </p:tavLst>
                                    </p:anim>
                                    <p:set>
                                      <p:cBhvr>
                                        <p:cTn id="220" dur="1" fill="hold">
                                          <p:stCondLst>
                                            <p:cond delay="1749"/>
                                          </p:stCondLst>
                                        </p:cTn>
                                        <p:tgtEl>
                                          <p:spTgt spid="4">
                                            <p:txEl>
                                              <p:pRg st="11" end="11"/>
                                            </p:txEl>
                                          </p:spTgt>
                                        </p:tgtEl>
                                        <p:attrNameLst>
                                          <p:attrName>style.visibility</p:attrName>
                                        </p:attrNameLst>
                                      </p:cBhvr>
                                      <p:to>
                                        <p:strVal val="hidden"/>
                                      </p:to>
                                    </p:set>
                                  </p:childTnLst>
                                </p:cTn>
                              </p:par>
                              <p:par>
                                <p:cTn id="221" presetID="23" presetClass="exit" presetSubtype="32" fill="hold" nodeType="withEffect">
                                  <p:stCondLst>
                                    <p:cond delay="0"/>
                                  </p:stCondLst>
                                  <p:childTnLst>
                                    <p:anim calcmode="lin" valueType="num">
                                      <p:cBhvr>
                                        <p:cTn id="222" dur="1750"/>
                                        <p:tgtEl>
                                          <p:spTgt spid="4">
                                            <p:txEl>
                                              <p:pRg st="12" end="12"/>
                                            </p:txEl>
                                          </p:spTgt>
                                        </p:tgtEl>
                                        <p:attrNameLst>
                                          <p:attrName>ppt_w</p:attrName>
                                        </p:attrNameLst>
                                      </p:cBhvr>
                                      <p:tavLst>
                                        <p:tav tm="0">
                                          <p:val>
                                            <p:strVal val="ppt_w"/>
                                          </p:val>
                                        </p:tav>
                                        <p:tav tm="100000">
                                          <p:val>
                                            <p:fltVal val="0"/>
                                          </p:val>
                                        </p:tav>
                                      </p:tavLst>
                                    </p:anim>
                                    <p:anim calcmode="lin" valueType="num">
                                      <p:cBhvr>
                                        <p:cTn id="223" dur="1750"/>
                                        <p:tgtEl>
                                          <p:spTgt spid="4">
                                            <p:txEl>
                                              <p:pRg st="12" end="12"/>
                                            </p:txEl>
                                          </p:spTgt>
                                        </p:tgtEl>
                                        <p:attrNameLst>
                                          <p:attrName>ppt_h</p:attrName>
                                        </p:attrNameLst>
                                      </p:cBhvr>
                                      <p:tavLst>
                                        <p:tav tm="0">
                                          <p:val>
                                            <p:strVal val="ppt_h"/>
                                          </p:val>
                                        </p:tav>
                                        <p:tav tm="100000">
                                          <p:val>
                                            <p:fltVal val="0"/>
                                          </p:val>
                                        </p:tav>
                                      </p:tavLst>
                                    </p:anim>
                                    <p:set>
                                      <p:cBhvr>
                                        <p:cTn id="224" dur="1" fill="hold">
                                          <p:stCondLst>
                                            <p:cond delay="1749"/>
                                          </p:stCondLst>
                                        </p:cTn>
                                        <p:tgtEl>
                                          <p:spTgt spid="4">
                                            <p:txEl>
                                              <p:pRg st="12" end="12"/>
                                            </p:txEl>
                                          </p:spTgt>
                                        </p:tgtEl>
                                        <p:attrNameLst>
                                          <p:attrName>style.visibility</p:attrName>
                                        </p:attrNameLst>
                                      </p:cBhvr>
                                      <p:to>
                                        <p:strVal val="hidden"/>
                                      </p:to>
                                    </p:set>
                                  </p:childTnLst>
                                </p:cTn>
                              </p:par>
                              <p:par>
                                <p:cTn id="225" presetID="0" presetClass="path" presetSubtype="0" accel="50000" decel="50000" fill="hold" nodeType="withEffect">
                                  <p:stCondLst>
                                    <p:cond delay="0"/>
                                  </p:stCondLst>
                                  <p:childTnLst>
                                    <p:animMotion origin="layout" path="M -1.66667E-6 -1.90564E-6 L -0.02239 0.82655 " pathEditMode="relative" rAng="0" ptsTypes="AA">
                                      <p:cBhvr>
                                        <p:cTn id="226" dur="1750" fill="hold"/>
                                        <p:tgtEl>
                                          <p:spTgt spid="4">
                                            <p:txEl>
                                              <p:pRg st="0" end="0"/>
                                            </p:txEl>
                                          </p:spTgt>
                                        </p:tgtEl>
                                        <p:attrNameLst>
                                          <p:attrName>ppt_x</p:attrName>
                                          <p:attrName>ppt_y</p:attrName>
                                        </p:attrNameLst>
                                      </p:cBhvr>
                                      <p:rCtr x="-1128" y="41327"/>
                                    </p:animMotion>
                                  </p:childTnLst>
                                </p:cTn>
                              </p:par>
                              <p:par>
                                <p:cTn id="227" presetID="0" presetClass="path" presetSubtype="0" accel="50000" decel="50000" fill="hold" nodeType="withEffect">
                                  <p:stCondLst>
                                    <p:cond delay="0"/>
                                  </p:stCondLst>
                                  <p:childTnLst>
                                    <p:animMotion origin="layout" path="M -2.22222E-6 3.09898E-6 L -0.01857 0.75647 " pathEditMode="relative" rAng="0" ptsTypes="AA">
                                      <p:cBhvr>
                                        <p:cTn id="228" dur="1750" fill="hold"/>
                                        <p:tgtEl>
                                          <p:spTgt spid="4">
                                            <p:txEl>
                                              <p:pRg st="1" end="1"/>
                                            </p:txEl>
                                          </p:spTgt>
                                        </p:tgtEl>
                                        <p:attrNameLst>
                                          <p:attrName>ppt_x</p:attrName>
                                          <p:attrName>ppt_y</p:attrName>
                                        </p:attrNameLst>
                                      </p:cBhvr>
                                      <p:rCtr x="-938" y="37812"/>
                                    </p:animMotion>
                                  </p:childTnLst>
                                </p:cTn>
                              </p:par>
                              <p:par>
                                <p:cTn id="229" presetID="0" presetClass="path" presetSubtype="0" accel="50000" decel="50000" fill="hold" nodeType="withEffect">
                                  <p:stCondLst>
                                    <p:cond delay="0"/>
                                  </p:stCondLst>
                                  <p:childTnLst>
                                    <p:animMotion origin="layout" path="M 3.05556E-6 0.00023 L 0.0901 0.68663 " pathEditMode="relative" rAng="0" ptsTypes="AA">
                                      <p:cBhvr>
                                        <p:cTn id="230" dur="1750" fill="hold"/>
                                        <p:tgtEl>
                                          <p:spTgt spid="4">
                                            <p:txEl>
                                              <p:pRg st="2" end="2"/>
                                            </p:txEl>
                                          </p:spTgt>
                                        </p:tgtEl>
                                        <p:attrNameLst>
                                          <p:attrName>ppt_x</p:attrName>
                                          <p:attrName>ppt_y</p:attrName>
                                        </p:attrNameLst>
                                      </p:cBhvr>
                                      <p:rCtr x="4497" y="34320"/>
                                    </p:animMotion>
                                  </p:childTnLst>
                                </p:cTn>
                              </p:par>
                              <p:par>
                                <p:cTn id="231" presetID="0" presetClass="path" presetSubtype="0" accel="50000" decel="50000" fill="hold" nodeType="withEffect">
                                  <p:stCondLst>
                                    <p:cond delay="0"/>
                                  </p:stCondLst>
                                  <p:childTnLst>
                                    <p:animMotion origin="layout" path="M -8.33333E-7 0.00023 L -0.01562 0.61494 " pathEditMode="relative" rAng="0" ptsTypes="AA">
                                      <p:cBhvr>
                                        <p:cTn id="232" dur="1750" fill="hold"/>
                                        <p:tgtEl>
                                          <p:spTgt spid="4">
                                            <p:txEl>
                                              <p:pRg st="3" end="3"/>
                                            </p:txEl>
                                          </p:spTgt>
                                        </p:tgtEl>
                                        <p:attrNameLst>
                                          <p:attrName>ppt_x</p:attrName>
                                          <p:attrName>ppt_y</p:attrName>
                                        </p:attrNameLst>
                                      </p:cBhvr>
                                      <p:rCtr x="-781" y="30735"/>
                                    </p:animMotion>
                                  </p:childTnLst>
                                </p:cTn>
                              </p:par>
                              <p:par>
                                <p:cTn id="233" presetID="0" presetClass="path" presetSubtype="0" accel="50000" decel="50000" fill="hold" nodeType="withEffect">
                                  <p:stCondLst>
                                    <p:cond delay="0"/>
                                  </p:stCondLst>
                                  <p:childTnLst>
                                    <p:animMotion origin="layout" path="M -2.22222E-6 0.00093 L 0.04393 0.54024 " pathEditMode="relative" rAng="0" ptsTypes="AA">
                                      <p:cBhvr>
                                        <p:cTn id="234" dur="1750" fill="hold"/>
                                        <p:tgtEl>
                                          <p:spTgt spid="4">
                                            <p:txEl>
                                              <p:pRg st="4" end="4"/>
                                            </p:txEl>
                                          </p:spTgt>
                                        </p:tgtEl>
                                        <p:attrNameLst>
                                          <p:attrName>ppt_x</p:attrName>
                                          <p:attrName>ppt_y</p:attrName>
                                        </p:attrNameLst>
                                      </p:cBhvr>
                                      <p:rCtr x="2187" y="26966"/>
                                    </p:animMotion>
                                  </p:childTnLst>
                                </p:cTn>
                              </p:par>
                              <p:par>
                                <p:cTn id="235" presetID="0" presetClass="path" presetSubtype="0" accel="50000" decel="50000" fill="hold" nodeType="withEffect">
                                  <p:stCondLst>
                                    <p:cond delay="0"/>
                                  </p:stCondLst>
                                  <p:childTnLst>
                                    <p:animMotion origin="layout" path="M 2.5E-6 0.0007 L -0.01354 0.46693 " pathEditMode="relative" rAng="0" ptsTypes="AA">
                                      <p:cBhvr>
                                        <p:cTn id="236" dur="1750" fill="hold"/>
                                        <p:tgtEl>
                                          <p:spTgt spid="4">
                                            <p:txEl>
                                              <p:pRg st="5" end="5"/>
                                            </p:txEl>
                                          </p:spTgt>
                                        </p:tgtEl>
                                        <p:attrNameLst>
                                          <p:attrName>ppt_x</p:attrName>
                                          <p:attrName>ppt_y</p:attrName>
                                        </p:attrNameLst>
                                      </p:cBhvr>
                                      <p:rCtr x="-677" y="23312"/>
                                    </p:animMotion>
                                  </p:childTnLst>
                                </p:cTn>
                              </p:par>
                              <p:par>
                                <p:cTn id="237" presetID="0" presetClass="path" presetSubtype="0" accel="50000" decel="50000" fill="hold" nodeType="withEffect">
                                  <p:stCondLst>
                                    <p:cond delay="0"/>
                                  </p:stCondLst>
                                  <p:childTnLst>
                                    <p:animMotion origin="layout" path="M -8.33333E-7 0.00047 L 0.07049 0.39524 " pathEditMode="relative" rAng="0" ptsTypes="AA">
                                      <p:cBhvr>
                                        <p:cTn id="238" dur="1750" fill="hold"/>
                                        <p:tgtEl>
                                          <p:spTgt spid="4">
                                            <p:txEl>
                                              <p:pRg st="6" end="6"/>
                                            </p:txEl>
                                          </p:spTgt>
                                        </p:tgtEl>
                                        <p:attrNameLst>
                                          <p:attrName>ppt_x</p:attrName>
                                          <p:attrName>ppt_y</p:attrName>
                                        </p:attrNameLst>
                                      </p:cBhvr>
                                      <p:rCtr x="3524" y="19727"/>
                                    </p:animMotion>
                                  </p:childTnLst>
                                </p:cTn>
                              </p:par>
                              <p:par>
                                <p:cTn id="239" presetID="0" presetClass="path" presetSubtype="0" accel="50000" decel="50000" fill="hold" nodeType="withEffect">
                                  <p:stCondLst>
                                    <p:cond delay="0"/>
                                  </p:stCondLst>
                                  <p:childTnLst>
                                    <p:animMotion origin="layout" path="M 3.88889E-6 0.00046 L 0.09427 0.3203 " pathEditMode="relative" rAng="0" ptsTypes="AA">
                                      <p:cBhvr>
                                        <p:cTn id="240" dur="1750" fill="hold"/>
                                        <p:tgtEl>
                                          <p:spTgt spid="4">
                                            <p:txEl>
                                              <p:pRg st="7" end="7"/>
                                            </p:txEl>
                                          </p:spTgt>
                                        </p:tgtEl>
                                        <p:attrNameLst>
                                          <p:attrName>ppt_x</p:attrName>
                                          <p:attrName>ppt_y</p:attrName>
                                        </p:attrNameLst>
                                      </p:cBhvr>
                                      <p:rCtr x="4705" y="15981"/>
                                    </p:animMotion>
                                  </p:childTnLst>
                                </p:cTn>
                              </p:par>
                              <p:par>
                                <p:cTn id="241" presetID="0" presetClass="path" presetSubtype="0" accel="50000" decel="50000" fill="hold" nodeType="withEffect">
                                  <p:stCondLst>
                                    <p:cond delay="0"/>
                                  </p:stCondLst>
                                  <p:childTnLst>
                                    <p:animMotion origin="layout" path="M 1.94444E-6 0.00069 L 0.00278 0.24699 " pathEditMode="relative" rAng="0" ptsTypes="AA">
                                      <p:cBhvr>
                                        <p:cTn id="242" dur="1750" fill="hold"/>
                                        <p:tgtEl>
                                          <p:spTgt spid="4">
                                            <p:txEl>
                                              <p:pRg st="8" end="8"/>
                                            </p:txEl>
                                          </p:spTgt>
                                        </p:tgtEl>
                                        <p:attrNameLst>
                                          <p:attrName>ppt_x</p:attrName>
                                          <p:attrName>ppt_y</p:attrName>
                                        </p:attrNameLst>
                                      </p:cBhvr>
                                      <p:rCtr x="139" y="12303"/>
                                    </p:animMotion>
                                  </p:childTnLst>
                                </p:cTn>
                              </p:par>
                              <p:par>
                                <p:cTn id="243" presetID="0" presetClass="path" presetSubtype="0" accel="50000" decel="50000" fill="hold" nodeType="withEffect">
                                  <p:stCondLst>
                                    <p:cond delay="0"/>
                                  </p:stCondLst>
                                  <p:childTnLst>
                                    <p:animMotion origin="layout" path="M 2.77778E-6 0.00023 L -0.00799 0.17044 " pathEditMode="relative" rAng="0" ptsTypes="AA">
                                      <p:cBhvr>
                                        <p:cTn id="244" dur="1750" fill="hold"/>
                                        <p:tgtEl>
                                          <p:spTgt spid="4">
                                            <p:txEl>
                                              <p:pRg st="9" end="9"/>
                                            </p:txEl>
                                          </p:spTgt>
                                        </p:tgtEl>
                                        <p:attrNameLst>
                                          <p:attrName>ppt_x</p:attrName>
                                          <p:attrName>ppt_y</p:attrName>
                                        </p:attrNameLst>
                                      </p:cBhvr>
                                      <p:rCtr x="-399" y="8511"/>
                                    </p:animMotion>
                                  </p:childTnLst>
                                </p:cTn>
                              </p:par>
                              <p:par>
                                <p:cTn id="245" presetID="0" presetClass="path" presetSubtype="0" accel="50000" decel="50000" fill="hold" nodeType="withEffect">
                                  <p:stCondLst>
                                    <p:cond delay="0"/>
                                  </p:stCondLst>
                                  <p:childTnLst>
                                    <p:animMotion origin="layout" path="M -3.61111E-6 0.00023 L -0.00416 0.10222 " pathEditMode="relative" rAng="0" ptsTypes="AA">
                                      <p:cBhvr>
                                        <p:cTn id="246" dur="1750" fill="hold"/>
                                        <p:tgtEl>
                                          <p:spTgt spid="4">
                                            <p:txEl>
                                              <p:pRg st="10" end="10"/>
                                            </p:txEl>
                                          </p:spTgt>
                                        </p:tgtEl>
                                        <p:attrNameLst>
                                          <p:attrName>ppt_x</p:attrName>
                                          <p:attrName>ppt_y</p:attrName>
                                        </p:attrNameLst>
                                      </p:cBhvr>
                                      <p:rCtr x="-208" y="5088"/>
                                    </p:animMotion>
                                  </p:childTnLst>
                                </p:cTn>
                              </p:par>
                              <p:par>
                                <p:cTn id="247" presetID="0" presetClass="path" presetSubtype="0" accel="50000" decel="50000" fill="hold" nodeType="withEffect">
                                  <p:stCondLst>
                                    <p:cond delay="0"/>
                                  </p:stCondLst>
                                  <p:childTnLst>
                                    <p:animMotion origin="layout" path="M 4.72222E-6 0.0007 L -0.01268 0.02891 " pathEditMode="relative" rAng="0" ptsTypes="AA">
                                      <p:cBhvr>
                                        <p:cTn id="248" dur="1750" fill="hold"/>
                                        <p:tgtEl>
                                          <p:spTgt spid="4">
                                            <p:txEl>
                                              <p:pRg st="11" end="11"/>
                                            </p:txEl>
                                          </p:spTgt>
                                        </p:tgtEl>
                                        <p:attrNameLst>
                                          <p:attrName>ppt_x</p:attrName>
                                          <p:attrName>ppt_y</p:attrName>
                                        </p:attrNameLst>
                                      </p:cBhvr>
                                      <p:rCtr x="-642" y="1411"/>
                                    </p:animMotion>
                                  </p:childTnLst>
                                </p:cTn>
                              </p:par>
                              <p:par>
                                <p:cTn id="249" presetID="0" presetClass="path" presetSubtype="0" accel="50000" decel="50000" fill="hold" nodeType="withEffect">
                                  <p:stCondLst>
                                    <p:cond delay="0"/>
                                  </p:stCondLst>
                                  <p:childTnLst>
                                    <p:animMotion origin="layout" path="M -1.11111E-6 0.00069 L 0.12309 -0.04746 " pathEditMode="relative" rAng="0" ptsTypes="AA">
                                      <p:cBhvr>
                                        <p:cTn id="250" dur="1750" fill="hold"/>
                                        <p:tgtEl>
                                          <p:spTgt spid="4">
                                            <p:txEl>
                                              <p:pRg st="12" end="12"/>
                                            </p:txEl>
                                          </p:spTgt>
                                        </p:tgtEl>
                                        <p:attrNameLst>
                                          <p:attrName>ppt_x</p:attrName>
                                          <p:attrName>ppt_y</p:attrName>
                                        </p:attrNameLst>
                                      </p:cBhvr>
                                      <p:rCtr x="6146"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6" grpId="0"/>
      <p:bldP spid="6" grpId="1"/>
      <p:bldP spid="7" grpId="0" animBg="1"/>
      <p:bldP spid="7" grpId="1" animBg="1"/>
      <p:bldP spid="7" grpId="2" animBg="1"/>
      <p:bldP spid="7" grpId="3" animBg="1"/>
      <p:bldP spid="8" grpId="0" animBg="1"/>
      <p:bldP spid="8" grpId="1" animBg="1"/>
      <p:bldP spid="8" grpId="2" animBg="1"/>
      <p:bldP spid="8" grpId="3"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58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hd0060">
            <a:hlinkClick r:id="" action="ppaction://media"/>
            <a:extLst>
              <a:ext uri="{FF2B5EF4-FFF2-40B4-BE49-F238E27FC236}">
                <a16:creationId xmlns:a16="http://schemas.microsoft.com/office/drawing/2014/main" id="{6032B181-6388-4225-8151-C02417602C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92853"/>
            <a:ext cx="9144000" cy="2836147"/>
          </a:xfrm>
          <a:prstGeom prst="rect">
            <a:avLst/>
          </a:prstGeom>
        </p:spPr>
      </p:pic>
      <p:sp>
        <p:nvSpPr>
          <p:cNvPr id="11" name="Rectangle 10">
            <a:extLst>
              <a:ext uri="{FF2B5EF4-FFF2-40B4-BE49-F238E27FC236}">
                <a16:creationId xmlns:a16="http://schemas.microsoft.com/office/drawing/2014/main" id="{1C51D43B-7A64-4E5F-BE09-316C48B5AE00}"/>
              </a:ext>
            </a:extLst>
          </p:cNvPr>
          <p:cNvSpPr/>
          <p:nvPr/>
        </p:nvSpPr>
        <p:spPr>
          <a:xfrm>
            <a:off x="0" y="592853"/>
            <a:ext cx="9144000" cy="2836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D3791CFC-055A-4930-9C1B-81C891CA7DFB}"/>
              </a:ext>
            </a:extLst>
          </p:cNvPr>
          <p:cNvPicPr>
            <a:picLocks noChangeAspect="1"/>
          </p:cNvPicPr>
          <p:nvPr/>
        </p:nvPicPr>
        <p:blipFill>
          <a:blip r:embed="rId7">
            <a:clrChange>
              <a:clrFrom>
                <a:srgbClr val="663300"/>
              </a:clrFrom>
              <a:clrTo>
                <a:srgbClr val="663300">
                  <a:alpha val="0"/>
                </a:srgbClr>
              </a:clrTo>
            </a:clrChange>
            <a:extLst>
              <a:ext uri="{28A0092B-C50C-407E-A947-70E740481C1C}">
                <a14:useLocalDpi xmlns:a14="http://schemas.microsoft.com/office/drawing/2010/main" val="0"/>
              </a:ext>
            </a:extLst>
          </a:blip>
          <a:stretch>
            <a:fillRect/>
          </a:stretch>
        </p:blipFill>
        <p:spPr>
          <a:xfrm>
            <a:off x="1548" y="0"/>
            <a:ext cx="9142452" cy="6858000"/>
          </a:xfrm>
          <a:prstGeom prst="rect">
            <a:avLst/>
          </a:prstGeom>
        </p:spPr>
      </p:pic>
      <p:sp>
        <p:nvSpPr>
          <p:cNvPr id="4" name="Rectangle 4"/>
          <p:cNvSpPr>
            <a:spLocks noChangeArrowheads="1"/>
          </p:cNvSpPr>
          <p:nvPr/>
        </p:nvSpPr>
        <p:spPr bwMode="auto">
          <a:xfrm>
            <a:off x="851070" y="527537"/>
            <a:ext cx="7633090" cy="365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3175"/>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The Way</a:t>
            </a:r>
            <a:endParaRPr kumimoji="0" lang="en-US" sz="13800" b="1" i="1" u="none" strike="noStrike" kern="1200" cap="none" spc="50" normalizeH="0" baseline="0" noProof="0" dirty="0">
              <a:ln w="3175"/>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June 24, 2018</a:t>
            </a:r>
            <a:endParaRPr kumimoji="0" lang="en-US" altLang="en-US" sz="4800" b="1" i="1" u="none" strike="noStrike" kern="1200" cap="none" spc="5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pic>
        <p:nvPicPr>
          <p:cNvPr id="7" name="Picture 6">
            <a:extLst>
              <a:ext uri="{FF2B5EF4-FFF2-40B4-BE49-F238E27FC236}">
                <a16:creationId xmlns:a16="http://schemas.microsoft.com/office/drawing/2014/main" id="{D920F0E3-0D00-4F71-BFD8-EAA459B191AA}"/>
              </a:ext>
            </a:extLst>
          </p:cNvPr>
          <p:cNvPicPr>
            <a:picLocks noChangeAspect="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814349" y="3103322"/>
            <a:ext cx="1863073" cy="1863073"/>
          </a:xfrm>
          <a:prstGeom prst="rect">
            <a:avLst/>
          </a:prstGeom>
          <a:scene3d>
            <a:camera prst="orthographicFront">
              <a:rot lat="3269512" lon="780000" rev="667576"/>
            </a:camera>
            <a:lightRig rig="threePt" dir="t"/>
          </a:scene3d>
        </p:spPr>
      </p:pic>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800" b="1" i="1" u="none" strike="noStrike" kern="1200" cap="none" spc="5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105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1" presetClass="exit" presetSubtype="0" fill="hold" grpId="2" nodeType="after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par>
                          <p:cTn id="16" fill="hold">
                            <p:stCondLst>
                              <p:cond delay="750"/>
                            </p:stCondLst>
                            <p:childTnLst>
                              <p:par>
                                <p:cTn id="17" presetID="1" presetClass="mediacall" presetSubtype="0" fill="hold" nodeType="afterEffect">
                                  <p:stCondLst>
                                    <p:cond delay="0"/>
                                  </p:stCondLst>
                                  <p:childTnLst>
                                    <p:cmd type="call" cmd="playFrom(0.0)">
                                      <p:cBhvr>
                                        <p:cTn id="18" dur="9966" fill="hold"/>
                                        <p:tgtEl>
                                          <p:spTgt spid="10"/>
                                        </p:tgtEl>
                                      </p:cBhvr>
                                    </p:cmd>
                                  </p:childTnLst>
                                </p:cTn>
                              </p:par>
                              <p:par>
                                <p:cTn id="19" presetID="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4" presetID="39" presetClass="entr" presetSubtype="0" accel="100000" fill="hold" grpId="0" nodeType="withEffect">
                                  <p:stCondLst>
                                    <p:cond delay="75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childTnLst>
                                </p:cTn>
                              </p:par>
                              <p:par>
                                <p:cTn id="30" presetID="39" presetClass="entr" presetSubtype="0" accel="100000" fill="hold" grpId="0" nodeType="withEffect">
                                  <p:stCondLst>
                                    <p:cond delay="175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275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1" presetClass="entr" presetSubtype="0" fill="hold" nodeType="withEffect">
                                  <p:stCondLst>
                                    <p:cond delay="275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xit" presetSubtype="0" fill="hold" nodeType="withEffect">
                                  <p:stCondLst>
                                    <p:cond delay="2750"/>
                                  </p:stCondLst>
                                  <p:childTnLst>
                                    <p:set>
                                      <p:cBhvr>
                                        <p:cTn id="44" dur="1" fill="hold">
                                          <p:stCondLst>
                                            <p:cond delay="0"/>
                                          </p:stCondLst>
                                        </p:cTn>
                                        <p:tgtEl>
                                          <p:spTgt spid="2"/>
                                        </p:tgtEl>
                                        <p:attrNameLst>
                                          <p:attrName>style.visibility</p:attrName>
                                        </p:attrNameLst>
                                      </p:cBhvr>
                                      <p:to>
                                        <p:strVal val="hidden"/>
                                      </p:to>
                                    </p:set>
                                  </p:childTnLst>
                                </p:cTn>
                              </p:par>
                              <p:par>
                                <p:cTn id="45" presetID="9" presetClass="exit" presetSubtype="0" fill="hold" grpId="2" nodeType="withEffect">
                                  <p:stCondLst>
                                    <p:cond delay="3750"/>
                                  </p:stCondLst>
                                  <p:childTnLst>
                                    <p:animEffect transition="out" filter="dissolv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3"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dissolve">
                                      <p:cBhvr>
                                        <p:cTn id="52" dur="250"/>
                                        <p:tgtEl>
                                          <p:spTgt spid="4"/>
                                        </p:tgtEl>
                                      </p:cBhvr>
                                    </p:animEffect>
                                  </p:childTnLst>
                                </p:cTn>
                              </p:par>
                              <p:par>
                                <p:cTn id="53" presetID="1" presetClass="entr" presetSubtype="0" fill="hold" nodeType="withEffect">
                                  <p:stCondLst>
                                    <p:cond delay="20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xit" presetSubtype="0" fill="hold" nodeType="withEffect">
                                  <p:stCondLst>
                                    <p:cond delay="200"/>
                                  </p:stCondLst>
                                  <p:childTnLst>
                                    <p:set>
                                      <p:cBhvr>
                                        <p:cTn id="56" dur="1" fill="hold">
                                          <p:stCondLst>
                                            <p:cond delay="0"/>
                                          </p:stCondLst>
                                        </p:cTn>
                                        <p:tgtEl>
                                          <p:spTgt spid="9"/>
                                        </p:tgtEl>
                                        <p:attrNameLst>
                                          <p:attrName>style.visibility</p:attrName>
                                        </p:attrNameLst>
                                      </p:cBhvr>
                                      <p:to>
                                        <p:strVal val="hidden"/>
                                      </p:to>
                                    </p:set>
                                  </p:childTnLst>
                                </p:cTn>
                              </p:par>
                              <p:par>
                                <p:cTn id="57" presetID="0" presetClass="exit" presetSubtype="0" fill="hold" grpId="1" nodeType="withEffect">
                                  <p:stCondLst>
                                    <p:cond delay="200"/>
                                  </p:stCondLst>
                                  <p:childTnLst>
                                    <p:set>
                                      <p:cBhvr>
                                        <p:cTn id="58" dur="1" fill="hold">
                                          <p:stCondLst>
                                            <p:cond delay="999"/>
                                          </p:stCondLst>
                                        </p:cTn>
                                        <p:tgtEl>
                                          <p:spTgt spid="4"/>
                                        </p:tgtEl>
                                        <p:attrNameLst>
                                          <p:attrName>style.visibility</p:attrName>
                                        </p:attrNameLst>
                                      </p:cBhvr>
                                      <p:to>
                                        <p:strVal val="hidden"/>
                                      </p:to>
                                    </p:set>
                                    <p:animEffect transition="out" filter="dissolve">
                                      <p:cBhvr>
                                        <p:cTn id="59" dur="1000">
                                          <p:stCondLst>
                                            <p:cond delay="0"/>
                                          </p:stCondLst>
                                        </p:cTn>
                                        <p:tgtEl>
                                          <p:spTgt spid="4"/>
                                        </p:tgtEl>
                                      </p:cBhvr>
                                    </p:animEffect>
                                    <p:anim to="" calcmode="lin" valueType="num">
                                      <p:cBhvr>
                                        <p:cTn id="60"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61"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62" fill="hold">
                            <p:stCondLst>
                              <p:cond delay="1200"/>
                            </p:stCondLst>
                            <p:childTnLst>
                              <p:par>
                                <p:cTn id="63" presetID="9" presetClass="exit" presetSubtype="0" fill="hold" grpId="1" nodeType="afterEffect">
                                  <p:stCondLst>
                                    <p:cond delay="0"/>
                                  </p:stCondLst>
                                  <p:childTnLst>
                                    <p:animEffect transition="out" filter="dissolve">
                                      <p:cBhvr>
                                        <p:cTn id="64" dur="1500"/>
                                        <p:tgtEl>
                                          <p:spTgt spid="5"/>
                                        </p:tgtEl>
                                      </p:cBhvr>
                                    </p:animEffect>
                                    <p:set>
                                      <p:cBhvr>
                                        <p:cTn id="65" dur="1" fill="hold">
                                          <p:stCondLst>
                                            <p:cond delay="1499"/>
                                          </p:stCondLst>
                                        </p:cTn>
                                        <p:tgtEl>
                                          <p:spTgt spid="5"/>
                                        </p:tgtEl>
                                        <p:attrNameLst>
                                          <p:attrName>style.visibility</p:attrName>
                                        </p:attrNameLst>
                                      </p:cBhvr>
                                      <p:to>
                                        <p:strVal val="hidden"/>
                                      </p:to>
                                    </p:set>
                                  </p:childTnLst>
                                </p:cTn>
                              </p:par>
                              <p:par>
                                <p:cTn id="66" presetID="0" presetClass="path" presetSubtype="0" accel="50000" decel="50000" fill="hold" grpId="2" nodeType="withEffect">
                                  <p:stCondLst>
                                    <p:cond delay="0"/>
                                  </p:stCondLst>
                                  <p:childTnLst>
                                    <p:animMotion origin="layout" path="M 3.33333E-6 3.13599E-6 L 3.33333E-6 0.23034 " pathEditMode="relative" rAng="0" ptsTypes="AA">
                                      <p:cBhvr>
                                        <p:cTn id="67" dur="1500" fill="hold"/>
                                        <p:tgtEl>
                                          <p:spTgt spid="5"/>
                                        </p:tgtEl>
                                        <p:attrNameLst>
                                          <p:attrName>ppt_x</p:attrName>
                                          <p:attrName>ppt_y</p:attrName>
                                        </p:attrNameLst>
                                      </p:cBhvr>
                                      <p:rCtr x="0" y="11517"/>
                                    </p:animMotion>
                                  </p:childTnLst>
                                </p:cTn>
                              </p:par>
                              <p:par>
                                <p:cTn id="68" presetID="15" presetClass="exit" presetSubtype="0" fill="hold" grpId="1" nodeType="withEffect">
                                  <p:stCondLst>
                                    <p:cond delay="250"/>
                                  </p:stCondLst>
                                  <p:childTnLst>
                                    <p:anim calcmode="lin" valueType="num">
                                      <p:cBhvr>
                                        <p:cTn id="69" dur="1000"/>
                                        <p:tgtEl>
                                          <p:spTgt spid="6"/>
                                        </p:tgtEl>
                                        <p:attrNameLst>
                                          <p:attrName>ppt_w</p:attrName>
                                        </p:attrNameLst>
                                      </p:cBhvr>
                                      <p:tavLst>
                                        <p:tav tm="0">
                                          <p:val>
                                            <p:strVal val="ppt_w"/>
                                          </p:val>
                                        </p:tav>
                                        <p:tav tm="100000">
                                          <p:val>
                                            <p:fltVal val="0"/>
                                          </p:val>
                                        </p:tav>
                                      </p:tavLst>
                                    </p:anim>
                                    <p:anim calcmode="lin" valueType="num">
                                      <p:cBhvr>
                                        <p:cTn id="70" dur="1000"/>
                                        <p:tgtEl>
                                          <p:spTgt spid="6"/>
                                        </p:tgtEl>
                                        <p:attrNameLst>
                                          <p:attrName>ppt_h</p:attrName>
                                        </p:attrNameLst>
                                      </p:cBhvr>
                                      <p:tavLst>
                                        <p:tav tm="0">
                                          <p:val>
                                            <p:strVal val="ppt_h"/>
                                          </p:val>
                                        </p:tav>
                                        <p:tav tm="100000">
                                          <p:val>
                                            <p:fltVal val="0"/>
                                          </p:val>
                                        </p:tav>
                                      </p:tavLst>
                                    </p:anim>
                                    <p:anim calcmode="lin" valueType="num">
                                      <p:cBhvr>
                                        <p:cTn id="71"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6"/>
                                        </p:tgtEl>
                                        <p:attrNameLst>
                                          <p:attrName>style.visibility</p:attrName>
                                        </p:attrNameLst>
                                      </p:cBhvr>
                                      <p:to>
                                        <p:strVal val="hidden"/>
                                      </p:to>
                                    </p:set>
                                  </p:childTnLst>
                                </p:cTn>
                              </p:par>
                              <p:par>
                                <p:cTn id="74" presetID="52" presetClass="exit" presetSubtype="0" fill="hold" nodeType="withEffect">
                                  <p:stCondLst>
                                    <p:cond delay="500"/>
                                  </p:stCondLst>
                                  <p:childTnLst>
                                    <p:animScale>
                                      <p:cBhvr>
                                        <p:cTn id="75" dur="1000" accel="50000">
                                          <p:stCondLst>
                                            <p:cond delay="0"/>
                                          </p:stCondLst>
                                        </p:cTn>
                                        <p:tgtEl>
                                          <p:spTgt spid="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6" dur="1000" accel="50000">
                                          <p:stCondLst>
                                            <p:cond delay="0"/>
                                          </p:stCondLst>
                                        </p:cTn>
                                        <p:tgtEl>
                                          <p:spTgt spid="7"/>
                                        </p:tgtEl>
                                        <p:attrNameLst>
                                          <p:attrName>ppt_x</p:attrName>
                                          <p:attrName>ppt_y</p:attrName>
                                        </p:attrNameLst>
                                      </p:cBhvr>
                                    </p:animMotion>
                                    <p:animEffect transition="out" filter="fade">
                                      <p:cBhvr>
                                        <p:cTn id="77" dur="1000"/>
                                        <p:tgtEl>
                                          <p:spTgt spid="7"/>
                                        </p:tgtEl>
                                      </p:cBhvr>
                                    </p:animEffect>
                                    <p:set>
                                      <p:cBhvr>
                                        <p:cTn id="78"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9" repeatCount="indefinite" fill="hold" display="0">
                  <p:stCondLst>
                    <p:cond delay="indefinite"/>
                  </p:stCondLst>
                </p:cTn>
                <p:tgtEl>
                  <p:spTgt spid="10"/>
                </p:tgtEl>
              </p:cMediaNode>
            </p:video>
          </p:childTnLst>
        </p:cTn>
      </p:par>
    </p:tnLst>
    <p:bldLst>
      <p:bldP spid="11" grpId="0" animBg="1"/>
      <p:bldP spid="11" grpId="1" animBg="1"/>
      <p:bldP spid="11" grpId="2" animBg="1"/>
      <p:bldP spid="4" grpId="0"/>
      <p:bldP spid="4" grpId="1"/>
      <p:bldP spid="4" grpId="2"/>
      <p:bldP spid="4" grpId="3"/>
      <p:bldP spid="6" grpId="0"/>
      <p:bldP spid="6" grpId="1"/>
      <p:bldP spid="5" grpId="0"/>
      <p:bldP spid="5" grpId="1"/>
      <p:bldP spid="5"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_Zoom_In">
            <a:hlinkClick r:id="" action="ppaction://media"/>
            <a:extLst>
              <a:ext uri="{FF2B5EF4-FFF2-40B4-BE49-F238E27FC236}">
                <a16:creationId xmlns:a16="http://schemas.microsoft.com/office/drawing/2014/main" id="{D4AA89E2-5E00-4884-B0BF-CDD2C41E82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75160880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d0060">
            <a:hlinkClick r:id="" action="ppaction://media"/>
            <a:extLst>
              <a:ext uri="{FF2B5EF4-FFF2-40B4-BE49-F238E27FC236}">
                <a16:creationId xmlns:a16="http://schemas.microsoft.com/office/drawing/2014/main" id="{6032B181-6388-4225-8151-C02417602C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92853"/>
            <a:ext cx="9144000" cy="2836147"/>
          </a:xfrm>
          <a:prstGeom prst="rect">
            <a:avLst/>
          </a:prstGeom>
        </p:spPr>
      </p:pic>
      <p:sp>
        <p:nvSpPr>
          <p:cNvPr id="11" name="Rectangle 10">
            <a:extLst>
              <a:ext uri="{FF2B5EF4-FFF2-40B4-BE49-F238E27FC236}">
                <a16:creationId xmlns:a16="http://schemas.microsoft.com/office/drawing/2014/main" id="{1C51D43B-7A64-4E5F-BE09-316C48B5AE00}"/>
              </a:ext>
            </a:extLst>
          </p:cNvPr>
          <p:cNvSpPr/>
          <p:nvPr/>
        </p:nvSpPr>
        <p:spPr>
          <a:xfrm>
            <a:off x="0" y="592853"/>
            <a:ext cx="9144000" cy="2836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D3791CFC-055A-4930-9C1B-81C891CA7DFB}"/>
              </a:ext>
            </a:extLst>
          </p:cNvPr>
          <p:cNvPicPr>
            <a:picLocks noChangeAspect="1"/>
          </p:cNvPicPr>
          <p:nvPr/>
        </p:nvPicPr>
        <p:blipFill>
          <a:blip r:embed="rId7">
            <a:clrChange>
              <a:clrFrom>
                <a:srgbClr val="663300"/>
              </a:clrFrom>
              <a:clrTo>
                <a:srgbClr val="663300">
                  <a:alpha val="0"/>
                </a:srgbClr>
              </a:clrTo>
            </a:clrChange>
            <a:extLst>
              <a:ext uri="{28A0092B-C50C-407E-A947-70E740481C1C}">
                <a14:useLocalDpi xmlns:a14="http://schemas.microsoft.com/office/drawing/2010/main" val="0"/>
              </a:ext>
            </a:extLst>
          </a:blip>
          <a:stretch>
            <a:fillRect/>
          </a:stretch>
        </p:blipFill>
        <p:spPr>
          <a:xfrm>
            <a:off x="1548" y="0"/>
            <a:ext cx="9142452" cy="6858000"/>
          </a:xfrm>
          <a:prstGeom prst="rect">
            <a:avLst/>
          </a:prstGeom>
        </p:spPr>
      </p:pic>
      <p:sp>
        <p:nvSpPr>
          <p:cNvPr id="4" name="Rectangle 4"/>
          <p:cNvSpPr>
            <a:spLocks noChangeArrowheads="1"/>
          </p:cNvSpPr>
          <p:nvPr/>
        </p:nvSpPr>
        <p:spPr bwMode="auto">
          <a:xfrm>
            <a:off x="851070" y="527537"/>
            <a:ext cx="7633090" cy="365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3175"/>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The Way</a:t>
            </a:r>
            <a:endParaRPr kumimoji="0" lang="en-US" sz="13800" b="1" i="1" u="none" strike="noStrike" kern="1200" cap="none" spc="50" normalizeH="0" baseline="0" noProof="0" dirty="0">
              <a:ln w="3175"/>
              <a:blipFill dpi="0"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800" b="1" i="1" u="none" strike="noStrike" kern="1200" cap="none" spc="5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pic>
        <p:nvPicPr>
          <p:cNvPr id="12" name="Picture 11">
            <a:extLst>
              <a:ext uri="{FF2B5EF4-FFF2-40B4-BE49-F238E27FC236}">
                <a16:creationId xmlns:a16="http://schemas.microsoft.com/office/drawing/2014/main" id="{87269DA4-158C-4906-A23B-C5AF5A147D7D}"/>
              </a:ext>
            </a:extLst>
          </p:cNvPr>
          <p:cNvPicPr>
            <a:picLocks noChangeAspect="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949874" y="3429000"/>
            <a:ext cx="1604962" cy="1485900"/>
          </a:xfrm>
          <a:prstGeom prst="rect">
            <a:avLst/>
          </a:prstGeom>
          <a:scene3d>
            <a:camera prst="perspectiveRelaxedModerately" fov="2700000">
              <a:rot lat="18904768" lon="21177397" rev="325373"/>
            </a:camera>
            <a:lightRig rig="threePt" dir="t"/>
          </a:scene3d>
          <a:sp3d/>
        </p:spPr>
      </p:pic>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July 28, 2018</a:t>
            </a:r>
            <a:endParaRPr kumimoji="0" lang="en-US" altLang="en-US" sz="4800" b="1" i="1" u="none" strike="noStrike" kern="1200" cap="none" spc="5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7473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2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500"/>
                            </p:stCondLst>
                            <p:childTnLst>
                              <p:par>
                                <p:cTn id="13" presetID="1" presetClass="exit" presetSubtype="0" fill="hold" grpId="2" nodeType="after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9966" fill="hold"/>
                                        <p:tgtEl>
                                          <p:spTgt spid="10"/>
                                        </p:tgtEl>
                                      </p:cBhvr>
                                    </p:cmd>
                                  </p:childTnLst>
                                </p:cTn>
                              </p:par>
                              <p:par>
                                <p:cTn id="18" presetID="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3" presetID="39" presetClass="entr" presetSubtype="0" accel="100000" fill="hold" grpId="0" nodeType="withEffect">
                                  <p:stCondLst>
                                    <p:cond delay="75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
                                          </p:val>
                                        </p:tav>
                                        <p:tav tm="100000">
                                          <p:val>
                                            <p:strVal val="#ppt_y"/>
                                          </p:val>
                                        </p:tav>
                                      </p:tavLst>
                                    </p:anim>
                                  </p:childTnLst>
                                </p:cTn>
                              </p:par>
                              <p:par>
                                <p:cTn id="29" presetID="39" presetClass="entr" presetSubtype="0" accel="100000" fill="hold" grpId="0" nodeType="withEffect">
                                  <p:stCondLst>
                                    <p:cond delay="175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
                                          </p:val>
                                        </p:tav>
                                        <p:tav tm="100000">
                                          <p:val>
                                            <p:strVal val="#ppt_y"/>
                                          </p:val>
                                        </p:tav>
                                      </p:tavLst>
                                    </p:anim>
                                  </p:childTnLst>
                                </p:cTn>
                              </p:par>
                              <p:par>
                                <p:cTn id="35" presetID="42" presetClass="entr" presetSubtype="0" fill="hold" nodeType="withEffect">
                                  <p:stCondLst>
                                    <p:cond delay="275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1" presetClass="entr" presetSubtype="0" fill="hold" nodeType="withEffect">
                                  <p:stCondLst>
                                    <p:cond delay="375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xit" presetSubtype="0" fill="hold" nodeType="withEffect">
                                  <p:stCondLst>
                                    <p:cond delay="3750"/>
                                  </p:stCondLst>
                                  <p:childTnLst>
                                    <p:set>
                                      <p:cBhvr>
                                        <p:cTn id="43" dur="1" fill="hold">
                                          <p:stCondLst>
                                            <p:cond delay="0"/>
                                          </p:stCondLst>
                                        </p:cTn>
                                        <p:tgtEl>
                                          <p:spTgt spid="2"/>
                                        </p:tgtEl>
                                        <p:attrNameLst>
                                          <p:attrName>style.visibility</p:attrName>
                                        </p:attrNameLst>
                                      </p:cBhvr>
                                      <p:to>
                                        <p:strVal val="hidden"/>
                                      </p:to>
                                    </p:set>
                                  </p:childTnLst>
                                </p:cTn>
                              </p:par>
                              <p:par>
                                <p:cTn id="44" presetID="9" presetClass="exit" presetSubtype="0" fill="hold" grpId="2" nodeType="withEffect">
                                  <p:stCondLst>
                                    <p:cond delay="3750"/>
                                  </p:stCondLst>
                                  <p:childTnLst>
                                    <p:animEffect transition="out" filter="dissolv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3"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250"/>
                                        <p:tgtEl>
                                          <p:spTgt spid="4"/>
                                        </p:tgtEl>
                                      </p:cBhvr>
                                    </p:animEffect>
                                  </p:childTnLst>
                                </p:cTn>
                              </p:par>
                              <p:par>
                                <p:cTn id="52" presetID="1" presetClass="entr" presetSubtype="0" fill="hold" nodeType="withEffect">
                                  <p:stCondLst>
                                    <p:cond delay="200"/>
                                  </p:stCondLst>
                                  <p:childTnLst>
                                    <p:set>
                                      <p:cBhvr>
                                        <p:cTn id="53" dur="1" fill="hold">
                                          <p:stCondLst>
                                            <p:cond delay="0"/>
                                          </p:stCondLst>
                                        </p:cTn>
                                        <p:tgtEl>
                                          <p:spTgt spid="2"/>
                                        </p:tgtEl>
                                        <p:attrNameLst>
                                          <p:attrName>style.visibility</p:attrName>
                                        </p:attrNameLst>
                                      </p:cBhvr>
                                      <p:to>
                                        <p:strVal val="visible"/>
                                      </p:to>
                                    </p:set>
                                  </p:childTnLst>
                                </p:cTn>
                              </p:par>
                              <p:par>
                                <p:cTn id="54" presetID="1" presetClass="exit" presetSubtype="0" fill="hold" nodeType="withEffect">
                                  <p:stCondLst>
                                    <p:cond delay="200"/>
                                  </p:stCondLst>
                                  <p:childTnLst>
                                    <p:set>
                                      <p:cBhvr>
                                        <p:cTn id="55" dur="1" fill="hold">
                                          <p:stCondLst>
                                            <p:cond delay="0"/>
                                          </p:stCondLst>
                                        </p:cTn>
                                        <p:tgtEl>
                                          <p:spTgt spid="9"/>
                                        </p:tgtEl>
                                        <p:attrNameLst>
                                          <p:attrName>style.visibility</p:attrName>
                                        </p:attrNameLst>
                                      </p:cBhvr>
                                      <p:to>
                                        <p:strVal val="hidden"/>
                                      </p:to>
                                    </p:set>
                                  </p:childTnLst>
                                </p:cTn>
                              </p:par>
                              <p:par>
                                <p:cTn id="56" presetID="0" presetClass="exit" presetSubtype="0" fill="hold" grpId="1" nodeType="withEffect">
                                  <p:stCondLst>
                                    <p:cond delay="200"/>
                                  </p:stCondLst>
                                  <p:childTnLst>
                                    <p:set>
                                      <p:cBhvr>
                                        <p:cTn id="57" dur="1" fill="hold">
                                          <p:stCondLst>
                                            <p:cond delay="999"/>
                                          </p:stCondLst>
                                        </p:cTn>
                                        <p:tgtEl>
                                          <p:spTgt spid="4"/>
                                        </p:tgtEl>
                                        <p:attrNameLst>
                                          <p:attrName>style.visibility</p:attrName>
                                        </p:attrNameLst>
                                      </p:cBhvr>
                                      <p:to>
                                        <p:strVal val="hidden"/>
                                      </p:to>
                                    </p:set>
                                    <p:animEffect transition="out" filter="dissolve">
                                      <p:cBhvr>
                                        <p:cTn id="58" dur="1000">
                                          <p:stCondLst>
                                            <p:cond delay="0"/>
                                          </p:stCondLst>
                                        </p:cTn>
                                        <p:tgtEl>
                                          <p:spTgt spid="4"/>
                                        </p:tgtEl>
                                      </p:cBhvr>
                                    </p:animEffect>
                                    <p:anim to="" calcmode="lin" valueType="num">
                                      <p:cBhvr>
                                        <p:cTn id="5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60"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61" fill="hold">
                            <p:stCondLst>
                              <p:cond delay="1200"/>
                            </p:stCondLst>
                            <p:childTnLst>
                              <p:par>
                                <p:cTn id="62" presetID="9" presetClass="exit" presetSubtype="0" fill="hold" grpId="1" nodeType="afterEffect">
                                  <p:stCondLst>
                                    <p:cond delay="0"/>
                                  </p:stCondLst>
                                  <p:childTnLst>
                                    <p:animEffect transition="out" filter="dissolve">
                                      <p:cBhvr>
                                        <p:cTn id="63" dur="1500"/>
                                        <p:tgtEl>
                                          <p:spTgt spid="5"/>
                                        </p:tgtEl>
                                      </p:cBhvr>
                                    </p:animEffect>
                                    <p:set>
                                      <p:cBhvr>
                                        <p:cTn id="64" dur="1" fill="hold">
                                          <p:stCondLst>
                                            <p:cond delay="1499"/>
                                          </p:stCondLst>
                                        </p:cTn>
                                        <p:tgtEl>
                                          <p:spTgt spid="5"/>
                                        </p:tgtEl>
                                        <p:attrNameLst>
                                          <p:attrName>style.visibility</p:attrName>
                                        </p:attrNameLst>
                                      </p:cBhvr>
                                      <p:to>
                                        <p:strVal val="hidden"/>
                                      </p:to>
                                    </p:set>
                                  </p:childTnLst>
                                </p:cTn>
                              </p:par>
                              <p:par>
                                <p:cTn id="65" presetID="0" presetClass="path" presetSubtype="0" accel="50000" decel="50000" fill="hold" grpId="2" nodeType="withEffect">
                                  <p:stCondLst>
                                    <p:cond delay="0"/>
                                  </p:stCondLst>
                                  <p:childTnLst>
                                    <p:animMotion origin="layout" path="M 3.33333E-6 3.13599E-6 L 3.33333E-6 0.23034 " pathEditMode="relative" rAng="0" ptsTypes="AA">
                                      <p:cBhvr>
                                        <p:cTn id="66" dur="1500" fill="hold"/>
                                        <p:tgtEl>
                                          <p:spTgt spid="5"/>
                                        </p:tgtEl>
                                        <p:attrNameLst>
                                          <p:attrName>ppt_x</p:attrName>
                                          <p:attrName>ppt_y</p:attrName>
                                        </p:attrNameLst>
                                      </p:cBhvr>
                                      <p:rCtr x="0" y="11517"/>
                                    </p:animMotion>
                                  </p:childTnLst>
                                </p:cTn>
                              </p:par>
                              <p:par>
                                <p:cTn id="67" presetID="15" presetClass="exit" presetSubtype="0" fill="hold" grpId="1" nodeType="withEffect">
                                  <p:stCondLst>
                                    <p:cond delay="250"/>
                                  </p:stCondLst>
                                  <p:childTnLst>
                                    <p:anim calcmode="lin" valueType="num">
                                      <p:cBhvr>
                                        <p:cTn id="68" dur="1000"/>
                                        <p:tgtEl>
                                          <p:spTgt spid="6"/>
                                        </p:tgtEl>
                                        <p:attrNameLst>
                                          <p:attrName>ppt_w</p:attrName>
                                        </p:attrNameLst>
                                      </p:cBhvr>
                                      <p:tavLst>
                                        <p:tav tm="0">
                                          <p:val>
                                            <p:strVal val="ppt_w"/>
                                          </p:val>
                                        </p:tav>
                                        <p:tav tm="100000">
                                          <p:val>
                                            <p:fltVal val="0"/>
                                          </p:val>
                                        </p:tav>
                                      </p:tavLst>
                                    </p:anim>
                                    <p:anim calcmode="lin" valueType="num">
                                      <p:cBhvr>
                                        <p:cTn id="69" dur="1000"/>
                                        <p:tgtEl>
                                          <p:spTgt spid="6"/>
                                        </p:tgtEl>
                                        <p:attrNameLst>
                                          <p:attrName>ppt_h</p:attrName>
                                        </p:attrNameLst>
                                      </p:cBhvr>
                                      <p:tavLst>
                                        <p:tav tm="0">
                                          <p:val>
                                            <p:strVal val="ppt_h"/>
                                          </p:val>
                                        </p:tav>
                                        <p:tav tm="100000">
                                          <p:val>
                                            <p:fltVal val="0"/>
                                          </p:val>
                                        </p:tav>
                                      </p:tavLst>
                                    </p:anim>
                                    <p:anim calcmode="lin" valueType="num">
                                      <p:cBhvr>
                                        <p:cTn id="70"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1"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2" dur="1" fill="hold">
                                          <p:stCondLst>
                                            <p:cond delay="999"/>
                                          </p:stCondLst>
                                        </p:cTn>
                                        <p:tgtEl>
                                          <p:spTgt spid="6"/>
                                        </p:tgtEl>
                                        <p:attrNameLst>
                                          <p:attrName>style.visibility</p:attrName>
                                        </p:attrNameLst>
                                      </p:cBhvr>
                                      <p:to>
                                        <p:strVal val="hidden"/>
                                      </p:to>
                                    </p:set>
                                  </p:childTnLst>
                                </p:cTn>
                              </p:par>
                              <p:par>
                                <p:cTn id="73" presetID="52" presetClass="exit" presetSubtype="0" fill="hold" nodeType="withEffect">
                                  <p:stCondLst>
                                    <p:cond delay="500"/>
                                  </p:stCondLst>
                                  <p:childTnLst>
                                    <p:animScale>
                                      <p:cBhvr>
                                        <p:cTn id="74" dur="1000" accel="50000">
                                          <p:stCondLst>
                                            <p:cond delay="0"/>
                                          </p:stCondLst>
                                        </p:cTn>
                                        <p:tgtEl>
                                          <p:spTgt spid="1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5" dur="1000" accel="50000">
                                          <p:stCondLst>
                                            <p:cond delay="0"/>
                                          </p:stCondLst>
                                        </p:cTn>
                                        <p:tgtEl>
                                          <p:spTgt spid="12"/>
                                        </p:tgtEl>
                                        <p:attrNameLst>
                                          <p:attrName>ppt_x</p:attrName>
                                          <p:attrName>ppt_y</p:attrName>
                                        </p:attrNameLst>
                                      </p:cBhvr>
                                    </p:animMotion>
                                    <p:animEffect transition="out" filter="fade">
                                      <p:cBhvr>
                                        <p:cTn id="76" dur="1000"/>
                                        <p:tgtEl>
                                          <p:spTgt spid="12"/>
                                        </p:tgtEl>
                                      </p:cBhvr>
                                    </p:animEffect>
                                    <p:set>
                                      <p:cBhvr>
                                        <p:cTn id="7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8" repeatCount="indefinite" fill="hold" display="0">
                  <p:stCondLst>
                    <p:cond delay="indefinite"/>
                  </p:stCondLst>
                </p:cTn>
                <p:tgtEl>
                  <p:spTgt spid="10"/>
                </p:tgtEl>
              </p:cMediaNode>
            </p:video>
          </p:childTnLst>
        </p:cTn>
      </p:par>
    </p:tnLst>
    <p:bldLst>
      <p:bldP spid="11" grpId="0" animBg="1"/>
      <p:bldP spid="11" grpId="1" animBg="1"/>
      <p:bldP spid="11" grpId="2" animBg="1"/>
      <p:bldP spid="4" grpId="0"/>
      <p:bldP spid="4" grpId="1"/>
      <p:bldP spid="4" grpId="2"/>
      <p:bldP spid="4" grpId="3"/>
      <p:bldP spid="5" grpId="0"/>
      <p:bldP spid="5" grpId="1"/>
      <p:bldP spid="5" grpId="2"/>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073B1AF7-E473-4526-8547-3A18A95BF308}"/>
              </a:ext>
            </a:extLst>
          </p:cNvPr>
          <p:cNvSpPr txBox="1">
            <a:spLocks/>
          </p:cNvSpPr>
          <p:nvPr/>
        </p:nvSpPr>
        <p:spPr>
          <a:xfrm>
            <a:off x="6326793" y="1905391"/>
            <a:ext cx="177039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heeds</a:t>
            </a:r>
          </a:p>
        </p:txBody>
      </p:sp>
      <p:sp>
        <p:nvSpPr>
          <p:cNvPr id="12" name="Title 1">
            <a:extLst>
              <a:ext uri="{FF2B5EF4-FFF2-40B4-BE49-F238E27FC236}">
                <a16:creationId xmlns:a16="http://schemas.microsoft.com/office/drawing/2014/main" id="{E08B67AF-0643-4051-87BE-DBB7A73F4E5A}"/>
              </a:ext>
            </a:extLst>
          </p:cNvPr>
          <p:cNvSpPr txBox="1">
            <a:spLocks/>
          </p:cNvSpPr>
          <p:nvPr/>
        </p:nvSpPr>
        <p:spPr>
          <a:xfrm>
            <a:off x="965335" y="2578773"/>
            <a:ext cx="398115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counsel is wise</a:t>
            </a:r>
          </a:p>
        </p:txBody>
      </p:sp>
      <p:sp>
        <p:nvSpPr>
          <p:cNvPr id="14" name="Title 1">
            <a:extLst>
              <a:ext uri="{FF2B5EF4-FFF2-40B4-BE49-F238E27FC236}">
                <a16:creationId xmlns:a16="http://schemas.microsoft.com/office/drawing/2014/main" id="{0C96D48E-8180-4128-A22A-AAEEE03B1904}"/>
              </a:ext>
            </a:extLst>
          </p:cNvPr>
          <p:cNvSpPr txBox="1">
            <a:spLocks/>
          </p:cNvSpPr>
          <p:nvPr/>
        </p:nvSpPr>
        <p:spPr>
          <a:xfrm>
            <a:off x="4579347" y="3933012"/>
            <a:ext cx="216393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wicked</a:t>
            </a:r>
          </a:p>
        </p:txBody>
      </p:sp>
      <p:sp>
        <p:nvSpPr>
          <p:cNvPr id="16" name="Title 1">
            <a:extLst>
              <a:ext uri="{FF2B5EF4-FFF2-40B4-BE49-F238E27FC236}">
                <a16:creationId xmlns:a16="http://schemas.microsoft.com/office/drawing/2014/main" id="{F8F6EE86-F846-4B89-A67B-734D2E793310}"/>
              </a:ext>
            </a:extLst>
          </p:cNvPr>
          <p:cNvSpPr txBox="1">
            <a:spLocks/>
          </p:cNvSpPr>
          <p:nvPr/>
        </p:nvSpPr>
        <p:spPr>
          <a:xfrm>
            <a:off x="3963509" y="4593124"/>
            <a:ext cx="3552892" cy="6980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know</a:t>
            </a:r>
          </a:p>
        </p:txBody>
      </p:sp>
      <p:sp>
        <p:nvSpPr>
          <p:cNvPr id="8" name="Rectangle 2"/>
          <p:cNvSpPr txBox="1">
            <a:spLocks noChangeArrowheads="1"/>
          </p:cNvSpPr>
          <p:nvPr/>
        </p:nvSpPr>
        <p:spPr bwMode="auto">
          <a:xfrm>
            <a:off x="987530" y="1166162"/>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205254" y="386482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68085" y="1069295"/>
            <a:ext cx="8229600" cy="23052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way of a fool is right in his own eyes, But he who heeds counsel is wise.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12:15</a:t>
            </a:r>
          </a:p>
        </p:txBody>
      </p:sp>
      <p:sp>
        <p:nvSpPr>
          <p:cNvPr id="3" name="Rectangle 2"/>
          <p:cNvSpPr txBox="1">
            <a:spLocks noChangeArrowheads="1"/>
          </p:cNvSpPr>
          <p:nvPr/>
        </p:nvSpPr>
        <p:spPr bwMode="auto">
          <a:xfrm>
            <a:off x="478971" y="3747182"/>
            <a:ext cx="8229600" cy="233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way of the wicked is like darkness; They do not know what makes them stumble.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4:19</a:t>
            </a:r>
          </a:p>
        </p:txBody>
      </p:sp>
      <p:sp>
        <p:nvSpPr>
          <p:cNvPr id="7" name="Rectangle 2" hidden="1"/>
          <p:cNvSpPr txBox="1">
            <a:spLocks noChangeArrowheads="1"/>
          </p:cNvSpPr>
          <p:nvPr/>
        </p:nvSpPr>
        <p:spPr bwMode="auto">
          <a:xfrm>
            <a:off x="4036968" y="302725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4CD4526-BABA-4EC0-BBC3-20135574E9CA}"/>
              </a:ext>
            </a:extLst>
          </p:cNvPr>
          <p:cNvSpPr txBox="1">
            <a:spLocks noChangeArrowheads="1"/>
          </p:cNvSpPr>
          <p:nvPr/>
        </p:nvSpPr>
        <p:spPr bwMode="auto">
          <a:xfrm>
            <a:off x="6353130" y="1840707"/>
            <a:ext cx="1707401" cy="76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heeds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3159A2E-EA65-4E17-800F-F076AF88EC86}"/>
              </a:ext>
            </a:extLst>
          </p:cNvPr>
          <p:cNvSpPr txBox="1">
            <a:spLocks noChangeArrowheads="1"/>
          </p:cNvSpPr>
          <p:nvPr/>
        </p:nvSpPr>
        <p:spPr bwMode="auto">
          <a:xfrm>
            <a:off x="1003575" y="2528214"/>
            <a:ext cx="3912243" cy="73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counsel</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is wise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F157DC17-C19A-4895-A853-BAD8B66E0EFC}"/>
              </a:ext>
            </a:extLst>
          </p:cNvPr>
          <p:cNvSpPr txBox="1">
            <a:spLocks noChangeArrowheads="1"/>
          </p:cNvSpPr>
          <p:nvPr/>
        </p:nvSpPr>
        <p:spPr bwMode="auto">
          <a:xfrm>
            <a:off x="4607719" y="3855245"/>
            <a:ext cx="2115802" cy="77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wicked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81EA02BA-16FD-4CD7-B007-9EBCCCD58A05}"/>
              </a:ext>
            </a:extLst>
          </p:cNvPr>
          <p:cNvSpPr txBox="1">
            <a:spLocks noChangeArrowheads="1"/>
          </p:cNvSpPr>
          <p:nvPr/>
        </p:nvSpPr>
        <p:spPr bwMode="auto">
          <a:xfrm>
            <a:off x="3915994" y="4526756"/>
            <a:ext cx="3646026" cy="77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know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p:cNvSpPr txBox="1">
            <a:spLocks noChangeArrowheads="1"/>
          </p:cNvSpPr>
          <p:nvPr/>
        </p:nvSpPr>
        <p:spPr bwMode="auto">
          <a:xfrm>
            <a:off x="948122" y="1168546"/>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21517960"/>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18" presetClass="emph" presetSubtype="0" fill="hold" grpId="1" nodeType="withEffect">
                                  <p:stCondLst>
                                    <p:cond delay="0"/>
                                  </p:stCondLst>
                                  <p:childTnLst>
                                    <p:set>
                                      <p:cBhvr override="childStyle">
                                        <p:cTn id="19" dur="500" fill="hold"/>
                                        <p:tgtEl>
                                          <p:spTgt spid="10"/>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18" presetClass="emph" presetSubtype="0" fill="hold" grpId="1" nodeType="withEffect">
                                  <p:stCondLst>
                                    <p:cond delay="400"/>
                                  </p:stCondLst>
                                  <p:childTnLst>
                                    <p:set>
                                      <p:cBhvr override="childStyle">
                                        <p:cTn id="27" dur="500" fill="hold"/>
                                        <p:tgtEl>
                                          <p:spTgt spid="12"/>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125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17" presetClass="entr" presetSubtype="10" fill="hold" grpId="2" nodeType="withEffect">
                                  <p:stCondLst>
                                    <p:cond delay="125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strVal val="#ppt_h"/>
                                          </p:val>
                                        </p:tav>
                                        <p:tav tm="100000">
                                          <p:val>
                                            <p:strVal val="#ppt_h"/>
                                          </p:val>
                                        </p:tav>
                                      </p:tavLst>
                                    </p:anim>
                                  </p:childTnLst>
                                </p:cTn>
                              </p:par>
                              <p:par>
                                <p:cTn id="41" presetID="10" presetClass="entr"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
                                        <p:tgtEl>
                                          <p:spTgt spid="6"/>
                                        </p:tgtEl>
                                      </p:cBhvr>
                                    </p:animEffect>
                                  </p:childTnLst>
                                </p:cTn>
                              </p:par>
                              <p:par>
                                <p:cTn id="44" presetID="0" presetClass="path" presetSubtype="0" accel="50000" decel="50000" fill="hold" grpId="0" nodeType="withEffect">
                                  <p:stCondLst>
                                    <p:cond delay="0"/>
                                  </p:stCondLst>
                                  <p:childTnLst>
                                    <p:animMotion origin="layout" path="M -2.22222E-6 4.07407E-6 L 0.02257 0.39305 " pathEditMode="relative" rAng="0" ptsTypes="AA">
                                      <p:cBhvr>
                                        <p:cTn id="45" dur="2000" fill="hold"/>
                                        <p:tgtEl>
                                          <p:spTgt spid="6"/>
                                        </p:tgtEl>
                                        <p:attrNameLst>
                                          <p:attrName>ppt_x</p:attrName>
                                          <p:attrName>ppt_y</p:attrName>
                                        </p:attrNameLst>
                                      </p:cBhvr>
                                      <p:rCtr x="1128" y="19653"/>
                                    </p:animMotion>
                                  </p:childTnLst>
                                </p:cTn>
                              </p:par>
                              <p:par>
                                <p:cTn id="46" presetID="3" presetClass="emph" presetSubtype="2" fill="hold" grpId="2" nodeType="withEffect">
                                  <p:stCondLst>
                                    <p:cond delay="0"/>
                                  </p:stCondLst>
                                  <p:childTnLst>
                                    <p:animClr clrSpc="rgb" dir="cw">
                                      <p:cBhvr override="childStyle">
                                        <p:cTn id="47" dur="2000" fill="hold"/>
                                        <p:tgtEl>
                                          <p:spTgt spid="11"/>
                                        </p:tgtEl>
                                        <p:attrNameLst>
                                          <p:attrName>style.color</p:attrName>
                                        </p:attrNameLst>
                                      </p:cBhvr>
                                      <p:to>
                                        <a:schemeClr val="bg1"/>
                                      </p:to>
                                    </p:animClr>
                                  </p:childTnLst>
                                </p:cTn>
                              </p:par>
                              <p:par>
                                <p:cTn id="48" presetID="3" presetClass="emph" presetSubtype="2" fill="hold" grpId="2" nodeType="withEffect">
                                  <p:stCondLst>
                                    <p:cond delay="0"/>
                                  </p:stCondLst>
                                  <p:childTnLst>
                                    <p:animClr clrSpc="rgb" dir="cw">
                                      <p:cBhvr override="childStyle">
                                        <p:cTn id="49" dur="2000" fill="hold"/>
                                        <p:tgtEl>
                                          <p:spTgt spid="13"/>
                                        </p:tgtEl>
                                        <p:attrNameLst>
                                          <p:attrName>style.color</p:attrName>
                                        </p:attrNameLst>
                                      </p:cBhvr>
                                      <p:to>
                                        <a:schemeClr val="bg1"/>
                                      </p:to>
                                    </p:animClr>
                                  </p:childTnLst>
                                </p:cTn>
                              </p:par>
                            </p:childTnLst>
                          </p:cTn>
                        </p:par>
                        <p:par>
                          <p:cTn id="50" fill="hold">
                            <p:stCondLst>
                              <p:cond delay="2000"/>
                            </p:stCondLst>
                            <p:childTnLst>
                              <p:par>
                                <p:cTn id="51" presetID="10" presetClass="exit" presetSubtype="0" fill="hold" grpId="2" nodeType="afterEffect">
                                  <p:stCondLst>
                                    <p:cond delay="0"/>
                                  </p:stCondLst>
                                  <p:childTnLst>
                                    <p:animEffect transition="out" filter="fade">
                                      <p:cBhvr>
                                        <p:cTn id="52" dur="250"/>
                                        <p:tgtEl>
                                          <p:spTgt spid="6"/>
                                        </p:tgtEl>
                                      </p:cBhvr>
                                    </p:animEffect>
                                    <p:set>
                                      <p:cBhvr>
                                        <p:cTn id="53" dur="1" fill="hold">
                                          <p:stCondLst>
                                            <p:cond delay="24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18" presetClass="emph" presetSubtype="0" fill="hold" grpId="1" nodeType="withEffect">
                                  <p:stCondLst>
                                    <p:cond delay="0"/>
                                  </p:stCondLst>
                                  <p:childTnLst>
                                    <p:set>
                                      <p:cBhvr override="childStyle">
                                        <p:cTn id="60" dur="500" fill="hold"/>
                                        <p:tgtEl>
                                          <p:spTgt spid="14"/>
                                        </p:tgtEl>
                                        <p:attrNameLst>
                                          <p:attrName>style.textDecorationUnderline</p:attrName>
                                        </p:attrNameLst>
                                      </p:cBhvr>
                                      <p:to>
                                        <p:strVal val="true"/>
                                      </p:to>
                                    </p:set>
                                  </p:childTnLst>
                                </p:cTn>
                              </p:par>
                              <p:par>
                                <p:cTn id="61" presetID="2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par>
                                <p:cTn id="64" presetID="22" presetClass="entr" presetSubtype="8" fill="hold" grpId="0" nodeType="withEffect">
                                  <p:stCondLst>
                                    <p:cond delay="40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par>
                                <p:cTn id="67" presetID="18" presetClass="emph" presetSubtype="0" fill="hold" grpId="1" nodeType="withEffect">
                                  <p:stCondLst>
                                    <p:cond delay="400"/>
                                  </p:stCondLst>
                                  <p:childTnLst>
                                    <p:set>
                                      <p:cBhvr override="childStyle">
                                        <p:cTn id="68" dur="500" fill="hold"/>
                                        <p:tgtEl>
                                          <p:spTgt spid="16"/>
                                        </p:tgtEl>
                                        <p:attrNameLst>
                                          <p:attrName>style.textDecorationUnderline</p:attrName>
                                        </p:attrNameLst>
                                      </p:cBhvr>
                                      <p:to>
                                        <p:strVal val="true"/>
                                      </p:to>
                                    </p:set>
                                  </p:childTnLst>
                                </p:cTn>
                              </p:par>
                              <p:par>
                                <p:cTn id="69" presetID="22" presetClass="entr" presetSubtype="8" fill="hold" grpId="0" nodeType="withEffect">
                                  <p:stCondLst>
                                    <p:cond delay="40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par>
                          <p:cTn id="72" fill="hold">
                            <p:stCondLst>
                              <p:cond delay="900"/>
                            </p:stCondLst>
                            <p:childTnLst>
                              <p:par>
                                <p:cTn id="73" presetID="3" presetClass="emph" presetSubtype="2" fill="hold" grpId="2" nodeType="afterEffect">
                                  <p:stCondLst>
                                    <p:cond delay="500"/>
                                  </p:stCondLst>
                                  <p:childTnLst>
                                    <p:animClr clrSpc="rgb" dir="cw">
                                      <p:cBhvr override="childStyle">
                                        <p:cTn id="74" dur="2000" fill="hold"/>
                                        <p:tgtEl>
                                          <p:spTgt spid="15"/>
                                        </p:tgtEl>
                                        <p:attrNameLst>
                                          <p:attrName>style.color</p:attrName>
                                        </p:attrNameLst>
                                      </p:cBhvr>
                                      <p:to>
                                        <a:schemeClr val="tx1"/>
                                      </p:to>
                                    </p:animClr>
                                  </p:childTnLst>
                                </p:cTn>
                              </p:par>
                              <p:par>
                                <p:cTn id="75" presetID="3" presetClass="emph" presetSubtype="2" fill="hold" grpId="2" nodeType="withEffect">
                                  <p:stCondLst>
                                    <p:cond delay="500"/>
                                  </p:stCondLst>
                                  <p:childTnLst>
                                    <p:animClr clrSpc="rgb" dir="cw">
                                      <p:cBhvr override="childStyle">
                                        <p:cTn id="76" dur="2000" fill="hold"/>
                                        <p:tgtEl>
                                          <p:spTgt spid="17"/>
                                        </p:tgtEl>
                                        <p:attrNameLst>
                                          <p:attrName>style.color</p:attrName>
                                        </p:attrNameLst>
                                      </p:cBhvr>
                                      <p:to>
                                        <a:schemeClr val="tx1"/>
                                      </p:to>
                                    </p:animClr>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1"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100"/>
                                        <p:tgtEl>
                                          <p:spTgt spid="8"/>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
                                        <p:tgtEl>
                                          <p:spTgt spid="9"/>
                                        </p:tgtEl>
                                      </p:cBhvr>
                                    </p:animEffect>
                                  </p:childTnLst>
                                </p:cTn>
                              </p:par>
                              <p:par>
                                <p:cTn id="85" presetID="0" presetClass="path" presetSubtype="0" accel="50000" decel="50000" fill="hold" grpId="0" nodeType="withEffect">
                                  <p:stCondLst>
                                    <p:cond delay="0"/>
                                  </p:stCondLst>
                                  <p:childTnLst>
                                    <p:animMotion origin="layout" path="M -2.5E-6 -4.44444E-6 L 0.33351 0.27107 " pathEditMode="relative" rAng="0" ptsTypes="AA">
                                      <p:cBhvr>
                                        <p:cTn id="86" dur="2000" fill="hold"/>
                                        <p:tgtEl>
                                          <p:spTgt spid="8"/>
                                        </p:tgtEl>
                                        <p:attrNameLst>
                                          <p:attrName>ppt_x</p:attrName>
                                          <p:attrName>ppt_y</p:attrName>
                                        </p:attrNameLst>
                                      </p:cBhvr>
                                      <p:rCtr x="16667" y="13542"/>
                                    </p:animMotion>
                                  </p:childTnLst>
                                </p:cTn>
                              </p:par>
                              <p:par>
                                <p:cTn id="87" presetID="0" presetClass="path" presetSubtype="0" accel="50000" decel="50000" fill="hold" grpId="0" nodeType="withEffect">
                                  <p:stCondLst>
                                    <p:cond delay="0"/>
                                  </p:stCondLst>
                                  <p:childTnLst>
                                    <p:animMotion origin="layout" path="M 2.77778E-6 -2.96296E-6 L 0.30972 -0.12222 " pathEditMode="relative" rAng="0" ptsTypes="AA">
                                      <p:cBhvr>
                                        <p:cTn id="88" dur="2000" fill="hold"/>
                                        <p:tgtEl>
                                          <p:spTgt spid="9"/>
                                        </p:tgtEl>
                                        <p:attrNameLst>
                                          <p:attrName>ppt_x</p:attrName>
                                          <p:attrName>ppt_y</p:attrName>
                                        </p:attrNameLst>
                                      </p:cBhvr>
                                      <p:rCtr x="15486" y="-6111"/>
                                    </p:animMotion>
                                  </p:childTnLst>
                                </p:cTn>
                              </p:par>
                              <p:par>
                                <p:cTn id="89" presetID="10" presetClass="exit" presetSubtype="0" fill="hold" grpId="1" nodeType="withEffect">
                                  <p:stCondLst>
                                    <p:cond delay="0"/>
                                  </p:stCondLst>
                                  <p:childTnLst>
                                    <p:animEffect transition="out" filter="fade">
                                      <p:cBhvr>
                                        <p:cTn id="90" dur="1250"/>
                                        <p:tgtEl>
                                          <p:spTgt spid="3074"/>
                                        </p:tgtEl>
                                      </p:cBhvr>
                                    </p:animEffect>
                                    <p:set>
                                      <p:cBhvr>
                                        <p:cTn id="91" dur="1" fill="hold">
                                          <p:stCondLst>
                                            <p:cond delay="1249"/>
                                          </p:stCondLst>
                                        </p:cTn>
                                        <p:tgtEl>
                                          <p:spTgt spid="307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250"/>
                                        <p:tgtEl>
                                          <p:spTgt spid="3"/>
                                        </p:tgtEl>
                                      </p:cBhvr>
                                    </p:animEffect>
                                    <p:set>
                                      <p:cBhvr>
                                        <p:cTn id="94" dur="1" fill="hold">
                                          <p:stCondLst>
                                            <p:cond delay="1249"/>
                                          </p:stCondLst>
                                        </p:cTn>
                                        <p:tgtEl>
                                          <p:spTgt spid="3"/>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p:bldP spid="12" grpId="1"/>
      <p:bldP spid="12" grpId="2"/>
      <p:bldP spid="14" grpId="0"/>
      <p:bldP spid="14" grpId="1"/>
      <p:bldP spid="14" grpId="2"/>
      <p:bldP spid="16" grpId="0"/>
      <p:bldP spid="16" grpId="1"/>
      <p:bldP spid="16" grpId="2"/>
      <p:bldP spid="8" grpId="0"/>
      <p:bldP spid="8" grpId="1"/>
      <p:bldP spid="9" grpId="0"/>
      <p:bldP spid="9" grpId="1"/>
      <p:bldP spid="3074" grpId="0"/>
      <p:bldP spid="3074" grpId="1"/>
      <p:bldP spid="3074" grpId="2"/>
      <p:bldP spid="3" grpId="0"/>
      <p:bldP spid="3" grpId="1"/>
      <p:bldP spid="3" grpId="2"/>
      <p:bldP spid="11" grpId="0"/>
      <p:bldP spid="11" grpId="1"/>
      <p:bldP spid="11" grpId="2"/>
      <p:bldP spid="13" grpId="0"/>
      <p:bldP spid="13" grpId="1"/>
      <p:bldP spid="13" grpId="2"/>
      <p:bldP spid="15" grpId="0"/>
      <p:bldP spid="15" grpId="1"/>
      <p:bldP spid="15" grpId="2"/>
      <p:bldP spid="17" grpId="0"/>
      <p:bldP spid="17" grpId="1"/>
      <p:bldP spid="17" grpId="2"/>
      <p:bldP spid="6" grpId="0"/>
      <p:bldP spid="6" grpId="1"/>
      <p:bldP spid="6"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762"/>
          <a:stretch/>
        </p:blipFill>
        <p:spPr>
          <a:xfrm>
            <a:off x="0" y="0"/>
            <a:ext cx="9144000" cy="6858000"/>
          </a:xfrm>
          <a:prstGeom prst="rect">
            <a:avLst/>
          </a:prstGeom>
        </p:spPr>
      </p:pic>
      <p:sp>
        <p:nvSpPr>
          <p:cNvPr id="8" name="Title 1">
            <a:extLst>
              <a:ext uri="{FF2B5EF4-FFF2-40B4-BE49-F238E27FC236}">
                <a16:creationId xmlns:a16="http://schemas.microsoft.com/office/drawing/2014/main" id="{3371412E-F92D-4331-991C-C94DF453E095}"/>
              </a:ext>
            </a:extLst>
          </p:cNvPr>
          <p:cNvSpPr txBox="1">
            <a:spLocks/>
          </p:cNvSpPr>
          <p:nvPr/>
        </p:nvSpPr>
        <p:spPr>
          <a:xfrm>
            <a:off x="3076654" y="1367870"/>
            <a:ext cx="216588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careful</a:t>
            </a:r>
          </a:p>
        </p:txBody>
      </p:sp>
      <p:sp>
        <p:nvSpPr>
          <p:cNvPr id="7" name="Rectangle 2"/>
          <p:cNvSpPr txBox="1">
            <a:spLocks noChangeArrowheads="1"/>
          </p:cNvSpPr>
          <p:nvPr/>
        </p:nvSpPr>
        <p:spPr bwMode="auto">
          <a:xfrm>
            <a:off x="4036968" y="302725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674915" y="601209"/>
            <a:ext cx="7848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righteous should choose   his friends carefully, For the way of the wicked leads them astray.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12:26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57200" y="3932237"/>
            <a:ext cx="8229600" cy="222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deceived: "Evil company corrupts good habits."  </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15:33</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361551" y="130069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5254284-1B93-4CD4-BCFC-6355CB92ED10}"/>
              </a:ext>
            </a:extLst>
          </p:cNvPr>
          <p:cNvSpPr txBox="1">
            <a:spLocks noChangeArrowheads="1"/>
          </p:cNvSpPr>
          <p:nvPr/>
        </p:nvSpPr>
        <p:spPr bwMode="auto">
          <a:xfrm>
            <a:off x="3103486" y="1300095"/>
            <a:ext cx="21043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careful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0" name="Picture 9">
            <a:extLst>
              <a:ext uri="{FF2B5EF4-FFF2-40B4-BE49-F238E27FC236}">
                <a16:creationId xmlns:a16="http://schemas.microsoft.com/office/drawing/2014/main" id="{1E93BBAA-E9AB-4114-9963-F345F7E2C697}"/>
              </a:ext>
            </a:extLst>
          </p:cNvPr>
          <p:cNvPicPr>
            <a:picLocks noChangeAspect="1"/>
          </p:cNvPicPr>
          <p:nvPr/>
        </p:nvPicPr>
        <p:blipFill rotWithShape="1">
          <a:blip r:embed="rId3">
            <a:extLst>
              <a:ext uri="{28A0092B-C50C-407E-A947-70E740481C1C}">
                <a14:useLocalDpi xmlns:a14="http://schemas.microsoft.com/office/drawing/2010/main" val="0"/>
              </a:ext>
            </a:extLst>
          </a:blip>
          <a:srcRect l="90275" t="95512" r="1409" b="2122"/>
          <a:stretch/>
        </p:blipFill>
        <p:spPr>
          <a:xfrm>
            <a:off x="8345510" y="6295194"/>
            <a:ext cx="798490" cy="162274"/>
          </a:xfrm>
          <a:prstGeom prst="rect">
            <a:avLst/>
          </a:prstGeom>
        </p:spPr>
      </p:pic>
      <p:sp>
        <p:nvSpPr>
          <p:cNvPr id="6" name="Rectangle 2" hidden="1"/>
          <p:cNvSpPr txBox="1">
            <a:spLocks noChangeArrowheads="1"/>
          </p:cNvSpPr>
          <p:nvPr/>
        </p:nvSpPr>
        <p:spPr bwMode="auto">
          <a:xfrm>
            <a:off x="1218998" y="1947357"/>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97674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0" presetClass="path" presetSubtype="0" accel="50000" decel="50000" fill="hold" grpId="3" nodeType="withEffect">
                                  <p:stCondLst>
                                    <p:cond delay="0"/>
                                  </p:stCondLst>
                                  <p:childTnLst>
                                    <p:animMotion origin="layout" path="M -4.16667E-6 3.7037E-6 C 0.02032 0.01088 0.03907 0.02291 0.05382 0.04375 C 0.06858 0.06597 0.08438 0.10139 0.08664 0.13032 C 0.08872 0.15949 0.08264 0.19027 0.06667 0.21967 C 0.05018 0.24907 0.02605 0.29051 -0.01059 0.3074 C -0.04704 0.3243 -0.1125 0.32662 -0.15329 0.32106 C -0.19444 0.31551 -0.22361 0.30439 -0.25572 0.27384 C -0.28802 0.24328 -0.32777 0.18726 -0.34687 0.13703 C -0.36597 0.08703 -0.37222 0.02731 -0.37083 -0.02848 C -0.36944 -0.08449 -0.35816 -0.15139 -0.33802 -0.19792 C -0.31788 -0.24422 -0.28836 -0.27732 -0.25052 -0.30579 C -0.21267 -0.33449 -0.1618 -0.35834 -0.11163 -0.37014 C -0.06128 -0.38125 0.00834 -0.38033 0.05243 -0.375 C 0.09653 -0.36968 0.11928 -0.35903 0.15382 -0.33797 C 0.18837 -0.31713 0.23299 -0.26991 0.25539 -0.25139 " pathEditMode="relative" rAng="0" ptsTypes="AAAAAAAAAAAAAAA">
                                      <p:cBhvr>
                                        <p:cTn id="10" dur="2000" fill="hold"/>
                                        <p:tgtEl>
                                          <p:spTgt spid="7"/>
                                        </p:tgtEl>
                                        <p:attrNameLst>
                                          <p:attrName>ppt_x</p:attrName>
                                          <p:attrName>ppt_y</p:attrName>
                                        </p:attrNameLst>
                                      </p:cBhvr>
                                      <p:rCtr x="-5781" y="-2755"/>
                                    </p:animMotion>
                                  </p:childTnLst>
                                </p:cTn>
                              </p:par>
                              <p:par>
                                <p:cTn id="11" presetID="23" presetClass="entr" presetSubtype="16" fill="hold" grpId="0" nodeType="withEffect">
                                  <p:stCondLst>
                                    <p:cond delay="12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750" fill="hold"/>
                                        <p:tgtEl>
                                          <p:spTgt spid="3074"/>
                                        </p:tgtEl>
                                        <p:attrNameLst>
                                          <p:attrName>ppt_w</p:attrName>
                                        </p:attrNameLst>
                                      </p:cBhvr>
                                      <p:tavLst>
                                        <p:tav tm="0">
                                          <p:val>
                                            <p:fltVal val="0"/>
                                          </p:val>
                                        </p:tav>
                                        <p:tav tm="100000">
                                          <p:val>
                                            <p:strVal val="#ppt_w"/>
                                          </p:val>
                                        </p:tav>
                                      </p:tavLst>
                                    </p:anim>
                                    <p:anim calcmode="lin" valueType="num">
                                      <p:cBhvr>
                                        <p:cTn id="14" dur="750" fill="hold"/>
                                        <p:tgtEl>
                                          <p:spTgt spid="3074"/>
                                        </p:tgtEl>
                                        <p:attrNameLst>
                                          <p:attrName>ppt_h</p:attrName>
                                        </p:attrNameLst>
                                      </p:cBhvr>
                                      <p:tavLst>
                                        <p:tav tm="0">
                                          <p:val>
                                            <p:fltVal val="0"/>
                                          </p:val>
                                        </p:tav>
                                        <p:tav tm="100000">
                                          <p:val>
                                            <p:strVal val="#ppt_h"/>
                                          </p:val>
                                        </p:tav>
                                      </p:tavLst>
                                    </p:anim>
                                  </p:childTnLst>
                                </p:cTn>
                              </p:par>
                              <p:par>
                                <p:cTn id="15" presetID="0" presetClass="path" presetSubtype="0" accel="50000" decel="50000" fill="hold" grpId="2" nodeType="withEffect">
                                  <p:stCondLst>
                                    <p:cond delay="1250"/>
                                  </p:stCondLst>
                                  <p:childTnLst>
                                    <p:animMotion origin="layout" path="M -1.38889E-6 3.284E-6 L 0.0566 0.23311 " pathEditMode="relative" rAng="0" ptsTypes="AA">
                                      <p:cBhvr>
                                        <p:cTn id="16" dur="750" spd="-100000" fill="hold"/>
                                        <p:tgtEl>
                                          <p:spTgt spid="3074"/>
                                        </p:tgtEl>
                                        <p:attrNameLst>
                                          <p:attrName>ppt_x</p:attrName>
                                          <p:attrName>ppt_y</p:attrName>
                                        </p:attrNameLst>
                                      </p:cBhvr>
                                      <p:rCtr x="2830" y="11656"/>
                                    </p:animMotion>
                                  </p:childTnLst>
                                </p:cTn>
                              </p:par>
                            </p:childTnLst>
                          </p:cTn>
                        </p:par>
                        <p:par>
                          <p:cTn id="17" fill="hold">
                            <p:stCondLst>
                              <p:cond delay="2000"/>
                            </p:stCondLst>
                            <p:childTnLst>
                              <p:par>
                                <p:cTn id="18" presetID="10" presetClass="exit" presetSubtype="0" fill="hold" grpId="4" nodeType="afterEffect">
                                  <p:stCondLst>
                                    <p:cond delay="0"/>
                                  </p:stCondLst>
                                  <p:childTnLst>
                                    <p:animEffect transition="out" filter="fade">
                                      <p:cBhvr>
                                        <p:cTn id="19" dur="250"/>
                                        <p:tgtEl>
                                          <p:spTgt spid="7"/>
                                        </p:tgtEl>
                                      </p:cBhvr>
                                    </p:animEffect>
                                    <p:set>
                                      <p:cBhvr>
                                        <p:cTn id="20" dur="1" fill="hold">
                                          <p:stCondLst>
                                            <p:cond delay="24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8" presetClass="emph" presetSubtype="0" fill="hold" grpId="1" nodeType="withEffect">
                                  <p:stCondLst>
                                    <p:cond delay="0"/>
                                  </p:stCondLst>
                                  <p:childTnLst>
                                    <p:set>
                                      <p:cBhvr override="childStyle">
                                        <p:cTn id="27" dur="500" fill="hold"/>
                                        <p:tgtEl>
                                          <p:spTgt spid="8"/>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par>
                                <p:cTn id="44" presetID="0" presetClass="path" presetSubtype="0" accel="50000" decel="50000" fill="hold" grpId="0" nodeType="withEffect">
                                  <p:stCondLst>
                                    <p:cond delay="0"/>
                                  </p:stCondLst>
                                  <p:childTnLst>
                                    <p:animMotion origin="layout" path="M 3.88889E-6 1.11111E-6 L -0.5625 0.09467 " pathEditMode="relative" rAng="0" ptsTypes="AA">
                                      <p:cBhvr>
                                        <p:cTn id="45" dur="2000" fill="hold"/>
                                        <p:tgtEl>
                                          <p:spTgt spid="5"/>
                                        </p:tgtEl>
                                        <p:attrNameLst>
                                          <p:attrName>ppt_x</p:attrName>
                                          <p:attrName>ppt_y</p:attrName>
                                        </p:attrNameLst>
                                      </p:cBhvr>
                                      <p:rCtr x="-28125" y="4722"/>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250"/>
                                        <p:tgtEl>
                                          <p:spTgt spid="3"/>
                                        </p:tgtEl>
                                      </p:cBhvr>
                                    </p:animEffect>
                                    <p:set>
                                      <p:cBhvr>
                                        <p:cTn id="51" dur="1" fill="hold">
                                          <p:stCondLst>
                                            <p:cond delay="1249"/>
                                          </p:stCondLst>
                                        </p:cTn>
                                        <p:tgtEl>
                                          <p:spTgt spid="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7" grpId="1"/>
      <p:bldP spid="7" grpId="2"/>
      <p:bldP spid="7" grpId="3"/>
      <p:bldP spid="7" grpId="4"/>
      <p:bldP spid="3074" grpId="0"/>
      <p:bldP spid="3074" grpId="1"/>
      <p:bldP spid="3074" grpId="2"/>
      <p:bldP spid="3" grpId="0"/>
      <p:bldP spid="3" grpId="1"/>
      <p:bldP spid="5" grpId="0"/>
      <p:bldP spid="5" grpId="1"/>
      <p:bldP spid="9"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F2A7FF79-DBEC-451D-A272-9E4A87CBEDB5}"/>
              </a:ext>
            </a:extLst>
          </p:cNvPr>
          <p:cNvSpPr txBox="1">
            <a:spLocks/>
          </p:cNvSpPr>
          <p:nvPr/>
        </p:nvSpPr>
        <p:spPr>
          <a:xfrm>
            <a:off x="4696457" y="2013992"/>
            <a:ext cx="198931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wicked</a:t>
            </a:r>
          </a:p>
        </p:txBody>
      </p:sp>
      <p:sp>
        <p:nvSpPr>
          <p:cNvPr id="11" name="Title 1">
            <a:extLst>
              <a:ext uri="{FF2B5EF4-FFF2-40B4-BE49-F238E27FC236}">
                <a16:creationId xmlns:a16="http://schemas.microsoft.com/office/drawing/2014/main" id="{B15EBB99-1EA6-4494-A7CE-8C9243F22893}"/>
              </a:ext>
            </a:extLst>
          </p:cNvPr>
          <p:cNvSpPr txBox="1">
            <a:spLocks/>
          </p:cNvSpPr>
          <p:nvPr/>
        </p:nvSpPr>
        <p:spPr>
          <a:xfrm>
            <a:off x="1088835" y="4038974"/>
            <a:ext cx="378062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a:t>
            </a:r>
          </a:p>
        </p:txBody>
      </p:sp>
      <p:sp>
        <p:nvSpPr>
          <p:cNvPr id="4" name="Rectangle 2"/>
          <p:cNvSpPr txBox="1">
            <a:spLocks noChangeArrowheads="1"/>
          </p:cNvSpPr>
          <p:nvPr/>
        </p:nvSpPr>
        <p:spPr bwMode="auto">
          <a:xfrm>
            <a:off x="1218998" y="1947357"/>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772886" y="1961923"/>
            <a:ext cx="7445829" cy="27515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way of the wicked is an abomination to the LORD,        But He loves him who follows righteousness.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15:9</a:t>
            </a:r>
          </a:p>
        </p:txBody>
      </p:sp>
      <p:sp>
        <p:nvSpPr>
          <p:cNvPr id="5" name="Rectangle 2" hidden="1"/>
          <p:cNvSpPr txBox="1">
            <a:spLocks noChangeArrowheads="1"/>
          </p:cNvSpPr>
          <p:nvPr/>
        </p:nvSpPr>
        <p:spPr bwMode="auto">
          <a:xfrm>
            <a:off x="3509050" y="326118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A3312D5-4E7F-41E2-B58B-3D4C09B21467}"/>
              </a:ext>
            </a:extLst>
          </p:cNvPr>
          <p:cNvSpPr txBox="1">
            <a:spLocks noChangeArrowheads="1"/>
          </p:cNvSpPr>
          <p:nvPr/>
        </p:nvSpPr>
        <p:spPr bwMode="auto">
          <a:xfrm>
            <a:off x="4486275" y="1953783"/>
            <a:ext cx="24117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wicked</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C9BFE257-E9A2-4088-B82F-BA7590787311}"/>
              </a:ext>
            </a:extLst>
          </p:cNvPr>
          <p:cNvSpPr txBox="1">
            <a:spLocks noChangeArrowheads="1"/>
          </p:cNvSpPr>
          <p:nvPr/>
        </p:nvSpPr>
        <p:spPr bwMode="auto">
          <a:xfrm>
            <a:off x="1157468" y="3976688"/>
            <a:ext cx="3634452" cy="742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0CEF20C8-FC69-49A7-BE7B-8B77D687A144}"/>
              </a:ext>
            </a:extLst>
          </p:cNvPr>
          <p:cNvSpPr>
            <a:spLocks noChangeArrowheads="1"/>
          </p:cNvSpPr>
          <p:nvPr/>
        </p:nvSpPr>
        <p:spPr bwMode="auto">
          <a:xfrm>
            <a:off x="1776607" y="3280644"/>
            <a:ext cx="2402659" cy="78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FF0000"/>
                </a:solidFill>
                <a:latin typeface="Calibri" panose="020F0502020204030204" pitchFamily="34" charset="0"/>
                <a:cs typeface="Calibri" panose="020F0502020204030204" pitchFamily="34" charset="0"/>
              </a:rPr>
              <a:t>He loves</a:t>
            </a:r>
            <a:endParaRPr lang="en-US" sz="4410" b="1"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97311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6" presetClass="entr" presetSubtype="32" fill="hold" grpId="3"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out)">
                                      <p:cBhvr>
                                        <p:cTn id="11" dur="1000"/>
                                        <p:tgtEl>
                                          <p:spTgt spid="3074"/>
                                        </p:tgtEl>
                                      </p:cBhvr>
                                    </p:animEffect>
                                  </p:childTnLst>
                                </p:cTn>
                              </p:par>
                              <p:par>
                                <p:cTn id="12" presetID="42" presetClass="path" presetSubtype="0" accel="50000" decel="50000" fill="hold" grpId="2" nodeType="withEffect">
                                  <p:stCondLst>
                                    <p:cond delay="0"/>
                                  </p:stCondLst>
                                  <p:childTnLst>
                                    <p:animMotion origin="layout" path="M 3.33333E-6 -4.07407E-6 L -0.25365 0.0669 " pathEditMode="relative" rAng="0" ptsTypes="AA">
                                      <p:cBhvr>
                                        <p:cTn id="13" dur="1000" spd="-100000" fill="hold"/>
                                        <p:tgtEl>
                                          <p:spTgt spid="3074"/>
                                        </p:tgtEl>
                                        <p:attrNameLst>
                                          <p:attrName>ppt_x</p:attrName>
                                          <p:attrName>ppt_y</p:attrName>
                                        </p:attrNameLst>
                                      </p:cBhvr>
                                      <p:rCtr x="-12691" y="3333"/>
                                    </p:animMotion>
                                  </p:childTnLst>
                                </p:cTn>
                              </p:par>
                            </p:childTnLst>
                          </p:cTn>
                        </p:par>
                        <p:par>
                          <p:cTn id="14" fill="hold">
                            <p:stCondLst>
                              <p:cond delay="1000"/>
                            </p:stCondLst>
                            <p:childTnLst>
                              <p:par>
                                <p:cTn id="15" presetID="10" presetClass="exit" presetSubtype="0" fill="hold" grpId="2"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strVal val="#ppt_w+.3"/>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Effect transition="in" filter="fade">
                                      <p:cBhvr>
                                        <p:cTn id="29" dur="1000"/>
                                        <p:tgtEl>
                                          <p:spTgt spid="10"/>
                                        </p:tgtEl>
                                      </p:cBhvr>
                                    </p:animEffect>
                                  </p:childTnLst>
                                </p:cTn>
                              </p:par>
                              <p:par>
                                <p:cTn id="30" presetID="17" presetClass="entr" presetSubtype="10" fill="hold" grpId="0" nodeType="withEffect">
                                  <p:stCondLst>
                                    <p:cond delay="25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25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8)">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50"/>
                                        <p:tgtEl>
                                          <p:spTgt spid="4"/>
                                        </p:tgtEl>
                                      </p:cBhvr>
                                    </p:animEffect>
                                  </p:childTnLst>
                                </p:cTn>
                              </p:par>
                              <p:par>
                                <p:cTn id="48" presetID="0" presetClass="path" presetSubtype="0" accel="50000" decel="50000" fill="hold" grpId="0" nodeType="withEffect">
                                  <p:stCondLst>
                                    <p:cond delay="0"/>
                                  </p:stCondLst>
                                  <p:childTnLst>
                                    <p:animMotion origin="layout" path="M 3.88889E-6 -3.33333E-6 L 0.25086 0.19213 " pathEditMode="relative" rAng="0" ptsTypes="AA">
                                      <p:cBhvr>
                                        <p:cTn id="49" dur="2000" fill="hold"/>
                                        <p:tgtEl>
                                          <p:spTgt spid="4"/>
                                        </p:tgtEl>
                                        <p:attrNameLst>
                                          <p:attrName>ppt_x</p:attrName>
                                          <p:attrName>ppt_y</p:attrName>
                                        </p:attrNameLst>
                                      </p:cBhvr>
                                      <p:rCtr x="12535" y="9606"/>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2"/>
      <p:bldP spid="11" grpId="0"/>
      <p:bldP spid="11" grpId="1"/>
      <p:bldP spid="4" grpId="0"/>
      <p:bldP spid="4" grpId="1"/>
      <p:bldP spid="4" grpId="2"/>
      <p:bldP spid="3074" grpId="0"/>
      <p:bldP spid="3074" grpId="1"/>
      <p:bldP spid="3074" grpId="2"/>
      <p:bldP spid="3074" grpId="3"/>
      <p:bldP spid="7" grpId="0"/>
      <p:bldP spid="7" grpId="1"/>
      <p:bldP spid="8" grpId="0"/>
      <p:bldP spid="8" grpId="1"/>
      <p:bldP spid="9" grpId="0"/>
      <p:bldP spid="9"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010"/>
          <a:stretch/>
        </p:blipFill>
        <p:spPr>
          <a:xfrm>
            <a:off x="0" y="0"/>
            <a:ext cx="9144000" cy="6858000"/>
          </a:xfrm>
          <a:prstGeom prst="rect">
            <a:avLst/>
          </a:prstGeom>
        </p:spPr>
      </p:pic>
      <p:sp>
        <p:nvSpPr>
          <p:cNvPr id="8" name="Title 1">
            <a:extLst>
              <a:ext uri="{FF2B5EF4-FFF2-40B4-BE49-F238E27FC236}">
                <a16:creationId xmlns:a16="http://schemas.microsoft.com/office/drawing/2014/main" id="{77C35369-81F8-4174-B8A3-DF0234C9732E}"/>
              </a:ext>
            </a:extLst>
          </p:cNvPr>
          <p:cNvSpPr txBox="1">
            <a:spLocks/>
          </p:cNvSpPr>
          <p:nvPr/>
        </p:nvSpPr>
        <p:spPr>
          <a:xfrm>
            <a:off x="3321843" y="830860"/>
            <a:ext cx="51246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707572" y="601209"/>
            <a:ext cx="7739743" cy="2435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Apply your heart to instruction, And your ears to words of knowledge.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23:12</a:t>
            </a:r>
          </a:p>
        </p:txBody>
      </p:sp>
      <p:sp>
        <p:nvSpPr>
          <p:cNvPr id="3" name="Rectangle 2"/>
          <p:cNvSpPr txBox="1">
            <a:spLocks noChangeArrowheads="1"/>
          </p:cNvSpPr>
          <p:nvPr/>
        </p:nvSpPr>
        <p:spPr bwMode="auto">
          <a:xfrm>
            <a:off x="457200" y="3801610"/>
            <a:ext cx="8229600" cy="228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deliver you from the way of evil, From the man who speaks perverse things,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2:12</a:t>
            </a:r>
          </a:p>
        </p:txBody>
      </p:sp>
      <p:sp>
        <p:nvSpPr>
          <p:cNvPr id="7" name="Rectangle 2"/>
          <p:cNvSpPr txBox="1">
            <a:spLocks noChangeArrowheads="1"/>
          </p:cNvSpPr>
          <p:nvPr/>
        </p:nvSpPr>
        <p:spPr bwMode="auto">
          <a:xfrm>
            <a:off x="3509050" y="326118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BFF1758-EE41-4597-98F4-39838C2078D6}"/>
              </a:ext>
            </a:extLst>
          </p:cNvPr>
          <p:cNvSpPr txBox="1">
            <a:spLocks noChangeArrowheads="1"/>
          </p:cNvSpPr>
          <p:nvPr/>
        </p:nvSpPr>
        <p:spPr bwMode="auto">
          <a:xfrm>
            <a:off x="3348069" y="766831"/>
            <a:ext cx="4969637" cy="76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 to instruction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Morph">
            <a:extLst>
              <a:ext uri="{FF2B5EF4-FFF2-40B4-BE49-F238E27FC236}">
                <a16:creationId xmlns:a16="http://schemas.microsoft.com/office/drawing/2014/main" id="{9D9C2E4D-566C-4764-B28F-D3E25E701A82}"/>
              </a:ext>
            </a:extLst>
          </p:cNvPr>
          <p:cNvSpPr txBox="1">
            <a:spLocks noChangeArrowheads="1"/>
          </p:cNvSpPr>
          <p:nvPr/>
        </p:nvSpPr>
        <p:spPr bwMode="auto">
          <a:xfrm>
            <a:off x="1504950" y="2101145"/>
            <a:ext cx="2894928" cy="78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knowledge</a:t>
            </a:r>
            <a:endParaRPr lang="en-US" altLang="en-US" sz="40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04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par>
                                <p:cTn id="8" presetID="3" presetClass="emph" presetSubtype="2" fill="hold" grpId="4" nodeType="withEffect">
                                  <p:stCondLst>
                                    <p:cond delay="0"/>
                                  </p:stCondLst>
                                  <p:childTnLst>
                                    <p:animClr clrSpc="rgb" dir="cw">
                                      <p:cBhvr override="childStyle">
                                        <p:cTn id="9" dur="2000" fill="hold"/>
                                        <p:tgtEl>
                                          <p:spTgt spid="7"/>
                                        </p:tgtEl>
                                        <p:attrNameLst>
                                          <p:attrName>style.color</p:attrName>
                                        </p:attrNameLst>
                                      </p:cBhvr>
                                      <p:to>
                                        <a:srgbClr val="CC9900"/>
                                      </p:to>
                                    </p:animClr>
                                  </p:childTnLst>
                                </p:cTn>
                              </p:par>
                              <p:par>
                                <p:cTn id="10" presetID="10"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8" presetClass="emph" presetSubtype="0" fill="hold" grpId="1" nodeType="withEffect">
                                  <p:stCondLst>
                                    <p:cond delay="0"/>
                                  </p:stCondLst>
                                  <p:childTnLst>
                                    <p:set>
                                      <p:cBhvr override="childStyle">
                                        <p:cTn id="19" dur="500" fill="hold"/>
                                        <p:tgtEl>
                                          <p:spTgt spid="8"/>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125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0" presetClass="path" presetSubtype="0" accel="50000" decel="50000" fill="hold" grpId="0" nodeType="withEffect">
                                  <p:stCondLst>
                                    <p:cond delay="0"/>
                                  </p:stCondLst>
                                  <p:childTnLst>
                                    <p:animMotion origin="layout" path="M 3.05556E-6 1.48148E-6 L 0.22083 0.09143 " pathEditMode="relative" rAng="0" ptsTypes="AA">
                                      <p:cBhvr>
                                        <p:cTn id="30" dur="2000" fill="hold"/>
                                        <p:tgtEl>
                                          <p:spTgt spid="7"/>
                                        </p:tgtEl>
                                        <p:attrNameLst>
                                          <p:attrName>ppt_x</p:attrName>
                                          <p:attrName>ppt_y</p:attrName>
                                        </p:attrNameLst>
                                      </p:cBhvr>
                                      <p:rCtr x="11042" y="4560"/>
                                    </p:animMotion>
                                  </p:childTnLst>
                                </p:cTn>
                              </p:par>
                              <p:par>
                                <p:cTn id="31" presetID="3" presetClass="emph" presetSubtype="2" fill="hold" grpId="5" nodeType="withEffect">
                                  <p:stCondLst>
                                    <p:cond delay="0"/>
                                  </p:stCondLst>
                                  <p:childTnLst>
                                    <p:animClr clrSpc="rgb" dir="cw">
                                      <p:cBhvr override="childStyle">
                                        <p:cTn id="32" dur="2000" fill="hold"/>
                                        <p:tgtEl>
                                          <p:spTgt spid="7"/>
                                        </p:tgtEl>
                                        <p:attrNameLst>
                                          <p:attrName>style.color</p:attrName>
                                        </p:attrNameLst>
                                      </p:cBhvr>
                                      <p:to>
                                        <a:srgbClr val="00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074" grpId="0"/>
      <p:bldP spid="3" grpId="0"/>
      <p:bldP spid="7" grpId="0"/>
      <p:bldP spid="7" grpId="4"/>
      <p:bldP spid="7" grpId="5"/>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4010"/>
          <a:stretch/>
        </p:blipFill>
        <p:spPr>
          <a:xfrm>
            <a:off x="0" y="0"/>
            <a:ext cx="9144000" cy="6858000"/>
          </a:xfrm>
          <a:prstGeom prst="rect">
            <a:avLst/>
          </a:prstGeom>
        </p:spPr>
      </p:pic>
      <p:sp>
        <p:nvSpPr>
          <p:cNvPr id="8" name="Title 1">
            <a:extLst>
              <a:ext uri="{FF2B5EF4-FFF2-40B4-BE49-F238E27FC236}">
                <a16:creationId xmlns:a16="http://schemas.microsoft.com/office/drawing/2014/main" id="{77C35369-81F8-4174-B8A3-DF0234C9732E}"/>
              </a:ext>
            </a:extLst>
          </p:cNvPr>
          <p:cNvSpPr txBox="1">
            <a:spLocks/>
          </p:cNvSpPr>
          <p:nvPr/>
        </p:nvSpPr>
        <p:spPr>
          <a:xfrm>
            <a:off x="3321843" y="830860"/>
            <a:ext cx="51246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707572" y="601209"/>
            <a:ext cx="7739743" cy="2435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Apply your heart to instruction, And your ears to words of knowledge.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23:12</a:t>
            </a:r>
          </a:p>
        </p:txBody>
      </p:sp>
      <p:sp>
        <p:nvSpPr>
          <p:cNvPr id="3" name="Rectangle 2"/>
          <p:cNvSpPr txBox="1">
            <a:spLocks noChangeArrowheads="1"/>
          </p:cNvSpPr>
          <p:nvPr/>
        </p:nvSpPr>
        <p:spPr bwMode="auto">
          <a:xfrm>
            <a:off x="457200" y="3801610"/>
            <a:ext cx="8229600" cy="228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deliver you from the way of evil, From the man who speaks perverse things,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Proverbs 2:12</a:t>
            </a:r>
          </a:p>
        </p:txBody>
      </p:sp>
      <p:sp>
        <p:nvSpPr>
          <p:cNvPr id="7" name="Rectangle 2"/>
          <p:cNvSpPr txBox="1">
            <a:spLocks noChangeArrowheads="1"/>
          </p:cNvSpPr>
          <p:nvPr/>
        </p:nvSpPr>
        <p:spPr bwMode="auto">
          <a:xfrm>
            <a:off x="5525419" y="3900487"/>
            <a:ext cx="2167719" cy="74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the</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 way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9BFF1758-EE41-4597-98F4-39838C2078D6}"/>
              </a:ext>
            </a:extLst>
          </p:cNvPr>
          <p:cNvSpPr txBox="1">
            <a:spLocks noChangeArrowheads="1"/>
          </p:cNvSpPr>
          <p:nvPr/>
        </p:nvSpPr>
        <p:spPr bwMode="auto">
          <a:xfrm>
            <a:off x="3348069" y="766831"/>
            <a:ext cx="4969637" cy="76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 to instruction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Morph">
            <a:extLst>
              <a:ext uri="{FF2B5EF4-FFF2-40B4-BE49-F238E27FC236}">
                <a16:creationId xmlns:a16="http://schemas.microsoft.com/office/drawing/2014/main" id="{67523DB9-1996-4CA5-AFFA-B13F961159EE}"/>
              </a:ext>
            </a:extLst>
          </p:cNvPr>
          <p:cNvSpPr txBox="1">
            <a:spLocks noChangeArrowheads="1"/>
          </p:cNvSpPr>
          <p:nvPr/>
        </p:nvSpPr>
        <p:spPr bwMode="auto">
          <a:xfrm>
            <a:off x="1362075" y="3900488"/>
            <a:ext cx="3274471" cy="7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16-Point Star 3">
            <a:extLst>
              <a:ext uri="{FF2B5EF4-FFF2-40B4-BE49-F238E27FC236}">
                <a16:creationId xmlns:a16="http://schemas.microsoft.com/office/drawing/2014/main" id="{A91D8173-A9C0-4652-828B-972B873D37B9}"/>
              </a:ext>
            </a:extLst>
          </p:cNvPr>
          <p:cNvSpPr/>
          <p:nvPr/>
        </p:nvSpPr>
        <p:spPr>
          <a:xfrm>
            <a:off x="3141921" y="1589259"/>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4">
            <a:extLst>
              <a:ext uri="{FF2B5EF4-FFF2-40B4-BE49-F238E27FC236}">
                <a16:creationId xmlns:a16="http://schemas.microsoft.com/office/drawing/2014/main" id="{5788B9A3-1F35-402E-AD37-41B87AA101DA}"/>
              </a:ext>
            </a:extLst>
          </p:cNvPr>
          <p:cNvSpPr/>
          <p:nvPr/>
        </p:nvSpPr>
        <p:spPr>
          <a:xfrm>
            <a:off x="3161212" y="1495697"/>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hidden="1"/>
          <p:cNvSpPr txBox="1">
            <a:spLocks noChangeArrowheads="1"/>
          </p:cNvSpPr>
          <p:nvPr/>
        </p:nvSpPr>
        <p:spPr bwMode="auto">
          <a:xfrm>
            <a:off x="5625789" y="253665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the way</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713691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3.05556E-6 3.33333E-6 L 0.01077 -0.19723 " pathEditMode="relative" rAng="0" ptsTypes="AA">
                                      <p:cBhvr>
                                        <p:cTn id="6" dur="2000" fill="hold"/>
                                        <p:tgtEl>
                                          <p:spTgt spid="7"/>
                                        </p:tgtEl>
                                        <p:attrNameLst>
                                          <p:attrName>ppt_x</p:attrName>
                                          <p:attrName>ppt_y</p:attrName>
                                        </p:attrNameLst>
                                      </p:cBhvr>
                                      <p:rCtr x="538" y="-9861"/>
                                    </p:animMotion>
                                  </p:childTnLst>
                                </p:cTn>
                              </p:par>
                              <p:par>
                                <p:cTn id="7" presetID="10" presetClass="exit" presetSubtype="0" fill="hold" grpId="1" nodeType="withEffect">
                                  <p:stCondLst>
                                    <p:cond delay="0"/>
                                  </p:stCondLst>
                                  <p:childTnLst>
                                    <p:animEffect transition="out" filter="fade">
                                      <p:cBhvr>
                                        <p:cTn id="8" dur="1250"/>
                                        <p:tgtEl>
                                          <p:spTgt spid="3074"/>
                                        </p:tgtEl>
                                      </p:cBhvr>
                                    </p:animEffect>
                                    <p:set>
                                      <p:cBhvr>
                                        <p:cTn id="9" dur="1" fill="hold">
                                          <p:stCondLst>
                                            <p:cond delay="1249"/>
                                          </p:stCondLst>
                                        </p:cTn>
                                        <p:tgtEl>
                                          <p:spTgt spid="3074"/>
                                        </p:tgtEl>
                                        <p:attrNameLst>
                                          <p:attrName>style.visibility</p:attrName>
                                        </p:attrNameLst>
                                      </p:cBhvr>
                                      <p:to>
                                        <p:strVal val="hidden"/>
                                      </p:to>
                                    </p:set>
                                  </p:childTnLst>
                                </p:cTn>
                              </p:par>
                              <p:par>
                                <p:cTn id="10" presetID="10" presetClass="exit" presetSubtype="0" fill="hold" grpId="1" nodeType="withEffect">
                                  <p:stCondLst>
                                    <p:cond delay="0"/>
                                  </p:stCondLst>
                                  <p:childTnLst>
                                    <p:animEffect transition="out" filter="fade">
                                      <p:cBhvr>
                                        <p:cTn id="11" dur="1250"/>
                                        <p:tgtEl>
                                          <p:spTgt spid="3"/>
                                        </p:tgtEl>
                                      </p:cBhvr>
                                    </p:animEffect>
                                    <p:set>
                                      <p:cBhvr>
                                        <p:cTn id="12" dur="1" fill="hold">
                                          <p:stCondLst>
                                            <p:cond delay="1249"/>
                                          </p:stCondLst>
                                        </p:cTn>
                                        <p:tgtEl>
                                          <p:spTgt spid="3"/>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2"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23" presetClass="entr" presetSubtype="16" fill="hold" grpId="1" nodeType="withEffect">
                                  <p:stCondLst>
                                    <p:cond delay="75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childTnLst>
                                </p:cTn>
                              </p:par>
                              <p:par>
                                <p:cTn id="26" presetID="23" presetClass="entr" presetSubtype="16" fill="hold" grpId="1" nodeType="withEffect">
                                  <p:stCondLst>
                                    <p:cond delay="75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childTnLst>
                                </p:cTn>
                              </p:par>
                              <p:par>
                                <p:cTn id="30" presetID="8" presetClass="emph" presetSubtype="0" repeatCount="indefinite" fill="hold" grpId="0" nodeType="withEffect">
                                  <p:stCondLst>
                                    <p:cond delay="750"/>
                                  </p:stCondLst>
                                  <p:childTnLst>
                                    <p:animRot by="-21600000">
                                      <p:cBhvr>
                                        <p:cTn id="31" dur="1000" fill="hold"/>
                                        <p:tgtEl>
                                          <p:spTgt spid="11"/>
                                        </p:tgtEl>
                                        <p:attrNameLst>
                                          <p:attrName>r</p:attrName>
                                        </p:attrNameLst>
                                      </p:cBhvr>
                                    </p:animRot>
                                  </p:childTnLst>
                                </p:cTn>
                              </p:par>
                              <p:par>
                                <p:cTn id="32" presetID="8" presetClass="emph" presetSubtype="0" repeatCount="indefinite" fill="hold" grpId="0" nodeType="withEffect">
                                  <p:stCondLst>
                                    <p:cond delay="750"/>
                                  </p:stCondLst>
                                  <p:childTnLst>
                                    <p:animRot by="21600000">
                                      <p:cBhvr>
                                        <p:cTn id="33" dur="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p:bldP spid="3074" grpId="1"/>
      <p:bldP spid="3" grpId="1"/>
      <p:bldP spid="7" grpId="1"/>
      <p:bldP spid="9" grpId="1"/>
      <p:bldP spid="13" grpId="1"/>
      <p:bldP spid="11" grpId="0" animBg="1"/>
      <p:bldP spid="11" grpId="1" animBg="1"/>
      <p:bldP spid="12" grpId="0" animBg="1"/>
      <p:bldP spid="1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6A15A91E-31DF-4E42-90FE-D8E3A9D0C207}"/>
              </a:ext>
            </a:extLst>
          </p:cNvPr>
          <p:cNvSpPr txBox="1">
            <a:spLocks/>
          </p:cNvSpPr>
          <p:nvPr/>
        </p:nvSpPr>
        <p:spPr>
          <a:xfrm>
            <a:off x="2283337" y="3248527"/>
            <a:ext cx="2348821" cy="7288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upright</a:t>
            </a:r>
          </a:p>
        </p:txBody>
      </p:sp>
      <p:sp>
        <p:nvSpPr>
          <p:cNvPr id="3074" name="Rectangle 2"/>
          <p:cNvSpPr>
            <a:spLocks noGrp="1" noChangeArrowheads="1"/>
          </p:cNvSpPr>
          <p:nvPr>
            <p:ph type="title"/>
          </p:nvPr>
        </p:nvSpPr>
        <p:spPr>
          <a:xfrm>
            <a:off x="457200" y="1798635"/>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way of the lazy man is like a hedge of thorns, But the way of the upright is a highway.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15:19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625789" y="253665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560056" y="209279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 name="Arrow: Up 1">
            <a:extLst>
              <a:ext uri="{FF2B5EF4-FFF2-40B4-BE49-F238E27FC236}">
                <a16:creationId xmlns:a16="http://schemas.microsoft.com/office/drawing/2014/main" id="{0E3C4B1B-A7B0-41AB-A40B-4E84234BC6AD}"/>
              </a:ext>
            </a:extLst>
          </p:cNvPr>
          <p:cNvSpPr/>
          <p:nvPr/>
        </p:nvSpPr>
        <p:spPr>
          <a:xfrm>
            <a:off x="3853543" y="2481943"/>
            <a:ext cx="418012" cy="862148"/>
          </a:xfrm>
          <a:prstGeom prst="upArrow">
            <a:avLst>
              <a:gd name="adj1" fmla="val 44426"/>
              <a:gd name="adj2" fmla="val 50000"/>
            </a:avLst>
          </a:prstGeom>
          <a:solidFill>
            <a:schemeClr val="bg1"/>
          </a:solidFill>
          <a:ln>
            <a:solidFill>
              <a:srgbClr val="FFFF00"/>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8A815E5E-D501-4567-BCD9-79EF287D7A94}"/>
              </a:ext>
            </a:extLst>
          </p:cNvPr>
          <p:cNvSpPr txBox="1">
            <a:spLocks noChangeArrowheads="1"/>
          </p:cNvSpPr>
          <p:nvPr/>
        </p:nvSpPr>
        <p:spPr bwMode="auto">
          <a:xfrm>
            <a:off x="2377518" y="3205397"/>
            <a:ext cx="2165685" cy="77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upright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5410825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71045E-6 L -0.05937 0.11841 " pathEditMode="relative" rAng="0" ptsTypes="AA">
                                      <p:cBhvr>
                                        <p:cTn id="10" dur="750" spd="-100000" fill="hold"/>
                                        <p:tgtEl>
                                          <p:spTgt spid="3074"/>
                                        </p:tgtEl>
                                        <p:attrNameLst>
                                          <p:attrName>ppt_x</p:attrName>
                                          <p:attrName>ppt_y</p:attrName>
                                        </p:attrNameLst>
                                      </p:cBhvr>
                                      <p:rCtr x="-2969" y="5920"/>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 presetClass="exit" presetSubtype="1" fill="hold" grpId="1" nodeType="withEffect">
                                  <p:stCondLst>
                                    <p:cond delay="950"/>
                                  </p:stCondLst>
                                  <p:childTnLst>
                                    <p:anim calcmode="lin" valueType="num">
                                      <p:cBhvr additive="base">
                                        <p:cTn id="29" dur="1250"/>
                                        <p:tgtEl>
                                          <p:spTgt spid="2"/>
                                        </p:tgtEl>
                                        <p:attrNameLst>
                                          <p:attrName>ppt_x</p:attrName>
                                        </p:attrNameLst>
                                      </p:cBhvr>
                                      <p:tavLst>
                                        <p:tav tm="0">
                                          <p:val>
                                            <p:strVal val="ppt_x"/>
                                          </p:val>
                                        </p:tav>
                                        <p:tav tm="100000">
                                          <p:val>
                                            <p:strVal val="ppt_x"/>
                                          </p:val>
                                        </p:tav>
                                      </p:tavLst>
                                    </p:anim>
                                    <p:anim calcmode="lin" valueType="num">
                                      <p:cBhvr additive="base">
                                        <p:cTn id="30" dur="1250"/>
                                        <p:tgtEl>
                                          <p:spTgt spid="2"/>
                                        </p:tgtEl>
                                        <p:attrNameLst>
                                          <p:attrName>ppt_y</p:attrName>
                                        </p:attrNameLst>
                                      </p:cBhvr>
                                      <p:tavLst>
                                        <p:tav tm="0">
                                          <p:val>
                                            <p:strVal val="ppt_y"/>
                                          </p:val>
                                        </p:tav>
                                        <p:tav tm="100000">
                                          <p:val>
                                            <p:strVal val="0-ppt_h/2"/>
                                          </p:val>
                                        </p:tav>
                                      </p:tavLst>
                                    </p:anim>
                                    <p:set>
                                      <p:cBhvr>
                                        <p:cTn id="31" dur="1" fill="hold">
                                          <p:stCondLst>
                                            <p:cond delay="124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par>
                                <p:cTn id="37" presetID="0" presetClass="path" presetSubtype="0" accel="50000" decel="50000" fill="hold" grpId="0" nodeType="withEffect">
                                  <p:stCondLst>
                                    <p:cond delay="0"/>
                                  </p:stCondLst>
                                  <p:childTnLst>
                                    <p:animMotion origin="layout" path="M -5.55556E-7 -2.96296E-6 L 0.10208 -0.06481 " pathEditMode="relative" rAng="0" ptsTypes="AA">
                                      <p:cBhvr>
                                        <p:cTn id="38" dur="2000" fill="hold"/>
                                        <p:tgtEl>
                                          <p:spTgt spid="4"/>
                                        </p:tgtEl>
                                        <p:attrNameLst>
                                          <p:attrName>ppt_x</p:attrName>
                                          <p:attrName>ppt_y</p:attrName>
                                        </p:attrNameLst>
                                      </p:cBhvr>
                                      <p:rCtr x="5104" y="-3241"/>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4" grpId="1"/>
      <p:bldP spid="4" grpId="2"/>
      <p:bldP spid="2" grpId="0" animBg="1"/>
      <p:bldP spid="2" grpId="1" animBg="1"/>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70" t="3147" r="3254" b="2399"/>
          <a:stretch/>
        </p:blipFill>
        <p:spPr>
          <a:xfrm>
            <a:off x="0" y="0"/>
            <a:ext cx="9144001" cy="6858000"/>
          </a:xfrm>
          <a:prstGeom prst="rect">
            <a:avLst/>
          </a:prstGeom>
        </p:spPr>
      </p:pic>
      <p:sp>
        <p:nvSpPr>
          <p:cNvPr id="6" name="Title 1">
            <a:extLst>
              <a:ext uri="{FF2B5EF4-FFF2-40B4-BE49-F238E27FC236}">
                <a16:creationId xmlns:a16="http://schemas.microsoft.com/office/drawing/2014/main" id="{DD3E6904-5BDB-42E0-9457-7235CD3D33C3}"/>
              </a:ext>
            </a:extLst>
          </p:cNvPr>
          <p:cNvSpPr txBox="1">
            <a:spLocks/>
          </p:cNvSpPr>
          <p:nvPr/>
        </p:nvSpPr>
        <p:spPr>
          <a:xfrm>
            <a:off x="3033209" y="2150085"/>
            <a:ext cx="5826873" cy="6955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wanders from the way</a:t>
            </a:r>
          </a:p>
        </p:txBody>
      </p:sp>
      <p:sp>
        <p:nvSpPr>
          <p:cNvPr id="8" name="Title 1">
            <a:extLst>
              <a:ext uri="{FF2B5EF4-FFF2-40B4-BE49-F238E27FC236}">
                <a16:creationId xmlns:a16="http://schemas.microsoft.com/office/drawing/2014/main" id="{09B68B9F-F76B-4F62-BA8C-23290800577C}"/>
              </a:ext>
            </a:extLst>
          </p:cNvPr>
          <p:cNvSpPr txBox="1">
            <a:spLocks/>
          </p:cNvSpPr>
          <p:nvPr/>
        </p:nvSpPr>
        <p:spPr>
          <a:xfrm>
            <a:off x="4625533" y="2813539"/>
            <a:ext cx="3097577" cy="7130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Will rest in</a:t>
            </a:r>
          </a:p>
        </p:txBody>
      </p:sp>
      <p:sp>
        <p:nvSpPr>
          <p:cNvPr id="10" name="Title 1">
            <a:extLst>
              <a:ext uri="{FF2B5EF4-FFF2-40B4-BE49-F238E27FC236}">
                <a16:creationId xmlns:a16="http://schemas.microsoft.com/office/drawing/2014/main" id="{4066DE9D-8864-46B1-9CD0-837D9AD3F768}"/>
              </a:ext>
            </a:extLst>
          </p:cNvPr>
          <p:cNvSpPr txBox="1">
            <a:spLocks/>
          </p:cNvSpPr>
          <p:nvPr/>
        </p:nvSpPr>
        <p:spPr>
          <a:xfrm>
            <a:off x="4738321" y="3493477"/>
            <a:ext cx="2393689" cy="695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dead</a:t>
            </a:r>
          </a:p>
        </p:txBody>
      </p:sp>
      <p:sp>
        <p:nvSpPr>
          <p:cNvPr id="3074" name="Rectangle 2"/>
          <p:cNvSpPr>
            <a:spLocks noGrp="1" noChangeArrowheads="1"/>
          </p:cNvSpPr>
          <p:nvPr>
            <p:ph type="title"/>
          </p:nvPr>
        </p:nvSpPr>
        <p:spPr>
          <a:xfrm>
            <a:off x="457200" y="2070781"/>
            <a:ext cx="8229600" cy="27624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man who wanders from the way of understanding Will rest in the assembly of the dead.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21:16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560056" y="209279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BF207C3-B1D9-47EE-8FB2-8BE111487696}"/>
              </a:ext>
            </a:extLst>
          </p:cNvPr>
          <p:cNvSpPr txBox="1">
            <a:spLocks noChangeArrowheads="1"/>
          </p:cNvSpPr>
          <p:nvPr/>
        </p:nvSpPr>
        <p:spPr bwMode="auto">
          <a:xfrm>
            <a:off x="3073347" y="2095420"/>
            <a:ext cx="57658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wanders from the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B4DCD20-650D-4990-BFF1-51B50C81F695}"/>
              </a:ext>
            </a:extLst>
          </p:cNvPr>
          <p:cNvSpPr txBox="1">
            <a:spLocks noChangeArrowheads="1"/>
          </p:cNvSpPr>
          <p:nvPr/>
        </p:nvSpPr>
        <p:spPr bwMode="auto">
          <a:xfrm>
            <a:off x="4652161" y="3431381"/>
            <a:ext cx="2579696" cy="77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dead</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6B4D9732-EFB5-435D-BD18-F102EC955E47}"/>
              </a:ext>
            </a:extLst>
          </p:cNvPr>
          <p:cNvSpPr txBox="1">
            <a:spLocks noChangeArrowheads="1"/>
          </p:cNvSpPr>
          <p:nvPr/>
        </p:nvSpPr>
        <p:spPr bwMode="auto">
          <a:xfrm>
            <a:off x="4548868" y="2752725"/>
            <a:ext cx="3242582" cy="78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rest in</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6">
            <a:extLst>
              <a:ext uri="{FF2B5EF4-FFF2-40B4-BE49-F238E27FC236}">
                <a16:creationId xmlns:a16="http://schemas.microsoft.com/office/drawing/2014/main" id="{EDD516BC-292D-46D4-84A4-9C8E2C4BF655}"/>
              </a:ext>
            </a:extLst>
          </p:cNvPr>
          <p:cNvSpPr>
            <a:spLocks noChangeArrowheads="1"/>
          </p:cNvSpPr>
          <p:nvPr/>
        </p:nvSpPr>
        <p:spPr bwMode="auto">
          <a:xfrm>
            <a:off x="6805876" y="267160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16-Point Star 3">
            <a:extLst>
              <a:ext uri="{FF2B5EF4-FFF2-40B4-BE49-F238E27FC236}">
                <a16:creationId xmlns:a16="http://schemas.microsoft.com/office/drawing/2014/main" id="{988E03BF-A058-47C1-A7CC-F00573AAA911}"/>
              </a:ext>
            </a:extLst>
          </p:cNvPr>
          <p:cNvSpPr/>
          <p:nvPr/>
        </p:nvSpPr>
        <p:spPr>
          <a:xfrm>
            <a:off x="3242893" y="5562600"/>
            <a:ext cx="2743200" cy="2590800"/>
          </a:xfrm>
          <a:prstGeom prst="star16">
            <a:avLst>
              <a:gd name="adj" fmla="val 13850"/>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4">
            <a:extLst>
              <a:ext uri="{FF2B5EF4-FFF2-40B4-BE49-F238E27FC236}">
                <a16:creationId xmlns:a16="http://schemas.microsoft.com/office/drawing/2014/main" id="{4F7AD9B1-252C-432C-9052-08571C2F1E89}"/>
              </a:ext>
            </a:extLst>
          </p:cNvPr>
          <p:cNvSpPr/>
          <p:nvPr/>
        </p:nvSpPr>
        <p:spPr>
          <a:xfrm>
            <a:off x="3262184" y="5469038"/>
            <a:ext cx="2743200" cy="2743200"/>
          </a:xfrm>
          <a:prstGeom prst="star4">
            <a:avLst>
              <a:gd name="adj" fmla="val 3376"/>
            </a:avLst>
          </a:prstGeom>
          <a:solidFill>
            <a:srgbClr val="1C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2">
            <a:extLst>
              <a:ext uri="{FF2B5EF4-FFF2-40B4-BE49-F238E27FC236}">
                <a16:creationId xmlns:a16="http://schemas.microsoft.com/office/drawing/2014/main" id="{E1C9F3B6-F6B7-48FC-A595-930F6A5BF837}"/>
              </a:ext>
            </a:extLst>
          </p:cNvPr>
          <p:cNvSpPr txBox="1">
            <a:spLocks noChangeArrowheads="1"/>
          </p:cNvSpPr>
          <p:nvPr/>
        </p:nvSpPr>
        <p:spPr bwMode="auto">
          <a:xfrm>
            <a:off x="4571842" y="2149373"/>
            <a:ext cx="16705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5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0EA59CB7-1823-4EDE-BC31-95957623E389}"/>
              </a:ext>
            </a:extLst>
          </p:cNvPr>
          <p:cNvSpPr txBox="1">
            <a:spLocks noChangeArrowheads="1"/>
          </p:cNvSpPr>
          <p:nvPr/>
        </p:nvSpPr>
        <p:spPr bwMode="auto">
          <a:xfrm>
            <a:off x="4255821" y="4044778"/>
            <a:ext cx="21804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5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4305352" y="3089927"/>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67435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0"/>
                                  </p:stCondLst>
                                  <p:childTnLst>
                                    <p:set>
                                      <p:cBhvr override="childStyle">
                                        <p:cTn id="31" dur="5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6" presetClass="exit" presetSubtype="21" fill="hold" grpId="2" nodeType="withEffect">
                                  <p:stCondLst>
                                    <p:cond delay="0"/>
                                  </p:stCondLst>
                                  <p:childTnLst>
                                    <p:animEffect transition="out" filter="barn(inVertical)">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22" presetClass="entr" presetSubtype="8" fill="hold" grpId="0" nodeType="withEffect">
                                  <p:stCondLst>
                                    <p:cond delay="40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18" presetClass="emph" presetSubtype="0" fill="hold" grpId="1" nodeType="withEffect">
                                  <p:stCondLst>
                                    <p:cond delay="400"/>
                                  </p:stCondLst>
                                  <p:childTnLst>
                                    <p:set>
                                      <p:cBhvr override="childStyle">
                                        <p:cTn id="45" dur="500" fill="hold"/>
                                        <p:tgtEl>
                                          <p:spTgt spid="10"/>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0" presetClass="entr" presetSubtype="0" fill="hold" grpId="0" nodeType="withEffect">
                                  <p:stCondLst>
                                    <p:cond delay="80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stCondLst>
                                            <p:cond delay="0"/>
                                          </p:stCondLst>
                                        </p:cTn>
                                        <p:tgtEl>
                                          <p:spTgt spid="12"/>
                                        </p:tgtEl>
                                      </p:cBhvr>
                                    </p:animEffect>
                                    <p:anim to="" calcmode="lin" valueType="num">
                                      <p:cBhvr>
                                        <p:cTn id="5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54" fill="hold">
                            <p:stCondLst>
                              <p:cond delay="1300"/>
                            </p:stCondLst>
                            <p:childTnLst>
                              <p:par>
                                <p:cTn id="55" presetID="23" presetClass="entr" presetSubtype="16" fill="hold" grpId="1"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childTnLst>
                                </p:cTn>
                              </p:par>
                              <p:par>
                                <p:cTn id="59" presetID="23" presetClass="entr" presetSubtype="16" fill="hold" grpId="1"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par>
                                <p:cTn id="63" presetID="8" presetClass="emph" presetSubtype="0" repeatCount="indefinite" fill="hold" grpId="0" nodeType="withEffect">
                                  <p:stCondLst>
                                    <p:cond delay="0"/>
                                  </p:stCondLst>
                                  <p:childTnLst>
                                    <p:animRot by="-21600000">
                                      <p:cBhvr>
                                        <p:cTn id="64" dur="1000" fill="hold"/>
                                        <p:tgtEl>
                                          <p:spTgt spid="13"/>
                                        </p:tgtEl>
                                        <p:attrNameLst>
                                          <p:attrName>r</p:attrName>
                                        </p:attrNameLst>
                                      </p:cBhvr>
                                    </p:animRot>
                                  </p:childTnLst>
                                </p:cTn>
                              </p:par>
                              <p:par>
                                <p:cTn id="65" presetID="8" presetClass="emph" presetSubtype="0" repeatCount="indefinite" fill="hold" grpId="0" nodeType="withEffect">
                                  <p:stCondLst>
                                    <p:cond delay="0"/>
                                  </p:stCondLst>
                                  <p:childTnLst>
                                    <p:animRot by="21600000">
                                      <p:cBhvr>
                                        <p:cTn id="66" dur="500" fill="hold"/>
                                        <p:tgtEl>
                                          <p:spTgt spid="14"/>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1"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250"/>
                                        <p:tgtEl>
                                          <p:spTgt spid="4"/>
                                        </p:tgtEl>
                                      </p:cBhvr>
                                    </p:animEffect>
                                  </p:childTnLst>
                                </p:cTn>
                              </p:par>
                              <p:par>
                                <p:cTn id="72" presetID="0" presetClass="path" presetSubtype="0" accel="50000" decel="50000" fill="hold" grpId="0" nodeType="withEffect">
                                  <p:stCondLst>
                                    <p:cond delay="0"/>
                                  </p:stCondLst>
                                  <p:childTnLst>
                                    <p:animMotion origin="layout" path="M 2.5E-6 1.85185E-6 L -0.24653 0.14537 " pathEditMode="relative" rAng="0" ptsTypes="AA">
                                      <p:cBhvr>
                                        <p:cTn id="73" dur="2000" fill="hold"/>
                                        <p:tgtEl>
                                          <p:spTgt spid="4"/>
                                        </p:tgtEl>
                                        <p:attrNameLst>
                                          <p:attrName>ppt_x</p:attrName>
                                          <p:attrName>ppt_y</p:attrName>
                                        </p:attrNameLst>
                                      </p:cBhvr>
                                      <p:rCtr x="-12326" y="7269"/>
                                    </p:animMotion>
                                  </p:childTnLst>
                                </p:cTn>
                              </p:par>
                              <p:par>
                                <p:cTn id="74" presetID="10" presetClass="exit" presetSubtype="0" fill="hold" grpId="1" nodeType="withEffect">
                                  <p:stCondLst>
                                    <p:cond delay="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23" presetClass="exit" presetSubtype="32" fill="hold" grpId="2" nodeType="withEffect">
                                  <p:stCondLst>
                                    <p:cond delay="500"/>
                                  </p:stCondLst>
                                  <p:childTnLst>
                                    <p:anim calcmode="lin" valueType="num">
                                      <p:cBhvr>
                                        <p:cTn id="93" dur="500"/>
                                        <p:tgtEl>
                                          <p:spTgt spid="13"/>
                                        </p:tgtEl>
                                        <p:attrNameLst>
                                          <p:attrName>ppt_w</p:attrName>
                                        </p:attrNameLst>
                                      </p:cBhvr>
                                      <p:tavLst>
                                        <p:tav tm="0">
                                          <p:val>
                                            <p:strVal val="ppt_w"/>
                                          </p:val>
                                        </p:tav>
                                        <p:tav tm="100000">
                                          <p:val>
                                            <p:fltVal val="0"/>
                                          </p:val>
                                        </p:tav>
                                      </p:tavLst>
                                    </p:anim>
                                    <p:anim calcmode="lin" valueType="num">
                                      <p:cBhvr>
                                        <p:cTn id="94" dur="500"/>
                                        <p:tgtEl>
                                          <p:spTgt spid="13"/>
                                        </p:tgtEl>
                                        <p:attrNameLst>
                                          <p:attrName>ppt_h</p:attrName>
                                        </p:attrNameLst>
                                      </p:cBhvr>
                                      <p:tavLst>
                                        <p:tav tm="0">
                                          <p:val>
                                            <p:strVal val="ppt_h"/>
                                          </p:val>
                                        </p:tav>
                                        <p:tav tm="100000">
                                          <p:val>
                                            <p:fltVal val="0"/>
                                          </p:val>
                                        </p:tav>
                                      </p:tavLst>
                                    </p:anim>
                                    <p:set>
                                      <p:cBhvr>
                                        <p:cTn id="95" dur="1" fill="hold">
                                          <p:stCondLst>
                                            <p:cond delay="499"/>
                                          </p:stCondLst>
                                        </p:cTn>
                                        <p:tgtEl>
                                          <p:spTgt spid="13"/>
                                        </p:tgtEl>
                                        <p:attrNameLst>
                                          <p:attrName>style.visibility</p:attrName>
                                        </p:attrNameLst>
                                      </p:cBhvr>
                                      <p:to>
                                        <p:strVal val="hidden"/>
                                      </p:to>
                                    </p:set>
                                  </p:childTnLst>
                                </p:cTn>
                              </p:par>
                              <p:par>
                                <p:cTn id="96" presetID="23" presetClass="exit" presetSubtype="32" fill="hold" grpId="2" nodeType="withEffect">
                                  <p:stCondLst>
                                    <p:cond delay="750"/>
                                  </p:stCondLst>
                                  <p:childTnLst>
                                    <p:anim calcmode="lin" valueType="num">
                                      <p:cBhvr>
                                        <p:cTn id="97" dur="500"/>
                                        <p:tgtEl>
                                          <p:spTgt spid="14"/>
                                        </p:tgtEl>
                                        <p:attrNameLst>
                                          <p:attrName>ppt_w</p:attrName>
                                        </p:attrNameLst>
                                      </p:cBhvr>
                                      <p:tavLst>
                                        <p:tav tm="0">
                                          <p:val>
                                            <p:strVal val="ppt_w"/>
                                          </p:val>
                                        </p:tav>
                                        <p:tav tm="100000">
                                          <p:val>
                                            <p:fltVal val="0"/>
                                          </p:val>
                                        </p:tav>
                                      </p:tavLst>
                                    </p:anim>
                                    <p:anim calcmode="lin" valueType="num">
                                      <p:cBhvr>
                                        <p:cTn id="98" dur="500"/>
                                        <p:tgtEl>
                                          <p:spTgt spid="14"/>
                                        </p:tgtEl>
                                        <p:attrNameLst>
                                          <p:attrName>ppt_h</p:attrName>
                                        </p:attrNameLst>
                                      </p:cBhvr>
                                      <p:tavLst>
                                        <p:tav tm="0">
                                          <p:val>
                                            <p:strVal val="ppt_h"/>
                                          </p:val>
                                        </p:tav>
                                        <p:tav tm="100000">
                                          <p:val>
                                            <p:fltVal val="0"/>
                                          </p:val>
                                        </p:tav>
                                      </p:tavLst>
                                    </p:anim>
                                    <p:set>
                                      <p:cBhvr>
                                        <p:cTn id="99" dur="1" fill="hold">
                                          <p:stCondLst>
                                            <p:cond delay="499"/>
                                          </p:stCondLst>
                                        </p:cTn>
                                        <p:tgtEl>
                                          <p:spTgt spid="1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1000"/>
                                        <p:tgtEl>
                                          <p:spTgt spid="15"/>
                                        </p:tgtEl>
                                      </p:cBhvr>
                                    </p:animEffect>
                                    <p:anim calcmode="lin" valueType="num">
                                      <p:cBhvr>
                                        <p:cTn id="105" dur="1000" fill="hold"/>
                                        <p:tgtEl>
                                          <p:spTgt spid="15"/>
                                        </p:tgtEl>
                                        <p:attrNameLst>
                                          <p:attrName>ppt_x</p:attrName>
                                        </p:attrNameLst>
                                      </p:cBhvr>
                                      <p:tavLst>
                                        <p:tav tm="0">
                                          <p:val>
                                            <p:strVal val="#ppt_x"/>
                                          </p:val>
                                        </p:tav>
                                        <p:tav tm="100000">
                                          <p:val>
                                            <p:strVal val="#ppt_x"/>
                                          </p:val>
                                        </p:tav>
                                      </p:tavLst>
                                    </p:anim>
                                    <p:anim calcmode="lin" valueType="num">
                                      <p:cBhvr>
                                        <p:cTn id="106" dur="1000" fill="hold"/>
                                        <p:tgtEl>
                                          <p:spTgt spid="15"/>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fade">
                                      <p:cBhvr>
                                        <p:cTn id="109" dur="1000"/>
                                        <p:tgtEl>
                                          <p:spTgt spid="16"/>
                                        </p:tgtEl>
                                      </p:cBhvr>
                                    </p:animEffect>
                                    <p:anim calcmode="lin" valueType="num">
                                      <p:cBhvr>
                                        <p:cTn id="110" dur="1000" fill="hold"/>
                                        <p:tgtEl>
                                          <p:spTgt spid="16"/>
                                        </p:tgtEl>
                                        <p:attrNameLst>
                                          <p:attrName>ppt_x</p:attrName>
                                        </p:attrNameLst>
                                      </p:cBhvr>
                                      <p:tavLst>
                                        <p:tav tm="0">
                                          <p:val>
                                            <p:strVal val="#ppt_x"/>
                                          </p:val>
                                        </p:tav>
                                        <p:tav tm="100000">
                                          <p:val>
                                            <p:strVal val="#ppt_x"/>
                                          </p:val>
                                        </p:tav>
                                      </p:tavLst>
                                    </p:anim>
                                    <p:anim calcmode="lin" valueType="num">
                                      <p:cBhvr>
                                        <p:cTn id="111" dur="1000" fill="hold"/>
                                        <p:tgtEl>
                                          <p:spTgt spid="16"/>
                                        </p:tgtEl>
                                        <p:attrNameLst>
                                          <p:attrName>ppt_y</p:attrName>
                                        </p:attrNameLst>
                                      </p:cBhvr>
                                      <p:tavLst>
                                        <p:tav tm="0">
                                          <p:val>
                                            <p:strVal val="#ppt_y-.1"/>
                                          </p:val>
                                        </p:tav>
                                        <p:tav tm="100000">
                                          <p:val>
                                            <p:strVal val="#ppt_y"/>
                                          </p:val>
                                        </p:tav>
                                      </p:tavLst>
                                    </p:anim>
                                  </p:childTnLst>
                                </p:cTn>
                              </p:par>
                              <p:par>
                                <p:cTn id="112" presetID="17" presetClass="entr" presetSubtype="10" fill="hold" grpId="2" nodeType="withEffect">
                                  <p:stCondLst>
                                    <p:cond delay="0"/>
                                  </p:stCondLst>
                                  <p:childTnLst>
                                    <p:set>
                                      <p:cBhvr>
                                        <p:cTn id="113" dur="1" fill="hold">
                                          <p:stCondLst>
                                            <p:cond delay="0"/>
                                          </p:stCondLst>
                                        </p:cTn>
                                        <p:tgtEl>
                                          <p:spTgt spid="15"/>
                                        </p:tgtEl>
                                        <p:attrNameLst>
                                          <p:attrName>style.visibility</p:attrName>
                                        </p:attrNameLst>
                                      </p:cBhvr>
                                      <p:to>
                                        <p:strVal val="visible"/>
                                      </p:to>
                                    </p:set>
                                    <p:anim calcmode="lin" valueType="num">
                                      <p:cBhvr>
                                        <p:cTn id="114" dur="1000" fill="hold"/>
                                        <p:tgtEl>
                                          <p:spTgt spid="15"/>
                                        </p:tgtEl>
                                        <p:attrNameLst>
                                          <p:attrName>ppt_w</p:attrName>
                                        </p:attrNameLst>
                                      </p:cBhvr>
                                      <p:tavLst>
                                        <p:tav tm="0">
                                          <p:val>
                                            <p:fltVal val="0"/>
                                          </p:val>
                                        </p:tav>
                                        <p:tav tm="100000">
                                          <p:val>
                                            <p:strVal val="#ppt_w"/>
                                          </p:val>
                                        </p:tav>
                                      </p:tavLst>
                                    </p:anim>
                                    <p:anim calcmode="lin" valueType="num">
                                      <p:cBhvr>
                                        <p:cTn id="115" dur="1000" fill="hold"/>
                                        <p:tgtEl>
                                          <p:spTgt spid="15"/>
                                        </p:tgtEl>
                                        <p:attrNameLst>
                                          <p:attrName>ppt_h</p:attrName>
                                        </p:attrNameLst>
                                      </p:cBhvr>
                                      <p:tavLst>
                                        <p:tav tm="0">
                                          <p:val>
                                            <p:strVal val="#ppt_h"/>
                                          </p:val>
                                        </p:tav>
                                        <p:tav tm="100000">
                                          <p:val>
                                            <p:strVal val="#ppt_h"/>
                                          </p:val>
                                        </p:tav>
                                      </p:tavLst>
                                    </p:anim>
                                  </p:childTnLst>
                                </p:cTn>
                              </p:par>
                              <p:par>
                                <p:cTn id="116" presetID="17" presetClass="entr" presetSubtype="10" fill="hold" grpId="2" nodeType="withEffect">
                                  <p:stCondLst>
                                    <p:cond delay="0"/>
                                  </p:stCondLst>
                                  <p:childTnLst>
                                    <p:set>
                                      <p:cBhvr>
                                        <p:cTn id="117" dur="1" fill="hold">
                                          <p:stCondLst>
                                            <p:cond delay="0"/>
                                          </p:stCondLst>
                                        </p:cTn>
                                        <p:tgtEl>
                                          <p:spTgt spid="16"/>
                                        </p:tgtEl>
                                        <p:attrNameLst>
                                          <p:attrName>style.visibility</p:attrName>
                                        </p:attrNameLst>
                                      </p:cBhvr>
                                      <p:to>
                                        <p:strVal val="visible"/>
                                      </p:to>
                                    </p:set>
                                    <p:anim calcmode="lin" valueType="num">
                                      <p:cBhvr>
                                        <p:cTn id="118" dur="1000" fill="hold"/>
                                        <p:tgtEl>
                                          <p:spTgt spid="16"/>
                                        </p:tgtEl>
                                        <p:attrNameLst>
                                          <p:attrName>ppt_w</p:attrName>
                                        </p:attrNameLst>
                                      </p:cBhvr>
                                      <p:tavLst>
                                        <p:tav tm="0">
                                          <p:val>
                                            <p:fltVal val="0"/>
                                          </p:val>
                                        </p:tav>
                                        <p:tav tm="100000">
                                          <p:val>
                                            <p:strVal val="#ppt_w"/>
                                          </p:val>
                                        </p:tav>
                                      </p:tavLst>
                                    </p:anim>
                                    <p:anim calcmode="lin" valueType="num">
                                      <p:cBhvr>
                                        <p:cTn id="119" dur="1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xit" presetSubtype="1" fill="hold" grpId="1" nodeType="clickEffect">
                                  <p:stCondLst>
                                    <p:cond delay="0"/>
                                  </p:stCondLst>
                                  <p:childTnLst>
                                    <p:anim calcmode="lin" valueType="num">
                                      <p:cBhvr additive="base">
                                        <p:cTn id="123" dur="500"/>
                                        <p:tgtEl>
                                          <p:spTgt spid="15"/>
                                        </p:tgtEl>
                                        <p:attrNameLst>
                                          <p:attrName>ppt_x</p:attrName>
                                        </p:attrNameLst>
                                      </p:cBhvr>
                                      <p:tavLst>
                                        <p:tav tm="0">
                                          <p:val>
                                            <p:strVal val="ppt_x"/>
                                          </p:val>
                                        </p:tav>
                                        <p:tav tm="100000">
                                          <p:val>
                                            <p:strVal val="ppt_x"/>
                                          </p:val>
                                        </p:tav>
                                      </p:tavLst>
                                    </p:anim>
                                    <p:anim calcmode="lin" valueType="num">
                                      <p:cBhvr additive="base">
                                        <p:cTn id="124" dur="500"/>
                                        <p:tgtEl>
                                          <p:spTgt spid="15"/>
                                        </p:tgtEl>
                                        <p:attrNameLst>
                                          <p:attrName>ppt_y</p:attrName>
                                        </p:attrNameLst>
                                      </p:cBhvr>
                                      <p:tavLst>
                                        <p:tav tm="0">
                                          <p:val>
                                            <p:strVal val="ppt_y"/>
                                          </p:val>
                                        </p:tav>
                                        <p:tav tm="100000">
                                          <p:val>
                                            <p:strVal val="0-ppt_h/2"/>
                                          </p:val>
                                        </p:tav>
                                      </p:tavLst>
                                    </p:anim>
                                    <p:set>
                                      <p:cBhvr>
                                        <p:cTn id="125" dur="1" fill="hold">
                                          <p:stCondLst>
                                            <p:cond delay="499"/>
                                          </p:stCondLst>
                                        </p:cTn>
                                        <p:tgtEl>
                                          <p:spTgt spid="15"/>
                                        </p:tgtEl>
                                        <p:attrNameLst>
                                          <p:attrName>style.visibility</p:attrName>
                                        </p:attrNameLst>
                                      </p:cBhvr>
                                      <p:to>
                                        <p:strVal val="hidden"/>
                                      </p:to>
                                    </p:set>
                                  </p:childTnLst>
                                </p:cTn>
                              </p:par>
                              <p:par>
                                <p:cTn id="126" presetID="2" presetClass="exit" presetSubtype="4" fill="hold" grpId="1" nodeType="withEffect">
                                  <p:stCondLst>
                                    <p:cond delay="0"/>
                                  </p:stCondLst>
                                  <p:childTnLst>
                                    <p:anim calcmode="lin" valueType="num">
                                      <p:cBhvr additive="base">
                                        <p:cTn id="127" dur="500"/>
                                        <p:tgtEl>
                                          <p:spTgt spid="16"/>
                                        </p:tgtEl>
                                        <p:attrNameLst>
                                          <p:attrName>ppt_x</p:attrName>
                                        </p:attrNameLst>
                                      </p:cBhvr>
                                      <p:tavLst>
                                        <p:tav tm="0">
                                          <p:val>
                                            <p:strVal val="ppt_x"/>
                                          </p:val>
                                        </p:tav>
                                        <p:tav tm="100000">
                                          <p:val>
                                            <p:strVal val="ppt_x"/>
                                          </p:val>
                                        </p:tav>
                                      </p:tavLst>
                                    </p:anim>
                                    <p:anim calcmode="lin" valueType="num">
                                      <p:cBhvr additive="base">
                                        <p:cTn id="128" dur="500"/>
                                        <p:tgtEl>
                                          <p:spTgt spid="16"/>
                                        </p:tgtEl>
                                        <p:attrNameLst>
                                          <p:attrName>ppt_y</p:attrName>
                                        </p:attrNameLst>
                                      </p:cBhvr>
                                      <p:tavLst>
                                        <p:tav tm="0">
                                          <p:val>
                                            <p:strVal val="ppt_y"/>
                                          </p:val>
                                        </p:tav>
                                        <p:tav tm="100000">
                                          <p:val>
                                            <p:strVal val="1+ppt_h/2"/>
                                          </p:val>
                                        </p:tav>
                                      </p:tavLst>
                                    </p:anim>
                                    <p:set>
                                      <p:cBhvr>
                                        <p:cTn id="12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10" grpId="0"/>
      <p:bldP spid="10" grpId="1"/>
      <p:bldP spid="10" grpId="2"/>
      <p:bldP spid="3074" grpId="0"/>
      <p:bldP spid="3074" grpId="1"/>
      <p:bldP spid="4" grpId="0"/>
      <p:bldP spid="4" grpId="1"/>
      <p:bldP spid="4" grpId="2"/>
      <p:bldP spid="7" grpId="0"/>
      <p:bldP spid="7" grpId="1"/>
      <p:bldP spid="9" grpId="0"/>
      <p:bldP spid="9" grpId="1"/>
      <p:bldP spid="11" grpId="0"/>
      <p:bldP spid="11" grpId="1"/>
      <p:bldP spid="12" grpId="0"/>
      <p:bldP spid="12" grpId="1"/>
      <p:bldP spid="13" grpId="0" animBg="1"/>
      <p:bldP spid="13" grpId="1" animBg="1"/>
      <p:bldP spid="13" grpId="2" animBg="1"/>
      <p:bldP spid="14" grpId="0" animBg="1"/>
      <p:bldP spid="14" grpId="1" animBg="1"/>
      <p:bldP spid="14" grpId="2" animBg="1"/>
      <p:bldP spid="15" grpId="0"/>
      <p:bldP spid="15" grpId="1"/>
      <p:bldP spid="15" grpId="2"/>
      <p:bldP spid="16" grpId="0"/>
      <p:bldP spid="16" grpId="1"/>
      <p:bldP spid="16"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7297"/>
          </a:xfrm>
          <a:prstGeom prst="rect">
            <a:avLst/>
          </a:prstGeom>
        </p:spPr>
      </p:pic>
      <p:sp>
        <p:nvSpPr>
          <p:cNvPr id="3074" name="Rectangle 2"/>
          <p:cNvSpPr>
            <a:spLocks noGrp="1" noChangeArrowheads="1"/>
          </p:cNvSpPr>
          <p:nvPr>
            <p:ph type="title"/>
          </p:nvPr>
        </p:nvSpPr>
        <p:spPr>
          <a:xfrm>
            <a:off x="435429" y="1733324"/>
            <a:ext cx="8229600" cy="34156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 unjust man is an abomination to the righteous, And he who         is upright in the way is an abomination to the wicked.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29:27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305352" y="3089927"/>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865369" y="167767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8AFD8B9-8E62-4670-9A23-7DCAB5DC717F}"/>
              </a:ext>
            </a:extLst>
          </p:cNvPr>
          <p:cNvSpPr txBox="1">
            <a:spLocks noChangeArrowheads="1"/>
          </p:cNvSpPr>
          <p:nvPr/>
        </p:nvSpPr>
        <p:spPr bwMode="auto">
          <a:xfrm>
            <a:off x="2098430" y="779901"/>
            <a:ext cx="47361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3300"/>
                  </a:glow>
                  <a:outerShdw blurRad="50800" algn="tl" rotWithShape="0">
                    <a:srgbClr val="000000"/>
                  </a:outerShdw>
                </a:effectLst>
                <a:uLnTx/>
                <a:uFillTx/>
                <a:latin typeface="Calibri" panose="020F0502020204030204" pitchFamily="34" charset="0"/>
                <a:ea typeface="+mj-ea"/>
                <a:cs typeface="+mj-cs"/>
              </a:rPr>
              <a:t>evil hat</a:t>
            </a:r>
            <a:r>
              <a:rPr kumimoji="0" lang="en-US" altLang="en-US" sz="4400" b="1" i="0" u="none" strike="noStrike" kern="0" cap="none" spc="0" normalizeH="0" baseline="0" noProof="0" dirty="0">
                <a:ln w="3175" cmpd="sng">
                  <a:solidFill>
                    <a:srgbClr val="FFFFFF"/>
                  </a:solidFill>
                  <a:prstDash val="solid"/>
                  <a:miter lim="800000"/>
                </a:ln>
                <a:solidFill>
                  <a:srgbClr val="CC9900"/>
                </a:solidFill>
                <a:effectLst>
                  <a:glow rad="101600">
                    <a:srgbClr val="003300"/>
                  </a:glow>
                  <a:outerShdw blurRad="50800" algn="tl" rotWithShape="0">
                    <a:srgbClr val="000000"/>
                  </a:outerShdw>
                </a:effectLst>
                <a:uLnTx/>
                <a:uFillTx/>
                <a:latin typeface="Calibri" panose="020F0502020204030204" pitchFamily="34" charset="0"/>
                <a:ea typeface="+mj-ea"/>
                <a:cs typeface="+mj-cs"/>
              </a:rPr>
              <a:t>es good</a:t>
            </a:r>
            <a:endParaRPr kumimoji="0" lang="en-US" altLang="en-US" sz="4400" b="1" i="1" u="none" strike="noStrike" kern="0" cap="none" spc="0" normalizeH="0" baseline="0" noProof="0" dirty="0">
              <a:ln w="3175" cmpd="sng">
                <a:solidFill>
                  <a:srgbClr val="FFFFFF"/>
                </a:solidFill>
                <a:prstDash val="solid"/>
                <a:miter lim="800000"/>
              </a:ln>
              <a:solidFill>
                <a:srgbClr val="CC9900"/>
              </a:solidFill>
              <a:effectLst>
                <a:glow rad="101600">
                  <a:srgbClr val="0033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D10DA8E-841E-47EA-9144-6AFF53DF3139}"/>
              </a:ext>
            </a:extLst>
          </p:cNvPr>
          <p:cNvSpPr txBox="1">
            <a:spLocks noChangeArrowheads="1"/>
          </p:cNvSpPr>
          <p:nvPr/>
        </p:nvSpPr>
        <p:spPr bwMode="auto">
          <a:xfrm>
            <a:off x="2708031" y="5387069"/>
            <a:ext cx="38451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CC9900"/>
                </a:solidFill>
                <a:effectLst>
                  <a:glow rad="101600">
                    <a:srgbClr val="003300"/>
                  </a:glow>
                  <a:outerShdw blurRad="50800" algn="tl" rotWithShape="0">
                    <a:srgbClr val="000000"/>
                  </a:outerShdw>
                </a:effectLst>
                <a:uLnTx/>
                <a:uFillTx/>
                <a:latin typeface="Calibri" panose="020F0502020204030204" pitchFamily="34" charset="0"/>
                <a:ea typeface="+mj-ea"/>
                <a:cs typeface="+mj-cs"/>
              </a:rPr>
              <a:t>good h</a:t>
            </a: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3300"/>
                  </a:glow>
                  <a:outerShdw blurRad="50800" algn="tl" rotWithShape="0">
                    <a:srgbClr val="000000"/>
                  </a:outerShdw>
                </a:effectLst>
                <a:uLnTx/>
                <a:uFillTx/>
                <a:latin typeface="Calibri" panose="020F0502020204030204" pitchFamily="34" charset="0"/>
                <a:ea typeface="+mj-ea"/>
                <a:cs typeface="+mj-cs"/>
              </a:rPr>
              <a:t>ates evil</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33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240384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50"/>
                                        <p:tgtEl>
                                          <p:spTgt spid="4"/>
                                        </p:tgtEl>
                                      </p:cBhvr>
                                    </p:animEffect>
                                  </p:childTnLst>
                                </p:cTn>
                              </p:par>
                              <p:par>
                                <p:cTn id="31" presetID="0" presetClass="path" presetSubtype="0" accel="50000" decel="50000" fill="hold" grpId="0" nodeType="withEffect">
                                  <p:stCondLst>
                                    <p:cond delay="0"/>
                                  </p:stCondLst>
                                  <p:childTnLst>
                                    <p:animMotion origin="layout" path="M 2.77778E-7 1.48148E-6 L -0.04809 -0.20556 " pathEditMode="relative" rAng="0" ptsTypes="AA">
                                      <p:cBhvr>
                                        <p:cTn id="32" dur="2000" fill="hold"/>
                                        <p:tgtEl>
                                          <p:spTgt spid="4"/>
                                        </p:tgtEl>
                                        <p:attrNameLst>
                                          <p:attrName>ppt_x</p:attrName>
                                          <p:attrName>ppt_y</p:attrName>
                                        </p:attrNameLst>
                                      </p:cBhvr>
                                      <p:rCtr x="-2413" y="-10278"/>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14E8ACA5-A3E1-4748-B90F-719FD4625D87}"/>
              </a:ext>
            </a:extLst>
          </p:cNvPr>
          <p:cNvSpPr txBox="1">
            <a:spLocks/>
          </p:cNvSpPr>
          <p:nvPr/>
        </p:nvSpPr>
        <p:spPr>
          <a:xfrm>
            <a:off x="3492541" y="3068270"/>
            <a:ext cx="29899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teaches</a:t>
            </a:r>
          </a:p>
        </p:txBody>
      </p:sp>
      <p:sp>
        <p:nvSpPr>
          <p:cNvPr id="3074" name="Rectangle 2"/>
          <p:cNvSpPr>
            <a:spLocks noGrp="1" noChangeArrowheads="1"/>
          </p:cNvSpPr>
          <p:nvPr>
            <p:ph type="title"/>
          </p:nvPr>
        </p:nvSpPr>
        <p:spPr>
          <a:xfrm>
            <a:off x="936171" y="2440897"/>
            <a:ext cx="7467600" cy="21528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Good and upright is the LORD; Therefore He teaches sinners in the way.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25:8 </a:t>
            </a:r>
          </a:p>
        </p:txBody>
      </p:sp>
      <p:sp>
        <p:nvSpPr>
          <p:cNvPr id="7" name="Rectangle 2">
            <a:extLst>
              <a:ext uri="{FF2B5EF4-FFF2-40B4-BE49-F238E27FC236}">
                <a16:creationId xmlns:a16="http://schemas.microsoft.com/office/drawing/2014/main" id="{20BAE9EB-FB71-4CD4-8447-1D12EB7FEA29}"/>
              </a:ext>
            </a:extLst>
          </p:cNvPr>
          <p:cNvSpPr txBox="1">
            <a:spLocks noChangeArrowheads="1"/>
          </p:cNvSpPr>
          <p:nvPr/>
        </p:nvSpPr>
        <p:spPr bwMode="auto">
          <a:xfrm>
            <a:off x="2499685" y="380838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2499685" y="380838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10" name="Picture 9">
            <a:extLst>
              <a:ext uri="{FF2B5EF4-FFF2-40B4-BE49-F238E27FC236}">
                <a16:creationId xmlns:a16="http://schemas.microsoft.com/office/drawing/2014/main" id="{9D52C114-436F-470B-903C-1EACA0F4F2E7}"/>
              </a:ext>
            </a:extLst>
          </p:cNvPr>
          <p:cNvPicPr>
            <a:picLocks noChangeAspect="1"/>
          </p:cNvPicPr>
          <p:nvPr/>
        </p:nvPicPr>
        <p:blipFill>
          <a:blip r:embed="rId4">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82D699F8-5C4E-4CDE-9649-EB1B5D49014F}"/>
              </a:ext>
            </a:extLst>
          </p:cNvPr>
          <p:cNvPicPr>
            <a:picLocks noChangeAspect="1"/>
          </p:cNvPicPr>
          <p:nvPr/>
        </p:nvPicPr>
        <p:blipFill>
          <a:blip r:embed="rId5">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A2A516F2-621F-436A-9544-85207A827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2">
            <a:extLst>
              <a:ext uri="{FF2B5EF4-FFF2-40B4-BE49-F238E27FC236}">
                <a16:creationId xmlns:a16="http://schemas.microsoft.com/office/drawing/2014/main" id="{57348EB5-0D21-4026-AFD9-48F1EDB2140C}"/>
              </a:ext>
            </a:extLst>
          </p:cNvPr>
          <p:cNvSpPr txBox="1">
            <a:spLocks noChangeArrowheads="1"/>
          </p:cNvSpPr>
          <p:nvPr/>
        </p:nvSpPr>
        <p:spPr bwMode="auto">
          <a:xfrm>
            <a:off x="3477126" y="3144261"/>
            <a:ext cx="3024455" cy="74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teaches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2554114" y="4075901"/>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1750"/>
                                        <p:tgtEl>
                                          <p:spTgt spid="10"/>
                                        </p:tgtEl>
                                        <p:attrNameLst>
                                          <p:attrName>ppt_x</p:attrName>
                                        </p:attrNameLst>
                                      </p:cBhvr>
                                      <p:tavLst>
                                        <p:tav tm="0">
                                          <p:val>
                                            <p:strVal val="ppt_x"/>
                                          </p:val>
                                        </p:tav>
                                        <p:tav tm="100000">
                                          <p:val>
                                            <p:strVal val="1+ppt_w/2"/>
                                          </p:val>
                                        </p:tav>
                                      </p:tavLst>
                                    </p:anim>
                                    <p:anim calcmode="lin" valueType="num">
                                      <p:cBhvr additive="base">
                                        <p:cTn id="7" dur="1750"/>
                                        <p:tgtEl>
                                          <p:spTgt spid="10"/>
                                        </p:tgtEl>
                                        <p:attrNameLst>
                                          <p:attrName>ppt_y</p:attrName>
                                        </p:attrNameLst>
                                      </p:cBhvr>
                                      <p:tavLst>
                                        <p:tav tm="0">
                                          <p:val>
                                            <p:strVal val="ppt_y"/>
                                          </p:val>
                                        </p:tav>
                                        <p:tav tm="100000">
                                          <p:val>
                                            <p:strVal val="ppt_y"/>
                                          </p:val>
                                        </p:tav>
                                      </p:tavLst>
                                    </p:anim>
                                    <p:set>
                                      <p:cBhvr>
                                        <p:cTn id="8" dur="1" fill="hold">
                                          <p:stCondLst>
                                            <p:cond delay="1749"/>
                                          </p:stCondLst>
                                        </p:cTn>
                                        <p:tgtEl>
                                          <p:spTgt spid="10"/>
                                        </p:tgtEl>
                                        <p:attrNameLst>
                                          <p:attrName>style.visibility</p:attrName>
                                        </p:attrNameLst>
                                      </p:cBhvr>
                                      <p:to>
                                        <p:strVal val="hidden"/>
                                      </p:to>
                                    </p:set>
                                  </p:childTnLst>
                                </p:cTn>
                              </p:par>
                              <p:par>
                                <p:cTn id="9" presetID="2" presetClass="exit" presetSubtype="8" fill="hold" nodeType="withEffect">
                                  <p:stCondLst>
                                    <p:cond delay="0"/>
                                  </p:stCondLst>
                                  <p:childTnLst>
                                    <p:anim calcmode="lin" valueType="num">
                                      <p:cBhvr additive="base">
                                        <p:cTn id="10" dur="1750"/>
                                        <p:tgtEl>
                                          <p:spTgt spid="11"/>
                                        </p:tgtEl>
                                        <p:attrNameLst>
                                          <p:attrName>ppt_x</p:attrName>
                                        </p:attrNameLst>
                                      </p:cBhvr>
                                      <p:tavLst>
                                        <p:tav tm="0">
                                          <p:val>
                                            <p:strVal val="ppt_x"/>
                                          </p:val>
                                        </p:tav>
                                        <p:tav tm="100000">
                                          <p:val>
                                            <p:strVal val="0-ppt_w/2"/>
                                          </p:val>
                                        </p:tav>
                                      </p:tavLst>
                                    </p:anim>
                                    <p:anim calcmode="lin" valueType="num">
                                      <p:cBhvr additive="base">
                                        <p:cTn id="11" dur="1750"/>
                                        <p:tgtEl>
                                          <p:spTgt spid="11"/>
                                        </p:tgtEl>
                                        <p:attrNameLst>
                                          <p:attrName>ppt_y</p:attrName>
                                        </p:attrNameLst>
                                      </p:cBhvr>
                                      <p:tavLst>
                                        <p:tav tm="0">
                                          <p:val>
                                            <p:strVal val="ppt_y"/>
                                          </p:val>
                                        </p:tav>
                                        <p:tav tm="100000">
                                          <p:val>
                                            <p:strVal val="ppt_y"/>
                                          </p:val>
                                        </p:tav>
                                      </p:tavLst>
                                    </p:anim>
                                    <p:set>
                                      <p:cBhvr>
                                        <p:cTn id="12" dur="1" fill="hold">
                                          <p:stCondLst>
                                            <p:cond delay="1749"/>
                                          </p:stCondLst>
                                        </p:cTn>
                                        <p:tgtEl>
                                          <p:spTgt spid="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23" presetClass="entr" presetSubtype="16" fill="hold" grpId="0" nodeType="withEffect">
                                  <p:stCondLst>
                                    <p:cond delay="25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fltVal val="0"/>
                                          </p:val>
                                        </p:tav>
                                        <p:tav tm="100000">
                                          <p:val>
                                            <p:strVal val="#ppt_w"/>
                                          </p:val>
                                        </p:tav>
                                      </p:tavLst>
                                    </p:anim>
                                    <p:anim calcmode="lin" valueType="num">
                                      <p:cBhvr>
                                        <p:cTn id="18" dur="1000" fill="hold"/>
                                        <p:tgtEl>
                                          <p:spTgt spid="3074"/>
                                        </p:tgtEl>
                                        <p:attrNameLst>
                                          <p:attrName>ppt_h</p:attrName>
                                        </p:attrNameLst>
                                      </p:cBhvr>
                                      <p:tavLst>
                                        <p:tav tm="0">
                                          <p:val>
                                            <p:fltVal val="0"/>
                                          </p:val>
                                        </p:tav>
                                        <p:tav tm="100000">
                                          <p:val>
                                            <p:strVal val="#ppt_h"/>
                                          </p:val>
                                        </p:tav>
                                      </p:tavLst>
                                    </p:anim>
                                  </p:childTnLst>
                                </p:cTn>
                              </p:par>
                              <p:par>
                                <p:cTn id="19" presetID="42" presetClass="path" presetSubtype="0" accel="50000" decel="50000" fill="hold" grpId="2" nodeType="withEffect">
                                  <p:stCondLst>
                                    <p:cond delay="250"/>
                                  </p:stCondLst>
                                  <p:childTnLst>
                                    <p:animMotion origin="layout" path="M -3.88889E-6 -2.96296E-6 L 0.029 0.08426 " pathEditMode="relative" rAng="0" ptsTypes="AA">
                                      <p:cBhvr>
                                        <p:cTn id="20" dur="1000" spd="-100000" fill="hold"/>
                                        <p:tgtEl>
                                          <p:spTgt spid="3074"/>
                                        </p:tgtEl>
                                        <p:attrNameLst>
                                          <p:attrName>ppt_x</p:attrName>
                                          <p:attrName>ppt_y</p:attrName>
                                        </p:attrNameLst>
                                      </p:cBhvr>
                                      <p:rCtr x="1441" y="4213"/>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0" presetClass="path" presetSubtype="0" accel="50000" decel="50000" fill="hold" grpId="0" nodeType="withEffect">
                                  <p:stCondLst>
                                    <p:cond delay="0"/>
                                  </p:stCondLst>
                                  <p:childTnLst>
                                    <p:animMotion origin="layout" path="M -2.77778E-7 3.7037E-7 L 0.00608 0.03889 " pathEditMode="relative" rAng="0" ptsTypes="AA">
                                      <p:cBhvr>
                                        <p:cTn id="37" dur="1500" fill="hold"/>
                                        <p:tgtEl>
                                          <p:spTgt spid="4"/>
                                        </p:tgtEl>
                                        <p:attrNameLst>
                                          <p:attrName>ppt_x</p:attrName>
                                          <p:attrName>ppt_y</p:attrName>
                                        </p:attrNameLst>
                                      </p:cBhvr>
                                      <p:rCtr x="295" y="1944"/>
                                    </p:animMotion>
                                  </p:childTnLst>
                                </p:cTn>
                              </p:par>
                              <p:par>
                                <p:cTn id="38" presetID="10" presetClass="exit" presetSubtype="0" fill="hold" grpId="1" nodeType="withEffect">
                                  <p:stCondLst>
                                    <p:cond delay="0"/>
                                  </p:stCondLst>
                                  <p:childTnLst>
                                    <p:animEffect transition="out" filter="fade">
                                      <p:cBhvr>
                                        <p:cTn id="39" dur="1000"/>
                                        <p:tgtEl>
                                          <p:spTgt spid="3074"/>
                                        </p:tgtEl>
                                      </p:cBhvr>
                                    </p:animEffect>
                                    <p:set>
                                      <p:cBhvr>
                                        <p:cTn id="40" dur="1" fill="hold">
                                          <p:stCondLst>
                                            <p:cond delay="99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23" presetClass="entr" presetSubtype="16" fill="hold" grpId="1" nodeType="withEffect">
                                  <p:stCondLst>
                                    <p:cond delay="250"/>
                                  </p:stCondLst>
                                  <p:childTnLst>
                                    <p:set>
                                      <p:cBhvr>
                                        <p:cTn id="48" dur="1" fill="hold">
                                          <p:stCondLst>
                                            <p:cond delay="0"/>
                                          </p:stCondLst>
                                        </p:cTn>
                                        <p:tgtEl>
                                          <p:spTgt spid="7"/>
                                        </p:tgtEl>
                                        <p:attrNameLst>
                                          <p:attrName>style.visibility</p:attrName>
                                        </p:attrNameLst>
                                      </p:cBhvr>
                                      <p:to>
                                        <p:strVal val="visible"/>
                                      </p:to>
                                    </p:set>
                                    <p:anim calcmode="lin" valueType="num">
                                      <p:cBhvr>
                                        <p:cTn id="49" dur="1750" fill="hold"/>
                                        <p:tgtEl>
                                          <p:spTgt spid="7"/>
                                        </p:tgtEl>
                                        <p:attrNameLst>
                                          <p:attrName>ppt_w</p:attrName>
                                        </p:attrNameLst>
                                      </p:cBhvr>
                                      <p:tavLst>
                                        <p:tav tm="0">
                                          <p:val>
                                            <p:fltVal val="0"/>
                                          </p:val>
                                        </p:tav>
                                        <p:tav tm="100000">
                                          <p:val>
                                            <p:strVal val="#ppt_w"/>
                                          </p:val>
                                        </p:tav>
                                      </p:tavLst>
                                    </p:anim>
                                    <p:anim calcmode="lin" valueType="num">
                                      <p:cBhvr>
                                        <p:cTn id="50" dur="1750" fill="hold"/>
                                        <p:tgtEl>
                                          <p:spTgt spid="7"/>
                                        </p:tgtEl>
                                        <p:attrNameLst>
                                          <p:attrName>ppt_h</p:attrName>
                                        </p:attrNameLst>
                                      </p:cBhvr>
                                      <p:tavLst>
                                        <p:tav tm="0">
                                          <p:val>
                                            <p:fltVal val="0"/>
                                          </p:val>
                                        </p:tav>
                                        <p:tav tm="100000">
                                          <p:val>
                                            <p:strVal val="#ppt_h"/>
                                          </p:val>
                                        </p:tav>
                                      </p:tavLst>
                                    </p:anim>
                                  </p:childTnLst>
                                </p:cTn>
                              </p:par>
                              <p:par>
                                <p:cTn id="51" presetID="9" presetClass="entr" presetSubtype="0" fill="hold" grpId="3" nodeType="withEffect">
                                  <p:stCondLst>
                                    <p:cond delay="250"/>
                                  </p:stCondLst>
                                  <p:childTnLst>
                                    <p:set>
                                      <p:cBhvr>
                                        <p:cTn id="52" dur="1" fill="hold">
                                          <p:stCondLst>
                                            <p:cond delay="0"/>
                                          </p:stCondLst>
                                        </p:cTn>
                                        <p:tgtEl>
                                          <p:spTgt spid="7"/>
                                        </p:tgtEl>
                                        <p:attrNameLst>
                                          <p:attrName>style.visibility</p:attrName>
                                        </p:attrNameLst>
                                      </p:cBhvr>
                                      <p:to>
                                        <p:strVal val="visible"/>
                                      </p:to>
                                    </p:set>
                                    <p:animEffect transition="in" filter="dissolve">
                                      <p:cBhvr>
                                        <p:cTn id="53" dur="1750"/>
                                        <p:tgtEl>
                                          <p:spTgt spid="7"/>
                                        </p:tgtEl>
                                      </p:cBhvr>
                                    </p:animEffect>
                                  </p:childTnLst>
                                </p:cTn>
                              </p:par>
                              <p:par>
                                <p:cTn id="54" presetID="0" presetClass="path" presetSubtype="0" accel="50000" fill="hold" grpId="0" nodeType="withEffect">
                                  <p:stCondLst>
                                    <p:cond delay="250"/>
                                  </p:stCondLst>
                                  <p:childTnLst>
                                    <p:animMotion origin="layout" path="M 0.00608 0.03889 L 0.16806 -0.07963 " pathEditMode="relative" rAng="0" ptsTypes="AA">
                                      <p:cBhvr>
                                        <p:cTn id="55" dur="1750" spd="-100000" fill="hold"/>
                                        <p:tgtEl>
                                          <p:spTgt spid="7"/>
                                        </p:tgtEl>
                                        <p:attrNameLst>
                                          <p:attrName>ppt_x</p:attrName>
                                          <p:attrName>ppt_y</p:attrName>
                                        </p:attrNameLst>
                                      </p:cBhvr>
                                      <p:rCtr x="8090" y="-5926"/>
                                    </p:animMotion>
                                  </p:childTnLst>
                                </p:cTn>
                              </p:par>
                              <p:par>
                                <p:cTn id="56" presetID="10" presetClass="exit" presetSubtype="0" fill="hold" grpId="2" nodeType="withEffect">
                                  <p:stCondLst>
                                    <p:cond delay="2000"/>
                                  </p:stCondLst>
                                  <p:childTnLst>
                                    <p:animEffect transition="out" filter="fade">
                                      <p:cBhvr>
                                        <p:cTn id="57" dur="100"/>
                                        <p:tgtEl>
                                          <p:spTgt spid="7"/>
                                        </p:tgtEl>
                                      </p:cBhvr>
                                    </p:animEffect>
                                    <p:set>
                                      <p:cBhvr>
                                        <p:cTn id="58" dur="1" fill="hold">
                                          <p:stCondLst>
                                            <p:cond delay="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7" grpId="0"/>
      <p:bldP spid="7" grpId="1"/>
      <p:bldP spid="7" grpId="2"/>
      <p:bldP spid="7" grpId="3"/>
      <p:bldP spid="4" grpId="0"/>
      <p:bldP spid="4" grpId="1"/>
      <p:bldP spid="12" grpId="0"/>
      <p:bldP spid="1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209"/>
          <a:stretch/>
        </p:blipFill>
        <p:spPr>
          <a:xfrm>
            <a:off x="0" y="-1761"/>
            <a:ext cx="9220200" cy="6858000"/>
          </a:xfrm>
          <a:prstGeom prst="rect">
            <a:avLst/>
          </a:prstGeom>
        </p:spPr>
      </p:pic>
      <p:sp>
        <p:nvSpPr>
          <p:cNvPr id="11" name="Rectangle 2"/>
          <p:cNvSpPr txBox="1">
            <a:spLocks noChangeArrowheads="1"/>
          </p:cNvSpPr>
          <p:nvPr/>
        </p:nvSpPr>
        <p:spPr bwMode="auto">
          <a:xfrm>
            <a:off x="3865369" y="167767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78972" y="1744209"/>
            <a:ext cx="8229600" cy="33176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you say, 'The way of the Lord is not fair.' Hear now, O house of Israel, is it not My way which is fair, and your ways which are not fair?"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Ezekiel 18:25</a:t>
            </a:r>
          </a:p>
        </p:txBody>
      </p:sp>
      <p:sp>
        <p:nvSpPr>
          <p:cNvPr id="5" name="Rectangle 2"/>
          <p:cNvSpPr txBox="1">
            <a:spLocks noChangeArrowheads="1"/>
          </p:cNvSpPr>
          <p:nvPr/>
        </p:nvSpPr>
        <p:spPr bwMode="auto">
          <a:xfrm>
            <a:off x="1435260" y="2675895"/>
            <a:ext cx="6326116" cy="150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way of the Lord = fair</a:t>
            </a:r>
          </a:p>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our ways = not fair</a:t>
            </a:r>
          </a:p>
        </p:txBody>
      </p:sp>
      <p:sp>
        <p:nvSpPr>
          <p:cNvPr id="4" name="Rectangle 2"/>
          <p:cNvSpPr txBox="1">
            <a:spLocks noChangeArrowheads="1"/>
          </p:cNvSpPr>
          <p:nvPr/>
        </p:nvSpPr>
        <p:spPr bwMode="auto">
          <a:xfrm>
            <a:off x="3727039" y="1673244"/>
            <a:ext cx="503499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way of the Lord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49581" y="3689169"/>
            <a:ext cx="111309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fair</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7450141" y="3689168"/>
            <a:ext cx="125006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955354" y="3696932"/>
            <a:ext cx="229371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our ways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2397745" y="4364480"/>
            <a:ext cx="111309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fair</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5654738"/>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10" presetClass="exit" presetSubtype="0" fill="hold" grpId="2" nodeType="withEffect">
                                  <p:stCondLst>
                                    <p:cond delay="90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0" presetClass="path" presetSubtype="0" accel="50000" decel="50000" fill="hold" grpId="0" nodeType="withEffect">
                                  <p:stCondLst>
                                    <p:cond delay="0"/>
                                  </p:stCondLst>
                                  <p:childTnLst>
                                    <p:animMotion origin="layout" path="M -2.5E-6 2.96296E-6 L -0.25225 0.15139 " pathEditMode="relative" rAng="0" ptsTypes="AA">
                                      <p:cBhvr>
                                        <p:cTn id="36" dur="2000" fill="hold"/>
                                        <p:tgtEl>
                                          <p:spTgt spid="4"/>
                                        </p:tgtEl>
                                        <p:attrNameLst>
                                          <p:attrName>ppt_x</p:attrName>
                                          <p:attrName>ppt_y</p:attrName>
                                        </p:attrNameLst>
                                      </p:cBhvr>
                                      <p:rCtr x="-12622" y="7569"/>
                                    </p:animMotion>
                                  </p:childTnLst>
                                </p:cTn>
                              </p:par>
                              <p:par>
                                <p:cTn id="37" presetID="0" presetClass="path" presetSubtype="0" accel="50000" decel="50000" fill="hold" grpId="0" nodeType="withEffect">
                                  <p:stCondLst>
                                    <p:cond delay="0"/>
                                  </p:stCondLst>
                                  <p:childTnLst>
                                    <p:animMotion origin="layout" path="M -1.11111E-6 4.07407E-6 L -0.06823 -0.04584 " pathEditMode="relative" rAng="0" ptsTypes="AA">
                                      <p:cBhvr>
                                        <p:cTn id="38" dur="2000" fill="hold"/>
                                        <p:tgtEl>
                                          <p:spTgt spid="9"/>
                                        </p:tgtEl>
                                        <p:attrNameLst>
                                          <p:attrName>ppt_x</p:attrName>
                                          <p:attrName>ppt_y</p:attrName>
                                        </p:attrNameLst>
                                      </p:cBhvr>
                                      <p:rCtr x="-3420" y="-2292"/>
                                    </p:animMotion>
                                  </p:childTnLst>
                                </p:cTn>
                              </p:par>
                              <p:par>
                                <p:cTn id="39" presetID="0" presetClass="path" presetSubtype="0" accel="50000" decel="50000" fill="hold" grpId="3" nodeType="withEffect">
                                  <p:stCondLst>
                                    <p:cond delay="0"/>
                                  </p:stCondLst>
                                  <p:childTnLst>
                                    <p:animMotion origin="layout" path="M -3.33333E-6 1.48148E-6 C 0.00052 -0.03241 0.00139 -0.06366 0.00973 -0.10255 C 0.01789 -0.14074 0.03056 -0.19468 0.05018 -0.23218 C 0.06962 -0.26991 0.09184 -0.30417 0.12605 -0.32685 C 0.16007 -0.34954 0.21233 -0.3632 0.25643 -0.36898 C 0.30087 -0.375 0.34636 -0.36875 0.3908 -0.36227 C 0.43473 -0.35602 0.48403 -0.34792 0.52118 -0.33195 C 0.55799 -0.31574 0.58941 -0.28843 0.61198 -0.26551 C 0.63386 -0.24213 0.64514 -0.21366 0.65469 -0.19283 C 0.66372 -0.17246 0.66216 -0.15671 0.6632 -0.14375 " pathEditMode="relative" rAng="0" ptsTypes="AAAAAAAAAA">
                                      <p:cBhvr>
                                        <p:cTn id="40" dur="2000" fill="hold"/>
                                        <p:tgtEl>
                                          <p:spTgt spid="7"/>
                                        </p:tgtEl>
                                        <p:attrNameLst>
                                          <p:attrName>ppt_x</p:attrName>
                                          <p:attrName>ppt_y</p:attrName>
                                        </p:attrNameLst>
                                      </p:cBhvr>
                                      <p:rCtr x="33160" y="-18565"/>
                                    </p:animMotion>
                                  </p:childTnLst>
                                </p:cTn>
                              </p:par>
                              <p:par>
                                <p:cTn id="41" presetID="0" presetClass="path" presetSubtype="0" accel="50000" decel="50000" fill="hold" grpId="3" nodeType="withEffect">
                                  <p:stCondLst>
                                    <p:cond delay="0"/>
                                  </p:stCondLst>
                                  <p:childTnLst>
                                    <p:animMotion origin="layout" path="M 3.88889E-6 1.48148E-6 C -0.04688 1.48148E-6 -0.09323 0.00023 -0.129 -0.00185 C -0.16459 -0.00417 -0.18785 -0.00579 -0.21407 -0.0132 C -0.24011 -0.02037 -0.27414 -0.04005 -0.28594 -0.04491 " pathEditMode="relative" rAng="0" ptsTypes="AAAA">
                                      <p:cBhvr>
                                        <p:cTn id="42" dur="2000" fill="hold"/>
                                        <p:tgtEl>
                                          <p:spTgt spid="8"/>
                                        </p:tgtEl>
                                        <p:attrNameLst>
                                          <p:attrName>ppt_x</p:attrName>
                                          <p:attrName>ppt_y</p:attrName>
                                        </p:attrNameLst>
                                      </p:cBhvr>
                                      <p:rCtr x="-14306" y="-2245"/>
                                    </p:animMotion>
                                  </p:childTnLst>
                                </p:cTn>
                              </p:par>
                              <p:par>
                                <p:cTn id="43" presetID="0" presetClass="path" presetSubtype="0" accel="50000" decel="50000" fill="hold" grpId="3" nodeType="withEffect">
                                  <p:stCondLst>
                                    <p:cond delay="0"/>
                                  </p:stCondLst>
                                  <p:childTnLst>
                                    <p:animMotion origin="layout" path="M -2.77778E-7 -0.00023 C 0.00903 0.00347 0.03472 0.01366 0.05625 0.02176 C 0.07795 0.02986 0.0974 0.03912 0.12951 0.04884 C 0.16181 0.05856 0.21337 0.07963 0.24861 0.08079 C 0.28368 0.08194 0.3184 0.07361 0.34097 0.05555 C 0.36354 0.0375 0.3776 0.00555 0.38403 -0.02685 C 0.39045 -0.05949 0.37951 -0.12153 0.37483 -0.14283 " pathEditMode="relative" rAng="0" ptsTypes="AAAAAAA">
                                      <p:cBhvr>
                                        <p:cTn id="44" dur="2000" fill="hold"/>
                                        <p:tgtEl>
                                          <p:spTgt spid="10"/>
                                        </p:tgtEl>
                                        <p:attrNameLst>
                                          <p:attrName>ppt_x</p:attrName>
                                          <p:attrName>ppt_y</p:attrName>
                                        </p:attrNameLst>
                                      </p:cBhvr>
                                      <p:rCtr x="19306" y="-3079"/>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par>
                                <p:cTn id="52" presetID="10" presetClass="exit" presetSubtype="0" fill="hold" grpId="2"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2"/>
      <p:bldP spid="3074" grpId="0"/>
      <p:bldP spid="3074" grpId="1"/>
      <p:bldP spid="5" grpId="0"/>
      <p:bldP spid="4" grpId="0"/>
      <p:bldP spid="4" grpId="1"/>
      <p:bldP spid="4" grpId="2"/>
      <p:bldP spid="7" grpId="1"/>
      <p:bldP spid="7" grpId="2"/>
      <p:bldP spid="7" grpId="3"/>
      <p:bldP spid="8" grpId="1"/>
      <p:bldP spid="8" grpId="2"/>
      <p:bldP spid="8" grpId="3"/>
      <p:bldP spid="9" grpId="0"/>
      <p:bldP spid="9" grpId="1"/>
      <p:bldP spid="9" grpId="2"/>
      <p:bldP spid="10" grpId="1"/>
      <p:bldP spid="10" grpId="2"/>
      <p:bldP spid="10" grpId="3"/>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9575"/>
          </a:xfrm>
          <a:prstGeom prst="rect">
            <a:avLst/>
          </a:prstGeom>
        </p:spPr>
      </p:pic>
      <p:sp>
        <p:nvSpPr>
          <p:cNvPr id="8" name="Title 1">
            <a:extLst>
              <a:ext uri="{FF2B5EF4-FFF2-40B4-BE49-F238E27FC236}">
                <a16:creationId xmlns:a16="http://schemas.microsoft.com/office/drawing/2014/main" id="{587A9A78-6C4A-4A92-87DF-08BA2DA3231D}"/>
              </a:ext>
            </a:extLst>
          </p:cNvPr>
          <p:cNvSpPr txBox="1">
            <a:spLocks/>
          </p:cNvSpPr>
          <p:nvPr/>
        </p:nvSpPr>
        <p:spPr>
          <a:xfrm>
            <a:off x="644267" y="4360984"/>
            <a:ext cx="1524504" cy="7338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ways</a:t>
            </a:r>
          </a:p>
        </p:txBody>
      </p:sp>
      <p:sp>
        <p:nvSpPr>
          <p:cNvPr id="6" name="Title 1">
            <a:extLst>
              <a:ext uri="{FF2B5EF4-FFF2-40B4-BE49-F238E27FC236}">
                <a16:creationId xmlns:a16="http://schemas.microsoft.com/office/drawing/2014/main" id="{398015BF-3D58-43CD-9F4F-3E8A826FE277}"/>
              </a:ext>
            </a:extLst>
          </p:cNvPr>
          <p:cNvSpPr txBox="1">
            <a:spLocks/>
          </p:cNvSpPr>
          <p:nvPr/>
        </p:nvSpPr>
        <p:spPr>
          <a:xfrm>
            <a:off x="3345073" y="3695345"/>
            <a:ext cx="4911969" cy="7272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turn from your</a:t>
            </a:r>
            <a:r>
              <a:rPr kumimoji="0" lang="en-US" sz="44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evil</a:t>
            </a:r>
            <a:endPar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68934E4-DA61-4C26-88D3-0F116BD0659A}"/>
              </a:ext>
            </a:extLst>
          </p:cNvPr>
          <p:cNvSpPr txBox="1">
            <a:spLocks noChangeArrowheads="1"/>
          </p:cNvSpPr>
          <p:nvPr/>
        </p:nvSpPr>
        <p:spPr bwMode="auto">
          <a:xfrm>
            <a:off x="4369594" y="2302669"/>
            <a:ext cx="2158851" cy="76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wicked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519768" y="297397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68086" y="851580"/>
            <a:ext cx="8229600" cy="50158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"Say to them: 'As I live,' says the Lord GOD, 'I have no pleasure in the death of the wicked, but that the wicked turn from his way and live. Turn, turn from your evil ways! For why should you die, O house of Israel?'"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Ezekiel 33:11</a:t>
            </a:r>
          </a:p>
        </p:txBody>
      </p:sp>
      <p:sp>
        <p:nvSpPr>
          <p:cNvPr id="5" name="Title 1">
            <a:extLst>
              <a:ext uri="{FF2B5EF4-FFF2-40B4-BE49-F238E27FC236}">
                <a16:creationId xmlns:a16="http://schemas.microsoft.com/office/drawing/2014/main" id="{BED49B3E-8B32-4BB4-92F9-7ABEBF3C1413}"/>
              </a:ext>
            </a:extLst>
          </p:cNvPr>
          <p:cNvSpPr txBox="1">
            <a:spLocks/>
          </p:cNvSpPr>
          <p:nvPr/>
        </p:nvSpPr>
        <p:spPr>
          <a:xfrm>
            <a:off x="3645054" y="1233046"/>
            <a:ext cx="2233914"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uLnTx/>
                <a:uFillTx/>
                <a:latin typeface="Calibri" panose="020F0502020204030204" pitchFamily="34" charset="0"/>
                <a:ea typeface="+mj-ea"/>
                <a:cs typeface="+mj-cs"/>
              </a:rPr>
              <a:t>God lives</a:t>
            </a:r>
          </a:p>
        </p:txBody>
      </p:sp>
      <p:sp>
        <p:nvSpPr>
          <p:cNvPr id="7" name="Rectangle 2">
            <a:extLst>
              <a:ext uri="{FF2B5EF4-FFF2-40B4-BE49-F238E27FC236}">
                <a16:creationId xmlns:a16="http://schemas.microsoft.com/office/drawing/2014/main" id="{17800FD4-2628-4EE8-987D-99083DFE5A3F}"/>
              </a:ext>
            </a:extLst>
          </p:cNvPr>
          <p:cNvSpPr txBox="1">
            <a:spLocks noChangeArrowheads="1"/>
          </p:cNvSpPr>
          <p:nvPr/>
        </p:nvSpPr>
        <p:spPr bwMode="auto">
          <a:xfrm>
            <a:off x="3332193" y="3652449"/>
            <a:ext cx="4941196" cy="76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 from your 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3DAB59D0-BF51-49DF-8F11-040A65F807DD}"/>
              </a:ext>
            </a:extLst>
          </p:cNvPr>
          <p:cNvSpPr txBox="1">
            <a:spLocks noChangeArrowheads="1"/>
          </p:cNvSpPr>
          <p:nvPr/>
        </p:nvSpPr>
        <p:spPr bwMode="auto">
          <a:xfrm>
            <a:off x="619902" y="4324927"/>
            <a:ext cx="15720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480058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1" presetClass="entr" presetSubtype="8" fill="hold" grpId="3"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8)">
                                      <p:cBhvr>
                                        <p:cTn id="11" dur="1000"/>
                                        <p:tgtEl>
                                          <p:spTgt spid="3074"/>
                                        </p:tgtEl>
                                      </p:cBhvr>
                                    </p:animEffect>
                                  </p:childTnLst>
                                </p:cTn>
                              </p:par>
                              <p:par>
                                <p:cTn id="12" presetID="6" presetClass="entr" presetSubtype="32" fill="hold" grpId="4"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out)">
                                      <p:cBhvr>
                                        <p:cTn id="14" dur="1000"/>
                                        <p:tgtEl>
                                          <p:spTgt spid="3074"/>
                                        </p:tgtEl>
                                      </p:cBhvr>
                                    </p:animEffect>
                                  </p:childTnLst>
                                </p:cTn>
                              </p:par>
                              <p:par>
                                <p:cTn id="15" presetID="0" presetClass="path" presetSubtype="0" accel="50000" decel="50000" fill="hold" grpId="2" nodeType="withEffect">
                                  <p:stCondLst>
                                    <p:cond delay="0"/>
                                  </p:stCondLst>
                                  <p:childTnLst>
                                    <p:animMotion origin="layout" path="M 4.72222E-6 -4.81481E-6 L -0.00625 -0.14837 " pathEditMode="relative" rAng="0" ptsTypes="AA">
                                      <p:cBhvr>
                                        <p:cTn id="16" dur="1000" spd="-100000" fill="hold"/>
                                        <p:tgtEl>
                                          <p:spTgt spid="3074"/>
                                        </p:tgtEl>
                                        <p:attrNameLst>
                                          <p:attrName>ppt_x</p:attrName>
                                          <p:attrName>ppt_y</p:attrName>
                                        </p:attrNameLst>
                                      </p:cBhvr>
                                      <p:rCtr x="-313" y="-7431"/>
                                    </p:animMotion>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stCondLst>
                                            <p:cond delay="0"/>
                                          </p:stCondLst>
                                        </p:cTn>
                                        <p:tgtEl>
                                          <p:spTgt spid="5"/>
                                        </p:tgtEl>
                                      </p:cBhvr>
                                    </p:animEffect>
                                    <p:anim to="" calcmode="lin" valueType="num">
                                      <p:cBhvr>
                                        <p:cTn id="2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600"/>
                                        <p:tgtEl>
                                          <p:spTgt spid="6"/>
                                        </p:tgtEl>
                                      </p:cBhvr>
                                    </p:animEffect>
                                  </p:childTnLst>
                                </p:cTn>
                              </p:par>
                              <p:par>
                                <p:cTn id="29" presetID="18" presetClass="emph" presetSubtype="0" fill="hold" grpId="1" nodeType="withEffect">
                                  <p:stCondLst>
                                    <p:cond delay="0"/>
                                  </p:stCondLst>
                                  <p:childTnLst>
                                    <p:set>
                                      <p:cBhvr override="childStyle">
                                        <p:cTn id="30" dur="6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600"/>
                                        <p:tgtEl>
                                          <p:spTgt spid="7"/>
                                        </p:tgtEl>
                                      </p:cBhvr>
                                    </p:animEffect>
                                  </p:childTnLst>
                                </p:cTn>
                              </p:par>
                              <p:par>
                                <p:cTn id="34" presetID="22" presetClass="entr" presetSubtype="8" fill="hold" grpId="0" nodeType="withEffect">
                                  <p:stCondLst>
                                    <p:cond delay="5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500"/>
                                  </p:stCondLst>
                                  <p:childTnLst>
                                    <p:set>
                                      <p:cBhvr override="childStyle">
                                        <p:cTn id="38" dur="500" fill="hold"/>
                                        <p:tgtEl>
                                          <p:spTgt spid="8"/>
                                        </p:tgtEl>
                                        <p:attrNameLst>
                                          <p:attrName>style.textDecorationUnderline</p:attrName>
                                        </p:attrNameLst>
                                      </p:cBhvr>
                                      <p:to>
                                        <p:strVal val="true"/>
                                      </p:to>
                                    </p:set>
                                  </p:childTnLst>
                                </p:cTn>
                              </p:par>
                              <p:par>
                                <p:cTn id="39" presetID="22" presetClass="entr" presetSubtype="8" fill="hold" grpId="0" nodeType="withEffect">
                                  <p:stCondLst>
                                    <p:cond delay="50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0" presetClass="exit" presetSubtype="0" fill="hold" grpId="1" nodeType="withEffect">
                                  <p:stCondLst>
                                    <p:cond delay="0"/>
                                  </p:stCondLst>
                                  <p:childTnLst>
                                    <p:set>
                                      <p:cBhvr>
                                        <p:cTn id="51" dur="1" fill="hold">
                                          <p:stCondLst>
                                            <p:cond delay="999"/>
                                          </p:stCondLst>
                                        </p:cTn>
                                        <p:tgtEl>
                                          <p:spTgt spid="5"/>
                                        </p:tgtEl>
                                        <p:attrNameLst>
                                          <p:attrName>style.visibility</p:attrName>
                                        </p:attrNameLst>
                                      </p:cBhvr>
                                      <p:to>
                                        <p:strVal val="hidden"/>
                                      </p:to>
                                    </p:set>
                                    <p:animEffect transition="out" filter="dissolve">
                                      <p:cBhvr>
                                        <p:cTn id="52" dur="1000">
                                          <p:stCondLst>
                                            <p:cond delay="0"/>
                                          </p:stCondLst>
                                        </p:cTn>
                                        <p:tgtEl>
                                          <p:spTgt spid="5"/>
                                        </p:tgtEl>
                                      </p:cBhvr>
                                    </p:animEffect>
                                    <p:anim to="" calcmode="lin" valueType="num">
                                      <p:cBhvr>
                                        <p:cTn id="53"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54"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55" presetID="42" presetClass="path" presetSubtype="0" accel="50000" decel="50000" fill="hold" grpId="2" nodeType="withEffect">
                                  <p:stCondLst>
                                    <p:cond delay="0"/>
                                  </p:stCondLst>
                                  <p:childTnLst>
                                    <p:animMotion origin="layout" path="M 2.77778E-7 -7.40741E-7 L 0.05226 0.33102 " pathEditMode="relative" rAng="0" ptsTypes="AA">
                                      <p:cBhvr>
                                        <p:cTn id="56" dur="1000" fill="hold"/>
                                        <p:tgtEl>
                                          <p:spTgt spid="5"/>
                                        </p:tgtEl>
                                        <p:attrNameLst>
                                          <p:attrName>ppt_x</p:attrName>
                                          <p:attrName>ppt_y</p:attrName>
                                        </p:attrNameLst>
                                      </p:cBhvr>
                                      <p:rCtr x="2604" y="16551"/>
                                    </p:animMotion>
                                  </p:childTnLst>
                                </p:cTn>
                              </p:par>
                              <p:par>
                                <p:cTn id="57" presetID="10" presetClass="exit" presetSubtype="0" fill="hold" grpId="2"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250"/>
                                        <p:tgtEl>
                                          <p:spTgt spid="10"/>
                                        </p:tgtEl>
                                      </p:cBhvr>
                                    </p:animEffect>
                                  </p:childTnLst>
                                </p:cTn>
                              </p:par>
                              <p:par>
                                <p:cTn id="72" presetID="37" presetClass="path" presetSubtype="0" fill="hold" grpId="1" nodeType="withEffect">
                                  <p:stCondLst>
                                    <p:cond delay="500"/>
                                  </p:stCondLst>
                                  <p:childTnLst>
                                    <p:animMotion origin="layout" path="M -0.00017 3.33333E-6 C 0.0033 0.03842 0.00886 0.16782 0.01702 0.24814 C 0.025 0.32847 0.0342 0.39977 0.04827 0.48171 C 0.06337 0.56041 0.09636 0.67916 0.10504 0.72222 " pathEditMode="relative" rAng="0" ptsTypes="AAAA">
                                      <p:cBhvr>
                                        <p:cTn id="73" dur="2000" fill="hold"/>
                                        <p:tgtEl>
                                          <p:spTgt spid="10"/>
                                        </p:tgtEl>
                                        <p:attrNameLst>
                                          <p:attrName>ppt_x</p:attrName>
                                          <p:attrName>ppt_y</p:attrName>
                                        </p:attrNameLst>
                                      </p:cBhvr>
                                      <p:rCtr x="5260" y="36111"/>
                                    </p:animMotion>
                                  </p:childTnLst>
                                </p:cTn>
                              </p:par>
                              <p:par>
                                <p:cTn id="74" presetID="6" presetClass="emph" presetSubtype="0" fill="hold" grpId="2" nodeType="withEffect">
                                  <p:stCondLst>
                                    <p:cond delay="500"/>
                                  </p:stCondLst>
                                  <p:childTnLst>
                                    <p:animScale>
                                      <p:cBhvr>
                                        <p:cTn id="75" dur="2000" fill="hold"/>
                                        <p:tgtEl>
                                          <p:spTgt spid="10"/>
                                        </p:tgtEl>
                                      </p:cBhvr>
                                      <p:by x="220000" y="220000"/>
                                    </p:animScale>
                                  </p:childTnLst>
                                </p:cTn>
                              </p:par>
                              <p:par>
                                <p:cTn id="76" presetID="3" presetClass="emph" presetSubtype="2" fill="hold" grpId="3" nodeType="withEffect">
                                  <p:stCondLst>
                                    <p:cond delay="0"/>
                                  </p:stCondLst>
                                  <p:childTnLst>
                                    <p:animClr clrSpc="rgb" dir="cw">
                                      <p:cBhvr override="childStyle">
                                        <p:cTn id="77" dur="2000" fill="hold"/>
                                        <p:tgtEl>
                                          <p:spTgt spid="10"/>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10" grpId="0"/>
      <p:bldP spid="10" grpId="1"/>
      <p:bldP spid="10" grpId="2"/>
      <p:bldP spid="10" grpId="3"/>
      <p:bldP spid="4" grpId="1"/>
      <p:bldP spid="3074" grpId="0"/>
      <p:bldP spid="3074" grpId="1"/>
      <p:bldP spid="3074" grpId="2"/>
      <p:bldP spid="3074" grpId="3"/>
      <p:bldP spid="3074" grpId="4"/>
      <p:bldP spid="5" grpId="0"/>
      <p:bldP spid="5" grpId="1"/>
      <p:bldP spid="5" grpId="2"/>
      <p:bldP spid="7" grpId="0"/>
      <p:bldP spid="7" grpId="1"/>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A960FEDD-E58A-411B-B87D-88ACD1B2D91B}"/>
              </a:ext>
            </a:extLst>
          </p:cNvPr>
          <p:cNvSpPr txBox="1">
            <a:spLocks/>
          </p:cNvSpPr>
          <p:nvPr/>
        </p:nvSpPr>
        <p:spPr>
          <a:xfrm>
            <a:off x="1339131" y="3300140"/>
            <a:ext cx="2256693" cy="6646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stumble</a:t>
            </a:r>
          </a:p>
        </p:txBody>
      </p:sp>
      <p:sp>
        <p:nvSpPr>
          <p:cNvPr id="10" name="Title 1">
            <a:extLst>
              <a:ext uri="{FF2B5EF4-FFF2-40B4-BE49-F238E27FC236}">
                <a16:creationId xmlns:a16="http://schemas.microsoft.com/office/drawing/2014/main" id="{98060563-1356-4F72-88DA-8709D3DE7FAC}"/>
              </a:ext>
            </a:extLst>
          </p:cNvPr>
          <p:cNvSpPr txBox="1">
            <a:spLocks/>
          </p:cNvSpPr>
          <p:nvPr/>
        </p:nvSpPr>
        <p:spPr>
          <a:xfrm>
            <a:off x="604073" y="3971108"/>
            <a:ext cx="275308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corrupted</a:t>
            </a:r>
          </a:p>
        </p:txBody>
      </p:sp>
      <p:sp>
        <p:nvSpPr>
          <p:cNvPr id="6" name="Rectangle 2"/>
          <p:cNvSpPr txBox="1">
            <a:spLocks noChangeArrowheads="1"/>
          </p:cNvSpPr>
          <p:nvPr/>
        </p:nvSpPr>
        <p:spPr bwMode="auto">
          <a:xfrm>
            <a:off x="5519768" y="297397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78972" y="1874839"/>
            <a:ext cx="8229600" cy="34700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you have departed from     the way; You have caused many to stumble at the law. You have corrupted the covenant of Levi," Says the LORD of hosts.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Malachi 2:8</a:t>
            </a:r>
          </a:p>
        </p:txBody>
      </p:sp>
      <p:sp>
        <p:nvSpPr>
          <p:cNvPr id="4" name="Rectangle 2"/>
          <p:cNvSpPr txBox="1">
            <a:spLocks noChangeArrowheads="1"/>
          </p:cNvSpPr>
          <p:nvPr/>
        </p:nvSpPr>
        <p:spPr bwMode="auto">
          <a:xfrm>
            <a:off x="716333" y="2555982"/>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836429" y="129432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3" name="Multiplication Sign 2">
            <a:extLst>
              <a:ext uri="{FF2B5EF4-FFF2-40B4-BE49-F238E27FC236}">
                <a16:creationId xmlns:a16="http://schemas.microsoft.com/office/drawing/2014/main" id="{EC0EAE2E-7E3B-48B4-9DAE-8F70985B0CCF}"/>
              </a:ext>
            </a:extLst>
          </p:cNvPr>
          <p:cNvSpPr/>
          <p:nvPr/>
        </p:nvSpPr>
        <p:spPr>
          <a:xfrm>
            <a:off x="1045029" y="2717074"/>
            <a:ext cx="1580606" cy="574766"/>
          </a:xfrm>
          <a:prstGeom prst="mathMultiply">
            <a:avLst>
              <a:gd name="adj1" fmla="val 14429"/>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a:extLst>
              <a:ext uri="{FF2B5EF4-FFF2-40B4-BE49-F238E27FC236}">
                <a16:creationId xmlns:a16="http://schemas.microsoft.com/office/drawing/2014/main" id="{E311FEF6-0396-4ECE-888B-B3F760BF9DBE}"/>
              </a:ext>
            </a:extLst>
          </p:cNvPr>
          <p:cNvSpPr txBox="1">
            <a:spLocks noChangeArrowheads="1"/>
          </p:cNvSpPr>
          <p:nvPr/>
        </p:nvSpPr>
        <p:spPr bwMode="auto">
          <a:xfrm>
            <a:off x="1309959" y="3229245"/>
            <a:ext cx="23143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stumble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86BEE2A-E79D-4E16-A2EF-9ACADE1F5724}"/>
              </a:ext>
            </a:extLst>
          </p:cNvPr>
          <p:cNvSpPr txBox="1">
            <a:spLocks noChangeArrowheads="1"/>
          </p:cNvSpPr>
          <p:nvPr/>
        </p:nvSpPr>
        <p:spPr bwMode="auto">
          <a:xfrm>
            <a:off x="551020" y="3897628"/>
            <a:ext cx="286845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corrupted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30384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2.22222E-6 -3.7037E-7 L -0.51875 -0.06042 " pathEditMode="relative" rAng="0" ptsTypes="AA">
                                      <p:cBhvr>
                                        <p:cTn id="12" dur="2000" fill="hold"/>
                                        <p:tgtEl>
                                          <p:spTgt spid="6"/>
                                        </p:tgtEl>
                                        <p:attrNameLst>
                                          <p:attrName>ppt_x</p:attrName>
                                          <p:attrName>ppt_y</p:attrName>
                                        </p:attrNameLst>
                                      </p:cBhvr>
                                      <p:rCtr x="-25938" y="-3032"/>
                                    </p:animMotion>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1+#ppt_w/2"/>
                                          </p:val>
                                        </p:tav>
                                        <p:tav tm="100000">
                                          <p:val>
                                            <p:strVal val="#ppt_x"/>
                                          </p:val>
                                        </p:tav>
                                      </p:tavLst>
                                    </p:anim>
                                    <p:anim calcmode="lin" valueType="num">
                                      <p:cBhvr additive="base">
                                        <p:cTn id="17" dur="500" fill="hold"/>
                                        <p:tgtEl>
                                          <p:spTgt spid="3074"/>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10" presetClass="exit" presetSubtype="0" fill="hold" grpId="3" nodeType="afterEffect">
                                  <p:stCondLst>
                                    <p:cond delay="0"/>
                                  </p:stCondLst>
                                  <p:childTnLst>
                                    <p:animEffect transition="out" filter="fade">
                                      <p:cBhvr>
                                        <p:cTn id="20" dur="250"/>
                                        <p:tgtEl>
                                          <p:spTgt spid="6"/>
                                        </p:tgtEl>
                                      </p:cBhvr>
                                    </p:animEffect>
                                    <p:set>
                                      <p:cBhvr>
                                        <p:cTn id="21" dur="1" fill="hold">
                                          <p:stCondLst>
                                            <p:cond delay="24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0" presetClass="entr" presetSubtype="0" fill="hold" grpId="0" nodeType="withEffect">
                                  <p:stCondLst>
                                    <p:cond delay="75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stCondLst>
                                            <p:cond delay="0"/>
                                          </p:stCondLst>
                                        </p:cTn>
                                        <p:tgtEl>
                                          <p:spTgt spid="3"/>
                                        </p:tgtEl>
                                      </p:cBhvr>
                                    </p:animEffect>
                                    <p:anim to="" calcmode="lin" valueType="num">
                                      <p:cBhvr>
                                        <p:cTn id="3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37" presetID="22" presetClass="entr" presetSubtype="8" fill="hold" grpId="0" nodeType="withEffect">
                                  <p:stCondLst>
                                    <p:cond delay="40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18" presetClass="emph" presetSubtype="0" fill="hold" grpId="1" nodeType="withEffect">
                                  <p:stCondLst>
                                    <p:cond delay="400"/>
                                  </p:stCondLst>
                                  <p:childTnLst>
                                    <p:set>
                                      <p:cBhvr override="childStyle">
                                        <p:cTn id="41" dur="500" fill="hold"/>
                                        <p:tgtEl>
                                          <p:spTgt spid="10"/>
                                        </p:tgtEl>
                                        <p:attrNameLst>
                                          <p:attrName>style.textDecorationUnderline</p:attrName>
                                        </p:attrNameLst>
                                      </p:cBhvr>
                                      <p:to>
                                        <p:strVal val="true"/>
                                      </p:to>
                                    </p:set>
                                  </p:childTnLst>
                                </p:cTn>
                              </p:par>
                              <p:par>
                                <p:cTn id="42" presetID="22" presetClass="entr" presetSubtype="8" fill="hold" grpId="0" nodeType="withEffect">
                                  <p:stCondLst>
                                    <p:cond delay="40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50"/>
                                        <p:tgtEl>
                                          <p:spTgt spid="4"/>
                                        </p:tgtEl>
                                      </p:cBhvr>
                                    </p:animEffect>
                                  </p:childTnLst>
                                </p:cTn>
                              </p:par>
                              <p:par>
                                <p:cTn id="50" presetID="0" presetClass="path" presetSubtype="0" accel="50000" decel="50000" fill="hold" grpId="0" nodeType="withEffect">
                                  <p:stCondLst>
                                    <p:cond delay="0"/>
                                  </p:stCondLst>
                                  <p:childTnLst>
                                    <p:animMotion origin="layout" path="M 5E-6 -7.40741E-7 L 0.56007 -0.18403 " pathEditMode="relative" rAng="0" ptsTypes="AA">
                                      <p:cBhvr>
                                        <p:cTn id="51" dur="2000" fill="hold"/>
                                        <p:tgtEl>
                                          <p:spTgt spid="4"/>
                                        </p:tgtEl>
                                        <p:attrNameLst>
                                          <p:attrName>ppt_x</p:attrName>
                                          <p:attrName>ppt_y</p:attrName>
                                        </p:attrNameLst>
                                      </p:cBhvr>
                                      <p:rCtr x="28003" y="-9213"/>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
                                        </p:tgtEl>
                                      </p:cBhvr>
                                    </p:animEffect>
                                    <p:set>
                                      <p:cBhvr>
                                        <p:cTn id="6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6" grpId="0"/>
      <p:bldP spid="6" grpId="1"/>
      <p:bldP spid="6" grpId="2"/>
      <p:bldP spid="6" grpId="3"/>
      <p:bldP spid="3074" grpId="0"/>
      <p:bldP spid="3074" grpId="1"/>
      <p:bldP spid="4" grpId="0"/>
      <p:bldP spid="4" grpId="1"/>
      <p:bldP spid="3" grpId="0" animBg="1"/>
      <p:bldP spid="3" grpId="1" animBg="1"/>
      <p:bldP spid="9" grpId="0"/>
      <p:bldP spid="9" grpId="1"/>
      <p:bldP spid="11" grpId="0"/>
      <p:bldP spid="11"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101"/>
          <a:stretch/>
        </p:blipFill>
        <p:spPr>
          <a:xfrm>
            <a:off x="0" y="0"/>
            <a:ext cx="9144000" cy="6858000"/>
          </a:xfrm>
          <a:prstGeom prst="rect">
            <a:avLst/>
          </a:prstGeom>
        </p:spPr>
      </p:pic>
      <p:sp>
        <p:nvSpPr>
          <p:cNvPr id="6" name="Title 1">
            <a:extLst>
              <a:ext uri="{FF2B5EF4-FFF2-40B4-BE49-F238E27FC236}">
                <a16:creationId xmlns:a16="http://schemas.microsoft.com/office/drawing/2014/main" id="{A5821D4A-502E-4268-982E-4927903B7A7D}"/>
              </a:ext>
            </a:extLst>
          </p:cNvPr>
          <p:cNvSpPr txBox="1">
            <a:spLocks/>
          </p:cNvSpPr>
          <p:nvPr/>
        </p:nvSpPr>
        <p:spPr>
          <a:xfrm>
            <a:off x="4467469" y="4717359"/>
            <a:ext cx="178428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is</a:t>
            </a:r>
          </a:p>
        </p:txBody>
      </p:sp>
      <p:sp>
        <p:nvSpPr>
          <p:cNvPr id="3074" name="Rectangle 2"/>
          <p:cNvSpPr>
            <a:spLocks noGrp="1" noChangeArrowheads="1"/>
          </p:cNvSpPr>
          <p:nvPr>
            <p:ph type="title"/>
          </p:nvPr>
        </p:nvSpPr>
        <p:spPr>
          <a:xfrm>
            <a:off x="457200" y="579438"/>
            <a:ext cx="8229600" cy="55492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send My messenger, And he will prepare the way before Me. And the Lord, whom you seek, Will suddenly come to His temple, Even the Messenger of the covenant, In whom you delight. Behold, He is coming," Says the LORD of hosts.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Malachi 3:1</a:t>
            </a:r>
          </a:p>
        </p:txBody>
      </p:sp>
      <p:sp>
        <p:nvSpPr>
          <p:cNvPr id="4" name="Rectangle 2"/>
          <p:cNvSpPr txBox="1">
            <a:spLocks noChangeArrowheads="1"/>
          </p:cNvSpPr>
          <p:nvPr/>
        </p:nvSpPr>
        <p:spPr bwMode="auto">
          <a:xfrm>
            <a:off x="5836429" y="129432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624429" y="358685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6296703-703A-4E78-B4FA-5D96726133DE}"/>
              </a:ext>
            </a:extLst>
          </p:cNvPr>
          <p:cNvSpPr txBox="1">
            <a:spLocks noChangeArrowheads="1"/>
          </p:cNvSpPr>
          <p:nvPr/>
        </p:nvSpPr>
        <p:spPr bwMode="auto">
          <a:xfrm>
            <a:off x="4483926" y="4650658"/>
            <a:ext cx="1769390" cy="75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is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06908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0" presetClass="path" presetSubtype="0" accel="50000" decel="50000" fill="hold" grpId="0" nodeType="withEffect">
                                  <p:stCondLst>
                                    <p:cond delay="0"/>
                                  </p:stCondLst>
                                  <p:childTnLst>
                                    <p:animMotion origin="layout" path="M -8.33333E-7 -2.96296E-6 L -0.02292 0.33449 " pathEditMode="relative" rAng="0" ptsTypes="AA">
                                      <p:cBhvr>
                                        <p:cTn id="31" dur="2000" fill="hold"/>
                                        <p:tgtEl>
                                          <p:spTgt spid="4"/>
                                        </p:tgtEl>
                                        <p:attrNameLst>
                                          <p:attrName>ppt_x</p:attrName>
                                          <p:attrName>ppt_y</p:attrName>
                                        </p:attrNameLst>
                                      </p:cBhvr>
                                      <p:rCtr x="-1146" y="16713"/>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765"/>
          <a:stretch/>
        </p:blipFill>
        <p:spPr>
          <a:xfrm>
            <a:off x="0" y="0"/>
            <a:ext cx="9144000" cy="6858000"/>
          </a:xfrm>
          <a:prstGeom prst="rect">
            <a:avLst/>
          </a:prstGeom>
        </p:spPr>
      </p:pic>
      <p:sp>
        <p:nvSpPr>
          <p:cNvPr id="3074" name="Rectangle 2"/>
          <p:cNvSpPr>
            <a:spLocks noGrp="1" noChangeArrowheads="1"/>
          </p:cNvSpPr>
          <p:nvPr>
            <p:ph type="title"/>
          </p:nvPr>
        </p:nvSpPr>
        <p:spPr>
          <a:xfrm>
            <a:off x="457199" y="1406752"/>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this is he who was spoken of by the prophet Isaiah, saying: "The voice of one crying in the wilderness: 'Prepare the way of the LORD; Make His paths straight.'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3:3</a:t>
            </a:r>
          </a:p>
        </p:txBody>
      </p:sp>
      <p:sp>
        <p:nvSpPr>
          <p:cNvPr id="4" name="Rectangle 2"/>
          <p:cNvSpPr txBox="1">
            <a:spLocks noChangeArrowheads="1"/>
          </p:cNvSpPr>
          <p:nvPr/>
        </p:nvSpPr>
        <p:spPr bwMode="auto">
          <a:xfrm>
            <a:off x="5624429" y="358685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61D33AF-6123-441E-BE9D-9977FB6BDC94}"/>
              </a:ext>
            </a:extLst>
          </p:cNvPr>
          <p:cNvSpPr txBox="1">
            <a:spLocks noChangeArrowheads="1"/>
          </p:cNvSpPr>
          <p:nvPr/>
        </p:nvSpPr>
        <p:spPr bwMode="auto">
          <a:xfrm>
            <a:off x="1013550" y="4258124"/>
            <a:ext cx="3260793" cy="75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538EB6E-1AD6-4714-8CDA-642A3D77C53A}"/>
              </a:ext>
            </a:extLst>
          </p:cNvPr>
          <p:cNvSpPr txBox="1">
            <a:spLocks noChangeArrowheads="1"/>
          </p:cNvSpPr>
          <p:nvPr/>
        </p:nvSpPr>
        <p:spPr bwMode="auto">
          <a:xfrm>
            <a:off x="1619480" y="4952188"/>
            <a:ext cx="2466746" cy="71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straight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SpotlightShape1_rendered">
            <a:extLst>
              <a:ext uri="{FF2B5EF4-FFF2-40B4-BE49-F238E27FC236}">
                <a16:creationId xmlns:a16="http://schemas.microsoft.com/office/drawing/2014/main" id="{52F9CEBD-D7E5-412F-B192-F2A578D80AD3}"/>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5" name="Rectangle 2" hidden="1"/>
          <p:cNvSpPr txBox="1">
            <a:spLocks noChangeArrowheads="1"/>
          </p:cNvSpPr>
          <p:nvPr/>
        </p:nvSpPr>
        <p:spPr bwMode="auto">
          <a:xfrm>
            <a:off x="6407112" y="1112537"/>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8945261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ntr" presetSubtype="0" fill="hold" grpId="1" nodeType="withEffect">
                                  <p:stCondLst>
                                    <p:cond delay="4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0" presetClass="path" presetSubtype="0" accel="50000" decel="50000" fill="hold" grpId="0" nodeType="withEffect">
                                  <p:stCondLst>
                                    <p:cond delay="400"/>
                                  </p:stCondLst>
                                  <p:childTnLst>
                                    <p:animMotion origin="layout" path="M 3.05556E-6 -2.22222E-6 L 0.08559 -0.36065 " pathEditMode="relative" rAng="0" ptsTypes="AA">
                                      <p:cBhvr>
                                        <p:cTn id="41" dur="2000" fill="hold"/>
                                        <p:tgtEl>
                                          <p:spTgt spid="4"/>
                                        </p:tgtEl>
                                        <p:attrNameLst>
                                          <p:attrName>ppt_x</p:attrName>
                                          <p:attrName>ppt_y</p:attrName>
                                        </p:attrNameLst>
                                      </p:cBhvr>
                                      <p:rCtr x="4271" y="-18032"/>
                                    </p:animMotion>
                                  </p:childTnLst>
                                </p:cTn>
                              </p:par>
                              <p:par>
                                <p:cTn id="42" presetID="10" presetClass="exit" presetSubtype="0" fill="hold" grpId="1" nodeType="withEffect">
                                  <p:stCondLst>
                                    <p:cond delay="40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2" nodeType="clickEffect">
                                  <p:stCondLst>
                                    <p:cond delay="0"/>
                                  </p:stCondLst>
                                  <p:childTnLst>
                                    <p:animEffect transition="out" filter="fade">
                                      <p:cBhvr>
                                        <p:cTn id="48" dur="250"/>
                                        <p:tgtEl>
                                          <p:spTgt spid="5"/>
                                        </p:tgtEl>
                                      </p:cBhvr>
                                    </p:animEffect>
                                    <p:set>
                                      <p:cBhvr>
                                        <p:cTn id="49"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7" grpId="0"/>
      <p:bldP spid="7" grpId="1"/>
      <p:bldP spid="9" grpId="0"/>
      <p:bldP spid="9" grpId="1"/>
      <p:bldP spid="5"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646" t="6007" r="3536" b="16763"/>
          <a:stretch/>
        </p:blipFill>
        <p:spPr>
          <a:xfrm>
            <a:off x="0" y="0"/>
            <a:ext cx="9144000" cy="6858000"/>
          </a:xfrm>
          <a:prstGeom prst="rect">
            <a:avLst/>
          </a:prstGeom>
        </p:spPr>
      </p:pic>
      <p:sp>
        <p:nvSpPr>
          <p:cNvPr id="7" name="Title 1">
            <a:extLst>
              <a:ext uri="{FF2B5EF4-FFF2-40B4-BE49-F238E27FC236}">
                <a16:creationId xmlns:a16="http://schemas.microsoft.com/office/drawing/2014/main" id="{08209838-72F8-4572-8412-818BAD142422}"/>
              </a:ext>
            </a:extLst>
          </p:cNvPr>
          <p:cNvSpPr txBox="1">
            <a:spLocks/>
          </p:cNvSpPr>
          <p:nvPr/>
        </p:nvSpPr>
        <p:spPr>
          <a:xfrm>
            <a:off x="5720737" y="1186838"/>
            <a:ext cx="296353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 way</a:t>
            </a:r>
          </a:p>
        </p:txBody>
      </p:sp>
      <p:sp>
        <p:nvSpPr>
          <p:cNvPr id="9" name="Title 1">
            <a:extLst>
              <a:ext uri="{FF2B5EF4-FFF2-40B4-BE49-F238E27FC236}">
                <a16:creationId xmlns:a16="http://schemas.microsoft.com/office/drawing/2014/main" id="{7B6D24A7-BD7C-4353-8CA3-C2BBE8C9D591}"/>
              </a:ext>
            </a:extLst>
          </p:cNvPr>
          <p:cNvSpPr txBox="1">
            <a:spLocks/>
          </p:cNvSpPr>
          <p:nvPr/>
        </p:nvSpPr>
        <p:spPr>
          <a:xfrm>
            <a:off x="400158" y="1820164"/>
            <a:ext cx="4347223" cy="7420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of righteousness</a:t>
            </a:r>
          </a:p>
        </p:txBody>
      </p:sp>
      <p:sp>
        <p:nvSpPr>
          <p:cNvPr id="3074" name="Rectangle 2"/>
          <p:cNvSpPr>
            <a:spLocks noGrp="1" noChangeArrowheads="1"/>
          </p:cNvSpPr>
          <p:nvPr>
            <p:ph type="title"/>
          </p:nvPr>
        </p:nvSpPr>
        <p:spPr>
          <a:xfrm>
            <a:off x="424543" y="1112838"/>
            <a:ext cx="8229600" cy="47327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John came to you in the way of righteousness, and you did not believe him; but tax collectors and harlots believed him; and when you saw it, you did not afterward relent and believe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21:32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407112" y="1112537"/>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FF5F8D7-0D52-498C-B073-087D0142CFFD}"/>
              </a:ext>
            </a:extLst>
          </p:cNvPr>
          <p:cNvSpPr txBox="1">
            <a:spLocks noChangeArrowheads="1"/>
          </p:cNvSpPr>
          <p:nvPr/>
        </p:nvSpPr>
        <p:spPr bwMode="auto">
          <a:xfrm>
            <a:off x="5779800" y="1112809"/>
            <a:ext cx="28546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AD547EB-5E3C-46FC-B82D-B22B13098ED3}"/>
              </a:ext>
            </a:extLst>
          </p:cNvPr>
          <p:cNvSpPr txBox="1">
            <a:spLocks noChangeArrowheads="1"/>
          </p:cNvSpPr>
          <p:nvPr/>
        </p:nvSpPr>
        <p:spPr bwMode="auto">
          <a:xfrm>
            <a:off x="431006" y="1793031"/>
            <a:ext cx="4293112" cy="752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righteousness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C5011E16-988D-487F-B74D-659E4696AC1D}"/>
              </a:ext>
            </a:extLst>
          </p:cNvPr>
          <p:cNvSpPr>
            <a:spLocks noChangeArrowheads="1"/>
          </p:cNvSpPr>
          <p:nvPr/>
        </p:nvSpPr>
        <p:spPr bwMode="auto">
          <a:xfrm>
            <a:off x="5814587" y="10281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2" hidden="1"/>
          <p:cNvSpPr txBox="1">
            <a:spLocks noChangeArrowheads="1"/>
          </p:cNvSpPr>
          <p:nvPr/>
        </p:nvSpPr>
        <p:spPr bwMode="auto">
          <a:xfrm>
            <a:off x="3763970" y="412026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420319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400"/>
                                  </p:stCondLst>
                                  <p:childTnLst>
                                    <p:set>
                                      <p:cBhvr override="childStyle">
                                        <p:cTn id="28" dur="500" fill="hold"/>
                                        <p:tgtEl>
                                          <p:spTgt spid="9"/>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0" presetClass="entr" presetSubtype="0" fill="hold" grpId="0" nodeType="withEffect">
                                  <p:stCondLst>
                                    <p:cond delay="25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stCondLst>
                                            <p:cond delay="0"/>
                                          </p:stCondLst>
                                        </p:cTn>
                                        <p:tgtEl>
                                          <p:spTgt spid="11"/>
                                        </p:tgtEl>
                                      </p:cBhvr>
                                    </p:animEffect>
                                    <p:anim to="" calcmode="lin" valueType="num">
                                      <p:cBhvr>
                                        <p:cTn id="3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0" presetClass="path" presetSubtype="0" accel="50000" decel="50000" fill="hold" grpId="0" nodeType="withEffect">
                                  <p:stCondLst>
                                    <p:cond delay="0"/>
                                  </p:stCondLst>
                                  <p:childTnLst>
                                    <p:animMotion origin="layout" path="M 2.77778E-6 -4.07407E-6 L -0.28889 0.43866 " pathEditMode="relative" rAng="0" ptsTypes="AA">
                                      <p:cBhvr>
                                        <p:cTn id="43" dur="2000" fill="hold"/>
                                        <p:tgtEl>
                                          <p:spTgt spid="4"/>
                                        </p:tgtEl>
                                        <p:attrNameLst>
                                          <p:attrName>ppt_x</p:attrName>
                                          <p:attrName>ppt_y</p:attrName>
                                        </p:attrNameLst>
                                      </p:cBhvr>
                                      <p:rCtr x="-14444" y="21921"/>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4" grpId="0"/>
      <p:bldP spid="4" grpId="1"/>
      <p:bldP spid="4" grpId="2"/>
      <p:bldP spid="8" grpId="0"/>
      <p:bldP spid="8" grpId="1"/>
      <p:bldP spid="10" grpId="0"/>
      <p:bldP spid="10" grpId="1"/>
      <p:bldP spid="11" grpId="0"/>
      <p:bldP spid="11"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78"/>
          <a:stretch/>
        </p:blipFill>
        <p:spPr>
          <a:xfrm>
            <a:off x="-57873" y="0"/>
            <a:ext cx="9225023" cy="6858000"/>
          </a:xfrm>
          <a:prstGeom prst="rect">
            <a:avLst/>
          </a:prstGeom>
        </p:spPr>
      </p:pic>
      <p:sp>
        <p:nvSpPr>
          <p:cNvPr id="7" name="Title 1">
            <a:extLst>
              <a:ext uri="{FF2B5EF4-FFF2-40B4-BE49-F238E27FC236}">
                <a16:creationId xmlns:a16="http://schemas.microsoft.com/office/drawing/2014/main" id="{B65E2F58-2BBB-443F-8827-F2CFA14E9FF7}"/>
              </a:ext>
            </a:extLst>
          </p:cNvPr>
          <p:cNvSpPr txBox="1">
            <a:spLocks/>
          </p:cNvSpPr>
          <p:nvPr/>
        </p:nvSpPr>
        <p:spPr>
          <a:xfrm>
            <a:off x="2116226" y="2167731"/>
            <a:ext cx="3097577" cy="6921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a:t>
            </a:r>
            <a:r>
              <a:rPr kumimoji="0" lang="en-US" sz="443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give light</a:t>
            </a:r>
          </a:p>
        </p:txBody>
      </p:sp>
      <p:sp>
        <p:nvSpPr>
          <p:cNvPr id="9" name="Title 1">
            <a:extLst>
              <a:ext uri="{FF2B5EF4-FFF2-40B4-BE49-F238E27FC236}">
                <a16:creationId xmlns:a16="http://schemas.microsoft.com/office/drawing/2014/main" id="{00ABA12A-E2C5-4F9A-A75F-AA1A54B84970}"/>
              </a:ext>
            </a:extLst>
          </p:cNvPr>
          <p:cNvSpPr txBox="1">
            <a:spLocks/>
          </p:cNvSpPr>
          <p:nvPr/>
        </p:nvSpPr>
        <p:spPr>
          <a:xfrm>
            <a:off x="3681214" y="4183017"/>
            <a:ext cx="44523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 of peace</a:t>
            </a:r>
          </a:p>
        </p:txBody>
      </p:sp>
      <p:sp>
        <p:nvSpPr>
          <p:cNvPr id="3074" name="Rectangle 2"/>
          <p:cNvSpPr>
            <a:spLocks noGrp="1" noChangeArrowheads="1"/>
          </p:cNvSpPr>
          <p:nvPr>
            <p:ph type="title"/>
          </p:nvPr>
        </p:nvSpPr>
        <p:spPr>
          <a:xfrm>
            <a:off x="674914" y="2190523"/>
            <a:ext cx="7794171" cy="32087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give light to those                  who sit in darkness and the      shadow of death, To guide       our feet into the way of peace."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1:79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763970" y="412026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185589" y="313156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p>
        </p:txBody>
      </p:sp>
      <p:sp>
        <p:nvSpPr>
          <p:cNvPr id="6" name="Rectangle 2"/>
          <p:cNvSpPr txBox="1">
            <a:spLocks noChangeArrowheads="1"/>
          </p:cNvSpPr>
          <p:nvPr/>
        </p:nvSpPr>
        <p:spPr bwMode="auto">
          <a:xfrm>
            <a:off x="5890313" y="2460461"/>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p>
        </p:txBody>
      </p:sp>
      <p:sp>
        <p:nvSpPr>
          <p:cNvPr id="8" name="Rectangle 2">
            <a:extLst>
              <a:ext uri="{FF2B5EF4-FFF2-40B4-BE49-F238E27FC236}">
                <a16:creationId xmlns:a16="http://schemas.microsoft.com/office/drawing/2014/main" id="{3B7A42BC-7A77-408F-A5D4-FD50C2094F80}"/>
              </a:ext>
            </a:extLst>
          </p:cNvPr>
          <p:cNvSpPr txBox="1">
            <a:spLocks noChangeArrowheads="1"/>
          </p:cNvSpPr>
          <p:nvPr/>
        </p:nvSpPr>
        <p:spPr bwMode="auto">
          <a:xfrm>
            <a:off x="2074070" y="2109283"/>
            <a:ext cx="3181222" cy="74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give </a:t>
            </a: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light</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44EB4A64-CBC2-4C5C-8EAA-8BE6B71DBDBA}"/>
              </a:ext>
            </a:extLst>
          </p:cNvPr>
          <p:cNvSpPr txBox="1">
            <a:spLocks noChangeArrowheads="1"/>
          </p:cNvSpPr>
          <p:nvPr/>
        </p:nvSpPr>
        <p:spPr bwMode="auto">
          <a:xfrm>
            <a:off x="3520047" y="4130763"/>
            <a:ext cx="4742891" cy="72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peace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74F99BB-A9FE-4D79-BC9A-8712A91E980C}"/>
              </a:ext>
            </a:extLst>
          </p:cNvPr>
          <p:cNvSpPr txBox="1">
            <a:spLocks noChangeArrowheads="1"/>
          </p:cNvSpPr>
          <p:nvPr/>
        </p:nvSpPr>
        <p:spPr bwMode="auto">
          <a:xfrm>
            <a:off x="6307931" y="4114527"/>
            <a:ext cx="1763171" cy="75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01063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37" presetClass="path" presetSubtype="0" fill="hold" grpId="2" nodeType="withEffect">
                                  <p:stCondLst>
                                    <p:cond delay="0"/>
                                  </p:stCondLst>
                                  <p:childTnLst>
                                    <p:animMotion origin="layout" path="M -0.00104 -0.00046 C -0.00434 -0.02014 0.12257 -0.10648 0.11806 -0.14606 C 0.11354 -0.18542 -0.04132 -0.19838 -0.02812 -0.23704 C -0.03611 -0.26875 0.02222 -0.31366 0.05885 -0.35 " pathEditMode="relative" rAng="0" ptsTypes="AAAA">
                                      <p:cBhvr>
                                        <p:cTn id="10" dur="1000" spd="-100000" fill="hold"/>
                                        <p:tgtEl>
                                          <p:spTgt spid="3074"/>
                                        </p:tgtEl>
                                        <p:attrNameLst>
                                          <p:attrName>ppt_x</p:attrName>
                                          <p:attrName>ppt_y</p:attrName>
                                        </p:attrNameLst>
                                      </p:cBhvr>
                                      <p:rCtr x="4566" y="-17477"/>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8" presetClass="emph" presetSubtype="0" fill="hold" grpId="1" nodeType="withEffect">
                                  <p:stCondLst>
                                    <p:cond delay="0"/>
                                  </p:stCondLst>
                                  <p:childTnLst>
                                    <p:set>
                                      <p:cBhvr override="childStyle">
                                        <p:cTn id="31" dur="500" fill="hold"/>
                                        <p:tgtEl>
                                          <p:spTgt spid="9"/>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1" presetClass="entr" presetSubtype="8" fill="hold" grpId="0" nodeType="withEffect">
                                  <p:stCondLst>
                                    <p:cond delay="400"/>
                                  </p:stCondLst>
                                  <p:childTnLst>
                                    <p:set>
                                      <p:cBhvr>
                                        <p:cTn id="36" dur="1" fill="hold">
                                          <p:stCondLst>
                                            <p:cond delay="0"/>
                                          </p:stCondLst>
                                        </p:cTn>
                                        <p:tgtEl>
                                          <p:spTgt spid="12"/>
                                        </p:tgtEl>
                                        <p:attrNameLst>
                                          <p:attrName>style.visibility</p:attrName>
                                        </p:attrNameLst>
                                      </p:cBhvr>
                                      <p:to>
                                        <p:strVal val="visible"/>
                                      </p:to>
                                    </p:set>
                                    <p:animEffect transition="in" filter="wheel(8)">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50"/>
                                        <p:tgtEl>
                                          <p:spTgt spid="4"/>
                                        </p:tgtEl>
                                      </p:cBhvr>
                                    </p:animEffect>
                                  </p:childTnLst>
                                </p:cTn>
                              </p:par>
                              <p:par>
                                <p:cTn id="43" presetID="0" presetClass="path" presetSubtype="0" accel="20000" decel="80000" fill="hold" grpId="3" nodeType="withEffect">
                                  <p:stCondLst>
                                    <p:cond delay="0"/>
                                  </p:stCondLst>
                                  <p:childTnLst>
                                    <p:animMotion origin="layout" path="M -4.72222E-6 -0.00023 C -0.00972 0.02151 -0.01944 0.04279 -0.03784 0.06938 C -0.05625 0.09575 -0.0835 0.13946 -0.11006 0.16004 C -0.13663 0.18062 -0.17065 0.19519 -0.19739 0.1938 C -0.22413 0.19172 -0.25104 0.19242 -0.27083 0.14871 C -0.29062 0.105 -0.30902 0.01295 -0.31614 -0.06891 C -0.32326 -0.15125 -0.33072 -0.27775 -0.31388 -0.34551 C -0.29704 -0.41327 -0.25902 -0.44681 -0.2151 -0.47525 C -0.17118 -0.5037 -0.09427 -0.51202 -0.05052 -0.51572 C -0.00677 -0.51942 0.03247 -0.51249 0.04723 -0.49722 C 0.06198 -0.48196 0.04914 -0.44172 0.03837 -0.4246 C 0.02761 -0.40749 -0.00208 -0.40471 -0.01736 -0.39431 C -0.03263 -0.3839 -0.05052 -0.37373 -0.05312 -0.36239 C -0.05572 -0.35106 -0.04878 -0.33857 -0.03281 -0.32678 C -0.01684 -0.31498 0.01285 -0.29856 0.04306 -0.29139 C 0.07327 -0.28422 0.11945 -0.2907 0.1481 -0.28307 C 0.17674 -0.27544 0.19445 -0.26942 0.21546 -0.2463 C 0.23646 -0.2241 0.26875 -0.1827 0.27379 -0.14639 C 0.27882 -0.11031 0.26042 -0.06521 0.24584 -0.03006 C 0.23125 0.00509 0.20973 0.03215 0.18612 0.06406 C 0.1625 0.09505 0.12674 0.1235 0.10417 0.15865 C 0.0816 0.1938 0.06303 0.23566 0.05105 0.27521 C 0.03907 0.31453 0.03594 0.3698 0.03195 0.39478 " pathEditMode="relative" rAng="0" ptsTypes="aaaaaaaaaaaaaaaaaaaaaaa">
                                      <p:cBhvr>
                                        <p:cTn id="44" dur="4000" fill="hold"/>
                                        <p:tgtEl>
                                          <p:spTgt spid="4"/>
                                        </p:tgtEl>
                                        <p:attrNameLst>
                                          <p:attrName>ppt_x</p:attrName>
                                          <p:attrName>ppt_y</p:attrName>
                                        </p:attrNameLst>
                                      </p:cBhvr>
                                      <p:rCtr x="-2604" y="-6221"/>
                                    </p:animMotion>
                                  </p:childTnLst>
                                </p:cTn>
                              </p:par>
                              <p:par>
                                <p:cTn id="45" presetID="1" presetClass="entr" presetSubtype="0" fill="hold" grpId="0" nodeType="withEffect">
                                  <p:stCondLst>
                                    <p:cond delay="200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2200"/>
                                  </p:stCondLst>
                                  <p:childTnLst>
                                    <p:set>
                                      <p:cBhvr>
                                        <p:cTn id="48" dur="1" fill="hold">
                                          <p:stCondLst>
                                            <p:cond delay="0"/>
                                          </p:stCondLst>
                                        </p:cTn>
                                        <p:tgtEl>
                                          <p:spTgt spid="5"/>
                                        </p:tgtEl>
                                        <p:attrNameLst>
                                          <p:attrName>style.visibility</p:attrName>
                                        </p:attrNameLst>
                                      </p:cBhvr>
                                      <p:to>
                                        <p:strVal val="visible"/>
                                      </p:to>
                                    </p:set>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3074" grpId="2"/>
      <p:bldP spid="4" grpId="1"/>
      <p:bldP spid="4" grpId="2"/>
      <p:bldP spid="4" grpId="3"/>
      <p:bldP spid="5" grpId="0"/>
      <p:bldP spid="6" grpId="0"/>
      <p:bldP spid="8" grpId="0"/>
      <p:bldP spid="8" grpId="1"/>
      <p:bldP spid="10" grpId="0"/>
      <p:bldP spid="10" grpId="1"/>
      <p:bldP spid="12" grpId="0"/>
      <p:bldP spid="1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226"/>
          <a:stretch/>
        </p:blipFill>
        <p:spPr>
          <a:xfrm>
            <a:off x="0" y="0"/>
            <a:ext cx="9144000" cy="6858000"/>
          </a:xfrm>
          <a:prstGeom prst="rect">
            <a:avLst/>
          </a:prstGeom>
        </p:spPr>
      </p:pic>
      <p:sp>
        <p:nvSpPr>
          <p:cNvPr id="3074" name="Rectangle 2"/>
          <p:cNvSpPr>
            <a:spLocks noGrp="1" noChangeArrowheads="1"/>
          </p:cNvSpPr>
          <p:nvPr>
            <p:ph type="title"/>
          </p:nvPr>
        </p:nvSpPr>
        <p:spPr>
          <a:xfrm>
            <a:off x="446314" y="105840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Thomas said to Him, "Lord, we   do not know where You are going, and how can we know the way?" Jesus said to him, "I am the way, the truth, and the life. No one comes to the Father except through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14:5-6</a:t>
            </a:r>
          </a:p>
        </p:txBody>
      </p:sp>
      <p:sp>
        <p:nvSpPr>
          <p:cNvPr id="4" name="Rectangle 2"/>
          <p:cNvSpPr txBox="1">
            <a:spLocks noChangeArrowheads="1"/>
          </p:cNvSpPr>
          <p:nvPr/>
        </p:nvSpPr>
        <p:spPr bwMode="auto">
          <a:xfrm>
            <a:off x="6185589" y="313156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890313" y="2460461"/>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418471" y="299992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7" name="Picture 18">
            <a:extLst>
              <a:ext uri="{FF2B5EF4-FFF2-40B4-BE49-F238E27FC236}">
                <a16:creationId xmlns:a16="http://schemas.microsoft.com/office/drawing/2014/main" id="{F281AB9A-5E49-4E2F-B62D-39BEC500C63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ounded Rectangle 55">
            <a:extLst>
              <a:ext uri="{FF2B5EF4-FFF2-40B4-BE49-F238E27FC236}">
                <a16:creationId xmlns:a16="http://schemas.microsoft.com/office/drawing/2014/main" id="{7BE3042F-BF92-4D43-A57F-F7BB58730DE2}"/>
              </a:ext>
            </a:extLst>
          </p:cNvPr>
          <p:cNvSpPr/>
          <p:nvPr/>
        </p:nvSpPr>
        <p:spPr>
          <a:xfrm>
            <a:off x="5087815" y="3212123"/>
            <a:ext cx="3387970" cy="703385"/>
          </a:xfrm>
          <a:prstGeom prst="roundRect">
            <a:avLst/>
          </a:prstGeom>
          <a:blipFill>
            <a:blip r:embed="rId5"/>
            <a:stretch>
              <a:fillRect/>
            </a:stretch>
          </a:blipFill>
          <a:ln w="25400" cap="flat" cmpd="sng" algn="ctr">
            <a:noFill/>
            <a:prstDash val="solid"/>
          </a:ln>
          <a:effectLst>
            <a:softEdge rad="10550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56">
            <a:extLst>
              <a:ext uri="{FF2B5EF4-FFF2-40B4-BE49-F238E27FC236}">
                <a16:creationId xmlns:a16="http://schemas.microsoft.com/office/drawing/2014/main" id="{A4D18CA1-0226-430A-91EF-052AEBF8B395}"/>
              </a:ext>
            </a:extLst>
          </p:cNvPr>
          <p:cNvSpPr/>
          <p:nvPr/>
        </p:nvSpPr>
        <p:spPr>
          <a:xfrm>
            <a:off x="926123" y="3871274"/>
            <a:ext cx="5322277" cy="665557"/>
          </a:xfrm>
          <a:prstGeom prst="roundRect">
            <a:avLst/>
          </a:prstGeom>
          <a:blipFill>
            <a:blip r:embed="rId6"/>
            <a:stretch>
              <a:fillRect/>
            </a:stretch>
          </a:blipFill>
          <a:ln w="25400" cap="flat" cmpd="sng" algn="ctr">
            <a:noFill/>
            <a:prstDash val="solid"/>
          </a:ln>
          <a:effectLst>
            <a:softEdge rad="99834"/>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FF1A535-CF7D-4787-AF5F-61FB025BF0B8}"/>
              </a:ext>
            </a:extLst>
          </p:cNvPr>
          <p:cNvSpPr txBox="1">
            <a:spLocks/>
          </p:cNvSpPr>
          <p:nvPr/>
        </p:nvSpPr>
        <p:spPr>
          <a:xfrm>
            <a:off x="6126040" y="3193623"/>
            <a:ext cx="227645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a:t>
            </a:r>
          </a:p>
        </p:txBody>
      </p:sp>
      <p:sp>
        <p:nvSpPr>
          <p:cNvPr id="10" name="Rectangle 2">
            <a:extLst>
              <a:ext uri="{FF2B5EF4-FFF2-40B4-BE49-F238E27FC236}">
                <a16:creationId xmlns:a16="http://schemas.microsoft.com/office/drawing/2014/main" id="{2171639F-E446-40FD-B415-773C4AB6E074}"/>
              </a:ext>
            </a:extLst>
          </p:cNvPr>
          <p:cNvSpPr txBox="1">
            <a:spLocks noChangeArrowheads="1"/>
          </p:cNvSpPr>
          <p:nvPr/>
        </p:nvSpPr>
        <p:spPr bwMode="auto">
          <a:xfrm>
            <a:off x="4880830" y="3143460"/>
            <a:ext cx="3784540" cy="737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 the way,</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8088168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2000"/>
                                        <p:tgtEl>
                                          <p:spTgt spid="3074"/>
                                        </p:tgtEl>
                                      </p:cBhvr>
                                    </p:animEffect>
                                  </p:childTnLst>
                                </p:cTn>
                              </p:par>
                            </p:childTnLst>
                          </p:cTn>
                        </p:par>
                        <p:par>
                          <p:cTn id="8" fill="hold">
                            <p:stCondLst>
                              <p:cond delay="2000"/>
                            </p:stCondLst>
                            <p:childTnLst>
                              <p:par>
                                <p:cTn id="9" presetID="10" presetClass="exit" presetSubtype="0" fill="hold" grpId="4"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4"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8" presetClass="emph" presetSubtype="0" fill="hold" grpId="1" nodeType="withEffect">
                                  <p:stCondLst>
                                    <p:cond delay="0"/>
                                  </p:stCondLst>
                                  <p:childTnLst>
                                    <p:set>
                                      <p:cBhvr override="childStyle">
                                        <p:cTn id="35" dur="500" fill="hold"/>
                                        <p:tgtEl>
                                          <p:spTgt spid="11"/>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250"/>
                                        <p:tgtEl>
                                          <p:spTgt spid="11"/>
                                        </p:tgtEl>
                                      </p:cBhvr>
                                    </p:animEffect>
                                    <p:set>
                                      <p:cBhvr>
                                        <p:cTn id="52" dur="1" fill="hold">
                                          <p:stCondLst>
                                            <p:cond delay="249"/>
                                          </p:stCondLst>
                                        </p:cTn>
                                        <p:tgtEl>
                                          <p:spTgt spid="11"/>
                                        </p:tgtEl>
                                        <p:attrNameLst>
                                          <p:attrName>style.visibility</p:attrName>
                                        </p:attrNameLst>
                                      </p:cBhvr>
                                      <p:to>
                                        <p:strVal val="hidden"/>
                                      </p:to>
                                    </p:set>
                                  </p:childTnLst>
                                </p:cTn>
                              </p:par>
                              <p:par>
                                <p:cTn id="53" presetID="10" presetClass="entr" presetSubtype="0" fill="hold" grpId="1" nodeType="withEffect">
                                  <p:stCondLst>
                                    <p:cond delay="40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par>
                                <p:cTn id="56" presetID="10" presetClass="entr" presetSubtype="0" fill="hold" grpId="1" nodeType="withEffect">
                                  <p:stCondLst>
                                    <p:cond delay="40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par>
                                <p:cTn id="59" presetID="0" presetClass="path" presetSubtype="0" accel="50000" decel="50000" fill="hold" grpId="3" nodeType="withEffect">
                                  <p:stCondLst>
                                    <p:cond delay="400"/>
                                  </p:stCondLst>
                                  <p:childTnLst>
                                    <p:animMotion origin="layout" path="M -3.61111E-6 -0.00046 C -0.00139 -0.01227 -0.00486 -0.04213 -0.01354 -0.06666 C -0.02239 -0.09097 -0.03437 -0.12199 -0.05347 -0.14606 C -0.07257 -0.17037 -0.09948 -0.1956 -0.12864 -0.21204 C -0.15729 -0.22847 -0.18871 -0.24028 -0.22691 -0.24421 C -0.26441 -0.24838 -0.31458 -0.24606 -0.35711 -0.23565 C -0.3993 -0.22523 -0.44739 -0.20648 -0.48177 -0.18171 C -0.51632 -0.15671 -0.54375 -0.11829 -0.5625 -0.08704 C -0.58055 -0.05602 -0.58541 -0.02291 -0.59184 0.0044 C -0.59757 0.03195 -0.59739 0.06273 -0.59843 0.07871 " pathEditMode="relative" rAng="0" ptsTypes="AAAAAAAAAA">
                                      <p:cBhvr>
                                        <p:cTn id="60" dur="2000" fill="hold"/>
                                        <p:tgtEl>
                                          <p:spTgt spid="5"/>
                                        </p:tgtEl>
                                        <p:attrNameLst>
                                          <p:attrName>ppt_x</p:attrName>
                                          <p:attrName>ppt_y</p:attrName>
                                        </p:attrNameLst>
                                      </p:cBhvr>
                                      <p:rCtr x="-29931" y="-8333"/>
                                    </p:animMotion>
                                  </p:childTnLst>
                                </p:cTn>
                              </p:par>
                              <p:par>
                                <p:cTn id="61" presetID="0" presetClass="path" presetSubtype="0" accel="50000" decel="50000" fill="hold" grpId="3" nodeType="withEffect">
                                  <p:stCondLst>
                                    <p:cond delay="400"/>
                                  </p:stCondLst>
                                  <p:childTnLst>
                                    <p:animMotion origin="layout" path="M 4.72222E-6 1.48148E-6 C -0.00261 0.01366 -0.00487 0.02662 -0.01424 0.04907 C -0.02344 0.07176 -0.03889 0.10903 -0.05608 0.13588 C -0.07344 0.16273 -0.09184 0.18958 -0.11841 0.21134 C -0.14497 0.23356 -0.175 0.25625 -0.21511 0.26944 C -0.25504 0.28217 -0.31546 0.29004 -0.35886 0.29074 C -0.40191 0.29074 -0.44167 0.28495 -0.47466 0.27083 C -0.50747 0.25671 -0.5323 0.23588 -0.55591 0.20486 C -0.57934 0.17361 -0.60313 0.12315 -0.6158 0.08588 C -0.6283 0.04861 -0.62761 0.00324 -0.63073 -0.01829 " pathEditMode="relative" rAng="0" ptsTypes="AAAAAAAAAA">
                                      <p:cBhvr>
                                        <p:cTn id="62" dur="2000" fill="hold"/>
                                        <p:tgtEl>
                                          <p:spTgt spid="4"/>
                                        </p:tgtEl>
                                        <p:attrNameLst>
                                          <p:attrName>ppt_x</p:attrName>
                                          <p:attrName>ppt_y</p:attrName>
                                        </p:attrNameLst>
                                      </p:cBhvr>
                                      <p:rCtr x="-31545" y="13611"/>
                                    </p:animMotion>
                                  </p:childTnLst>
                                </p:cTn>
                              </p:par>
                              <p:par>
                                <p:cTn id="63" presetID="10" presetClass="exit" presetSubtype="0" fill="hold" grpId="1" nodeType="withEffect">
                                  <p:stCondLst>
                                    <p:cond delay="40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childTnLst>
                          </p:cTn>
                        </p:par>
                        <p:par>
                          <p:cTn id="66" fill="hold">
                            <p:stCondLst>
                              <p:cond delay="2400"/>
                            </p:stCondLst>
                            <p:childTnLst>
                              <p:par>
                                <p:cTn id="67" presetID="10" presetClass="exit" presetSubtype="0" fill="hold" grpId="2" nodeType="afterEffect">
                                  <p:stCondLst>
                                    <p:cond delay="0"/>
                                  </p:stCondLst>
                                  <p:childTnLst>
                                    <p:animEffect transition="out" filter="fade">
                                      <p:cBhvr>
                                        <p:cTn id="68" dur="250"/>
                                        <p:tgtEl>
                                          <p:spTgt spid="4"/>
                                        </p:tgtEl>
                                      </p:cBhvr>
                                    </p:animEffect>
                                    <p:set>
                                      <p:cBhvr>
                                        <p:cTn id="69"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4" grpId="2"/>
      <p:bldP spid="4" grpId="3"/>
      <p:bldP spid="4" grpId="4"/>
      <p:bldP spid="5" grpId="1"/>
      <p:bldP spid="5" grpId="3"/>
      <p:bldP spid="5" grpId="4"/>
      <p:bldP spid="8" grpId="0" animBg="1"/>
      <p:bldP spid="8" grpId="1" animBg="1"/>
      <p:bldP spid="9" grpId="0" animBg="1"/>
      <p:bldP spid="9" grpId="1" animBg="1"/>
      <p:bldP spid="11" grpId="0"/>
      <p:bldP spid="11" grpId="1"/>
      <p:bldP spid="11" grpId="2"/>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CD0E5AB4-ECA4-4C9B-9500-C02FBCCD8D25}"/>
              </a:ext>
            </a:extLst>
          </p:cNvPr>
          <p:cNvSpPr txBox="1">
            <a:spLocks/>
          </p:cNvSpPr>
          <p:nvPr/>
        </p:nvSpPr>
        <p:spPr>
          <a:xfrm>
            <a:off x="375204" y="3031958"/>
            <a:ext cx="2325133" cy="7256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a:t>
            </a:r>
          </a:p>
        </p:txBody>
      </p:sp>
      <p:sp>
        <p:nvSpPr>
          <p:cNvPr id="4" name="Rectangle 2"/>
          <p:cNvSpPr txBox="1">
            <a:spLocks noChangeArrowheads="1"/>
          </p:cNvSpPr>
          <p:nvPr/>
        </p:nvSpPr>
        <p:spPr bwMode="auto">
          <a:xfrm>
            <a:off x="418471" y="299992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46314" y="895123"/>
            <a:ext cx="8229600" cy="42864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asked letters from him to the synagogues of Damascus, so that if he found any who were of the Way, whether men or women, he might bring them bound to Jerusalem.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9:2</a:t>
            </a:r>
          </a:p>
        </p:txBody>
      </p:sp>
      <p:sp>
        <p:nvSpPr>
          <p:cNvPr id="5" name="Rectangle 2" hidden="1"/>
          <p:cNvSpPr txBox="1">
            <a:spLocks noChangeArrowheads="1"/>
          </p:cNvSpPr>
          <p:nvPr/>
        </p:nvSpPr>
        <p:spPr bwMode="auto">
          <a:xfrm>
            <a:off x="2483629" y="410937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AFC71A4-BCF6-4DD5-9ABB-9A5D70391A08}"/>
              </a:ext>
            </a:extLst>
          </p:cNvPr>
          <p:cNvSpPr txBox="1">
            <a:spLocks noChangeArrowheads="1"/>
          </p:cNvSpPr>
          <p:nvPr/>
        </p:nvSpPr>
        <p:spPr bwMode="auto">
          <a:xfrm>
            <a:off x="279232" y="2995746"/>
            <a:ext cx="25044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867621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0" presetClass="exit" presetSubtype="0" fill="hold" grpId="2" nodeType="withEffect">
                                  <p:stCondLst>
                                    <p:cond delay="400"/>
                                  </p:stCondLst>
                                  <p:childTnLst>
                                    <p:animEffect transition="out" filter="fade">
                                      <p:cBhvr>
                                        <p:cTn id="9" dur="250"/>
                                        <p:tgtEl>
                                          <p:spTgt spid="4"/>
                                        </p:tgtEl>
                                      </p:cBhvr>
                                    </p:animEffect>
                                    <p:set>
                                      <p:cBhvr>
                                        <p:cTn id="10" dur="1" fill="hold">
                                          <p:stCondLst>
                                            <p:cond delay="24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50"/>
                                        <p:tgtEl>
                                          <p:spTgt spid="4"/>
                                        </p:tgtEl>
                                      </p:cBhvr>
                                    </p:animEffect>
                                  </p:childTnLst>
                                </p:cTn>
                              </p:par>
                              <p:par>
                                <p:cTn id="26" presetID="0" presetClass="path" presetSubtype="0" accel="50000" decel="50000" fill="hold" grpId="0" nodeType="withEffect">
                                  <p:stCondLst>
                                    <p:cond delay="0"/>
                                  </p:stCondLst>
                                  <p:childTnLst>
                                    <p:animMotion origin="layout" path="M 3.88889E-6 4.44444E-6 L 0.22604 0.16157 " pathEditMode="relative" rAng="0" ptsTypes="AA">
                                      <p:cBhvr>
                                        <p:cTn id="27" dur="2000" fill="hold"/>
                                        <p:tgtEl>
                                          <p:spTgt spid="4"/>
                                        </p:tgtEl>
                                        <p:attrNameLst>
                                          <p:attrName>ppt_x</p:attrName>
                                          <p:attrName>ppt_y</p:attrName>
                                        </p:attrNameLst>
                                      </p:cBhvr>
                                      <p:rCtr x="11302" y="8079"/>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7" grpId="0"/>
      <p:bldP spid="7"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2413508" y="4050454"/>
            <a:ext cx="51545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way of salvation</a:t>
            </a:r>
          </a:p>
        </p:txBody>
      </p:sp>
      <p:sp>
        <p:nvSpPr>
          <p:cNvPr id="3074" name="Rectangle 2"/>
          <p:cNvSpPr>
            <a:spLocks noGrp="1" noChangeArrowheads="1"/>
          </p:cNvSpPr>
          <p:nvPr>
            <p:ph type="title"/>
          </p:nvPr>
        </p:nvSpPr>
        <p:spPr>
          <a:xfrm>
            <a:off x="435429" y="1450295"/>
            <a:ext cx="8229600" cy="40034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girl followed Paul and us,   and cried out, saying, "These   men are the servants of the    Most High God, who proclaim                to us the way of salvation."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16:17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483629" y="410937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868637" y="197948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E647B81-A92A-4758-B892-7C819834DB9A}"/>
              </a:ext>
            </a:extLst>
          </p:cNvPr>
          <p:cNvSpPr txBox="1">
            <a:spLocks noChangeArrowheads="1"/>
          </p:cNvSpPr>
          <p:nvPr/>
        </p:nvSpPr>
        <p:spPr bwMode="auto">
          <a:xfrm>
            <a:off x="2366681" y="4106222"/>
            <a:ext cx="5243793" cy="76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salvation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83252395"/>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12916 -0.19727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750"/>
                                        <p:tgtEl>
                                          <p:spTgt spid="6"/>
                                        </p:tgtEl>
                                      </p:cBhvr>
                                    </p:animEffect>
                                  </p:childTnLst>
                                </p:cTn>
                              </p:par>
                              <p:par>
                                <p:cTn id="20" presetID="18" presetClass="emph" presetSubtype="0" fill="hold" grpId="1" nodeType="withEffect">
                                  <p:stCondLst>
                                    <p:cond delay="0"/>
                                  </p:stCondLst>
                                  <p:childTnLst>
                                    <p:set>
                                      <p:cBhvr override="childStyle">
                                        <p:cTn id="21" dur="75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0" presetClass="path" presetSubtype="0" accel="50000" decel="50000" fill="hold" grpId="0" nodeType="withEffect">
                                  <p:stCondLst>
                                    <p:cond delay="0"/>
                                  </p:stCondLst>
                                  <p:childTnLst>
                                    <p:animMotion origin="layout" path="M -4.16667E-6 -1.11111E-6 L -0.17673 -0.31065 " pathEditMode="relative" rAng="0" ptsTypes="AA">
                                      <p:cBhvr>
                                        <p:cTn id="31" dur="2000" fill="hold"/>
                                        <p:tgtEl>
                                          <p:spTgt spid="4"/>
                                        </p:tgtEl>
                                        <p:attrNameLst>
                                          <p:attrName>ppt_x</p:attrName>
                                          <p:attrName>ppt_y</p:attrName>
                                        </p:attrNameLst>
                                      </p:cBhvr>
                                      <p:rCtr x="-8837" y="-15532"/>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1"/>
      <p:bldP spid="4" grpId="2"/>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4A155DB8-0DAE-4EAC-A14E-37EFD3D0CFA6}"/>
              </a:ext>
            </a:extLst>
          </p:cNvPr>
          <p:cNvSpPr txBox="1">
            <a:spLocks/>
          </p:cNvSpPr>
          <p:nvPr/>
        </p:nvSpPr>
        <p:spPr>
          <a:xfrm>
            <a:off x="922503" y="2657815"/>
            <a:ext cx="1553029" cy="9465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a:t>
            </a:r>
          </a:p>
        </p:txBody>
      </p:sp>
      <p:sp>
        <p:nvSpPr>
          <p:cNvPr id="6" name="Title 1">
            <a:extLst>
              <a:ext uri="{FF2B5EF4-FFF2-40B4-BE49-F238E27FC236}">
                <a16:creationId xmlns:a16="http://schemas.microsoft.com/office/drawing/2014/main" id="{27BF9DBC-C112-4337-9A02-4EE830D59BA8}"/>
              </a:ext>
            </a:extLst>
          </p:cNvPr>
          <p:cNvSpPr txBox="1">
            <a:spLocks/>
          </p:cNvSpPr>
          <p:nvPr/>
        </p:nvSpPr>
        <p:spPr>
          <a:xfrm>
            <a:off x="553924" y="3327566"/>
            <a:ext cx="3243942" cy="9638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teaches you</a:t>
            </a:r>
          </a:p>
        </p:txBody>
      </p:sp>
      <p:sp>
        <p:nvSpPr>
          <p:cNvPr id="3074" name="Rectangle 2"/>
          <p:cNvSpPr>
            <a:spLocks noGrp="1" noChangeArrowheads="1"/>
          </p:cNvSpPr>
          <p:nvPr>
            <p:ph type="title"/>
          </p:nvPr>
        </p:nvSpPr>
        <p:spPr>
          <a:xfrm>
            <a:off x="446314" y="1352323"/>
            <a:ext cx="8229600" cy="41231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 your Redeemer, The Holy One of Israel: "I am the LORD your God, Who teaches you to profit, Who leads you by the way you should go.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48:17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554114" y="4075901"/>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13AAA0AA-0696-4AE7-94E3-BD4611F838BC}"/>
              </a:ext>
            </a:extLst>
          </p:cNvPr>
          <p:cNvSpPr>
            <a:spLocks noChangeArrowheads="1"/>
          </p:cNvSpPr>
          <p:nvPr/>
        </p:nvSpPr>
        <p:spPr bwMode="auto">
          <a:xfrm>
            <a:off x="5672705" y="3320593"/>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FF0000"/>
                </a:solidFill>
                <a:latin typeface="Calibri" panose="020F0502020204030204" pitchFamily="34" charset="0"/>
                <a:cs typeface="Calibri" panose="020F0502020204030204" pitchFamily="34" charset="0"/>
              </a:rPr>
              <a:t>Who leads</a:t>
            </a:r>
            <a:endParaRPr lang="en-US" sz="4410" b="1" i="1" dirty="0">
              <a:solidFill>
                <a:srgbClr val="FF0000"/>
              </a:solidFill>
              <a:latin typeface="Calibri" panose="020F0502020204030204" pitchFamily="34" charset="0"/>
              <a:cs typeface="Calibri" panose="020F0502020204030204" pitchFamily="34" charset="0"/>
            </a:endParaRPr>
          </a:p>
        </p:txBody>
      </p:sp>
      <p:sp>
        <p:nvSpPr>
          <p:cNvPr id="8" name="16-Point Star 5">
            <a:extLst>
              <a:ext uri="{FF2B5EF4-FFF2-40B4-BE49-F238E27FC236}">
                <a16:creationId xmlns:a16="http://schemas.microsoft.com/office/drawing/2014/main" id="{D1B6647E-D882-4909-8947-3CB24B0448F5}"/>
              </a:ext>
            </a:extLst>
          </p:cNvPr>
          <p:cNvSpPr/>
          <p:nvPr/>
        </p:nvSpPr>
        <p:spPr>
          <a:xfrm>
            <a:off x="1171549" y="2947796"/>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6">
            <a:extLst>
              <a:ext uri="{FF2B5EF4-FFF2-40B4-BE49-F238E27FC236}">
                <a16:creationId xmlns:a16="http://schemas.microsoft.com/office/drawing/2014/main" id="{97B0CE16-CE3A-4CE7-9684-5BA954E70CC1}"/>
              </a:ext>
            </a:extLst>
          </p:cNvPr>
          <p:cNvSpPr/>
          <p:nvPr/>
        </p:nvSpPr>
        <p:spPr>
          <a:xfrm>
            <a:off x="1190840" y="2854234"/>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2"/>
          <p:cNvSpPr txBox="1">
            <a:spLocks noChangeArrowheads="1"/>
          </p:cNvSpPr>
          <p:nvPr/>
        </p:nvSpPr>
        <p:spPr bwMode="auto">
          <a:xfrm>
            <a:off x="330654" y="2057668"/>
            <a:ext cx="292589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Redeemer</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9">
            <a:extLst>
              <a:ext uri="{FF2B5EF4-FFF2-40B4-BE49-F238E27FC236}">
                <a16:creationId xmlns:a16="http://schemas.microsoft.com/office/drawing/2014/main" id="{C0297555-2284-44E6-B091-59572B3676B1}"/>
              </a:ext>
            </a:extLst>
          </p:cNvPr>
          <p:cNvSpPr>
            <a:spLocks noChangeArrowheads="1"/>
          </p:cNvSpPr>
          <p:nvPr/>
        </p:nvSpPr>
        <p:spPr bwMode="auto">
          <a:xfrm>
            <a:off x="3034734" y="2746983"/>
            <a:ext cx="1679673" cy="71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Rectangle 2">
            <a:extLst>
              <a:ext uri="{FF2B5EF4-FFF2-40B4-BE49-F238E27FC236}">
                <a16:creationId xmlns:a16="http://schemas.microsoft.com/office/drawing/2014/main" id="{99C5357E-F47F-454F-8548-768C7DA51E49}"/>
              </a:ext>
            </a:extLst>
          </p:cNvPr>
          <p:cNvSpPr txBox="1">
            <a:spLocks noChangeArrowheads="1"/>
          </p:cNvSpPr>
          <p:nvPr/>
        </p:nvSpPr>
        <p:spPr bwMode="auto">
          <a:xfrm>
            <a:off x="971549" y="2705710"/>
            <a:ext cx="1464353" cy="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7FDF7D7-25FF-4FC4-B6FF-10B7EDC505FE}"/>
              </a:ext>
            </a:extLst>
          </p:cNvPr>
          <p:cNvSpPr txBox="1">
            <a:spLocks noChangeArrowheads="1"/>
          </p:cNvSpPr>
          <p:nvPr/>
        </p:nvSpPr>
        <p:spPr bwMode="auto">
          <a:xfrm>
            <a:off x="534711" y="3380282"/>
            <a:ext cx="3277788" cy="8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teaches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E8D2325-22E9-4406-90CC-5E278213BA49}"/>
              </a:ext>
            </a:extLst>
          </p:cNvPr>
          <p:cNvSpPr txBox="1">
            <a:spLocks noChangeArrowheads="1"/>
          </p:cNvSpPr>
          <p:nvPr/>
        </p:nvSpPr>
        <p:spPr bwMode="auto">
          <a:xfrm>
            <a:off x="1331406" y="468403"/>
            <a:ext cx="6481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Liberator </a:t>
            </a:r>
            <a:r>
              <a:rPr lang="en-US" altLang="en-US" b="1" kern="0" dirty="0">
                <a:ln w="17780" cmpd="sng">
                  <a:solidFill>
                    <a:srgbClr val="CCCC00"/>
                  </a:solidFill>
                  <a:prstDash val="solid"/>
                  <a:miter lim="800000"/>
                </a:ln>
                <a:solidFill>
                  <a:srgbClr val="66FF33"/>
                </a:solidFill>
                <a:effectLst>
                  <a:glow rad="63500">
                    <a:srgbClr val="CC66FF"/>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Rescuer </a:t>
            </a:r>
            <a:r>
              <a:rPr lang="en-US" altLang="en-US" b="1" kern="0" dirty="0">
                <a:ln w="17780" cmpd="sng">
                  <a:solidFill>
                    <a:srgbClr val="CCCC00"/>
                  </a:solidFill>
                  <a:prstDash val="solid"/>
                  <a:miter lim="800000"/>
                </a:ln>
                <a:solidFill>
                  <a:srgbClr val="FF0000"/>
                </a:solidFill>
                <a:effectLst>
                  <a:glow rad="63500">
                    <a:srgbClr val="CC66FF"/>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Savior</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5321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4.72222E-6 4.81481E-6 L -0.21944 0.13611 " pathEditMode="relative" rAng="0" ptsTypes="AA">
                                      <p:cBhvr>
                                        <p:cTn id="10" dur="1000" spd="-100000" fill="hold"/>
                                        <p:tgtEl>
                                          <p:spTgt spid="3074"/>
                                        </p:tgtEl>
                                        <p:attrNameLst>
                                          <p:attrName>ppt_x</p:attrName>
                                          <p:attrName>ppt_y</p:attrName>
                                        </p:attrNameLst>
                                      </p:cBhvr>
                                      <p:rCtr x="-10972" y="6806"/>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500" fill="hold"/>
                                        <p:tgtEl>
                                          <p:spTgt spid="10"/>
                                        </p:tgtEl>
                                        <p:attrNameLst>
                                          <p:attrName>ppt_w</p:attrName>
                                        </p:attrNameLst>
                                      </p:cBhvr>
                                      <p:tavLst>
                                        <p:tav tm="0">
                                          <p:val>
                                            <p:fltVal val="0"/>
                                          </p:val>
                                        </p:tav>
                                        <p:tav tm="100000">
                                          <p:val>
                                            <p:strVal val="#ppt_w"/>
                                          </p:val>
                                        </p:tav>
                                      </p:tavLst>
                                    </p:anim>
                                    <p:anim calcmode="lin" valueType="num">
                                      <p:cBhvr>
                                        <p:cTn id="27" dur="1500" fill="hold"/>
                                        <p:tgtEl>
                                          <p:spTgt spid="10"/>
                                        </p:tgtEl>
                                        <p:attrNameLst>
                                          <p:attrName>ppt_h</p:attrName>
                                        </p:attrNameLst>
                                      </p:cBhvr>
                                      <p:tavLst>
                                        <p:tav tm="0">
                                          <p:val>
                                            <p:fltVal val="0"/>
                                          </p:val>
                                        </p:tav>
                                        <p:tav tm="100000">
                                          <p:val>
                                            <p:strVal val="#ppt_h"/>
                                          </p:val>
                                        </p:tav>
                                      </p:tavLst>
                                    </p:anim>
                                  </p:childTnLst>
                                </p:cTn>
                              </p:par>
                              <p:par>
                                <p:cTn id="28" presetID="0" presetClass="path" presetSubtype="0" accel="50000" decel="50000" fill="hold" grpId="0" nodeType="withEffect">
                                  <p:stCondLst>
                                    <p:cond delay="0"/>
                                  </p:stCondLst>
                                  <p:childTnLst>
                                    <p:animMotion origin="layout" path="M 0 0.00023 C -0.01354 -0.00208 -0.02674 -0.0044 -0.04531 -0.00278 C -0.06372 -0.00115 -0.08559 0.00209 -0.11111 0.01088 C -0.13681 0.01945 -0.17396 0.0294 -0.19809 0.04885 C -0.22222 0.06852 -0.2408 0.0956 -0.25625 0.12824 C -0.2717 0.16111 -0.28142 0.20347 -0.29097 0.24584 " pathEditMode="relative" rAng="0" ptsTypes="AAAAAA">
                                      <p:cBhvr>
                                        <p:cTn id="29" dur="1500" spd="-100000" fill="hold"/>
                                        <p:tgtEl>
                                          <p:spTgt spid="10"/>
                                        </p:tgtEl>
                                        <p:attrNameLst>
                                          <p:attrName>ppt_x</p:attrName>
                                          <p:attrName>ppt_y</p:attrName>
                                        </p:attrNameLst>
                                      </p:cBhvr>
                                      <p:rCtr x="-14549" y="12106"/>
                                    </p:animMotion>
                                  </p:childTnLst>
                                </p:cTn>
                              </p:par>
                              <p:par>
                                <p:cTn id="30" presetID="55" presetClass="exit" presetSubtype="0" fill="hold" grpId="2" nodeType="withEffect">
                                  <p:stCondLst>
                                    <p:cond delay="0"/>
                                  </p:stCondLst>
                                  <p:childTnLst>
                                    <p:anim calcmode="lin" valueType="num">
                                      <p:cBhvr>
                                        <p:cTn id="31" dur="1000"/>
                                        <p:tgtEl>
                                          <p:spTgt spid="11"/>
                                        </p:tgtEl>
                                        <p:attrNameLst>
                                          <p:attrName>ppt_w</p:attrName>
                                        </p:attrNameLst>
                                      </p:cBhvr>
                                      <p:tavLst>
                                        <p:tav tm="0">
                                          <p:val>
                                            <p:strVal val="ppt_w"/>
                                          </p:val>
                                        </p:tav>
                                        <p:tav tm="100000">
                                          <p:val>
                                            <p:strVal val="ppt_w*0.70"/>
                                          </p:val>
                                        </p:tav>
                                      </p:tavLst>
                                    </p:anim>
                                    <p:anim calcmode="lin" valueType="num">
                                      <p:cBhvr>
                                        <p:cTn id="32" dur="1000"/>
                                        <p:tgtEl>
                                          <p:spTgt spid="11"/>
                                        </p:tgtEl>
                                        <p:attrNameLst>
                                          <p:attrName>ppt_h</p:attrName>
                                        </p:attrNameLst>
                                      </p:cBhvr>
                                      <p:tavLst>
                                        <p:tav tm="0">
                                          <p:val>
                                            <p:strVal val="ppt_h"/>
                                          </p:val>
                                        </p:tav>
                                        <p:tav tm="100000">
                                          <p:val>
                                            <p:strVal val="ppt_h"/>
                                          </p:val>
                                        </p:tav>
                                      </p:tavLst>
                                    </p:anim>
                                    <p:animEffect transition="out" filter="fade">
                                      <p:cBhvr>
                                        <p:cTn id="33" dur="1000"/>
                                        <p:tgtEl>
                                          <p:spTgt spid="11"/>
                                        </p:tgtEl>
                                      </p:cBhvr>
                                    </p:animEffect>
                                    <p:set>
                                      <p:cBhvr>
                                        <p:cTn id="34" dur="1" fill="hold">
                                          <p:stCondLst>
                                            <p:cond delay="9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18" presetClass="emph" presetSubtype="0" fill="hold" grpId="1" nodeType="withEffect">
                                  <p:stCondLst>
                                    <p:cond delay="0"/>
                                  </p:stCondLst>
                                  <p:childTnLst>
                                    <p:set>
                                      <p:cBhvr override="childStyle">
                                        <p:cTn id="41" dur="500" fill="hold"/>
                                        <p:tgtEl>
                                          <p:spTgt spid="5"/>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3" presetClass="exit" presetSubtype="32" fill="hold" grpId="3" nodeType="withEffect">
                                  <p:stCondLst>
                                    <p:cond delay="1000"/>
                                  </p:stCondLst>
                                  <p:childTnLst>
                                    <p:anim calcmode="lin" valueType="num">
                                      <p:cBhvr>
                                        <p:cTn id="46" dur="1250"/>
                                        <p:tgtEl>
                                          <p:spTgt spid="10"/>
                                        </p:tgtEl>
                                        <p:attrNameLst>
                                          <p:attrName>ppt_w</p:attrName>
                                        </p:attrNameLst>
                                      </p:cBhvr>
                                      <p:tavLst>
                                        <p:tav tm="0">
                                          <p:val>
                                            <p:strVal val="ppt_w"/>
                                          </p:val>
                                        </p:tav>
                                        <p:tav tm="100000">
                                          <p:val>
                                            <p:fltVal val="0"/>
                                          </p:val>
                                        </p:tav>
                                      </p:tavLst>
                                    </p:anim>
                                    <p:anim calcmode="lin" valueType="num">
                                      <p:cBhvr>
                                        <p:cTn id="47" dur="1250"/>
                                        <p:tgtEl>
                                          <p:spTgt spid="10"/>
                                        </p:tgtEl>
                                        <p:attrNameLst>
                                          <p:attrName>ppt_h</p:attrName>
                                        </p:attrNameLst>
                                      </p:cBhvr>
                                      <p:tavLst>
                                        <p:tav tm="0">
                                          <p:val>
                                            <p:strVal val="ppt_h"/>
                                          </p:val>
                                        </p:tav>
                                        <p:tav tm="100000">
                                          <p:val>
                                            <p:fltVal val="0"/>
                                          </p:val>
                                        </p:tav>
                                      </p:tavLst>
                                    </p:anim>
                                    <p:set>
                                      <p:cBhvr>
                                        <p:cTn id="48" dur="1" fill="hold">
                                          <p:stCondLst>
                                            <p:cond delay="1249"/>
                                          </p:stCondLst>
                                        </p:cTn>
                                        <p:tgtEl>
                                          <p:spTgt spid="10"/>
                                        </p:tgtEl>
                                        <p:attrNameLst>
                                          <p:attrName>style.visibility</p:attrName>
                                        </p:attrNameLst>
                                      </p:cBhvr>
                                      <p:to>
                                        <p:strVal val="hidden"/>
                                      </p:to>
                                    </p:set>
                                  </p:childTnLst>
                                </p:cTn>
                              </p:par>
                              <p:par>
                                <p:cTn id="49" presetID="42" presetClass="path" presetSubtype="0" accel="50000" decel="50000" fill="hold" grpId="2" nodeType="withEffect">
                                  <p:stCondLst>
                                    <p:cond delay="1000"/>
                                  </p:stCondLst>
                                  <p:childTnLst>
                                    <p:animMotion origin="layout" path="M 0 -2.59259E-6 L -0.07552 0.33195 " pathEditMode="relative" rAng="0" ptsTypes="AA">
                                      <p:cBhvr>
                                        <p:cTn id="50" dur="1250" fill="hold"/>
                                        <p:tgtEl>
                                          <p:spTgt spid="10"/>
                                        </p:tgtEl>
                                        <p:attrNameLst>
                                          <p:attrName>ppt_x</p:attrName>
                                          <p:attrName>ppt_y</p:attrName>
                                        </p:attrNameLst>
                                      </p:cBhvr>
                                      <p:rCtr x="-3785" y="16597"/>
                                    </p:animMotion>
                                  </p:childTnLst>
                                </p:cTn>
                              </p:par>
                              <p:par>
                                <p:cTn id="51" presetID="22" presetClass="entr" presetSubtype="8" fill="hold" grpId="0" nodeType="withEffect">
                                  <p:stCondLst>
                                    <p:cond delay="50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750"/>
                                        <p:tgtEl>
                                          <p:spTgt spid="6"/>
                                        </p:tgtEl>
                                      </p:cBhvr>
                                    </p:animEffect>
                                  </p:childTnLst>
                                </p:cTn>
                              </p:par>
                              <p:par>
                                <p:cTn id="54" presetID="18" presetClass="emph" presetSubtype="0" fill="hold" grpId="1" nodeType="withEffect">
                                  <p:stCondLst>
                                    <p:cond delay="500"/>
                                  </p:stCondLst>
                                  <p:childTnLst>
                                    <p:set>
                                      <p:cBhvr override="childStyle">
                                        <p:cTn id="55" dur="750" fill="hold"/>
                                        <p:tgtEl>
                                          <p:spTgt spid="6"/>
                                        </p:tgtEl>
                                        <p:attrNameLst>
                                          <p:attrName>style.textDecorationUnderline</p:attrName>
                                        </p:attrNameLst>
                                      </p:cBhvr>
                                      <p:to>
                                        <p:strVal val="true"/>
                                      </p:to>
                                    </p:set>
                                  </p:childTnLst>
                                </p:cTn>
                              </p:par>
                              <p:par>
                                <p:cTn id="56" presetID="22" presetClass="entr" presetSubtype="8" fill="hold" grpId="0" nodeType="withEffect">
                                  <p:stCondLst>
                                    <p:cond delay="50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0" presetClass="entr" presetSubtype="0" fill="hold" grpId="0" nodeType="withEffect">
                                  <p:stCondLst>
                                    <p:cond delay="1750"/>
                                  </p:stCondLst>
                                  <p:iterate type="lt">
                                    <p:tmPct val="10000"/>
                                  </p:iterate>
                                  <p:childTnLst>
                                    <p:set>
                                      <p:cBhvr>
                                        <p:cTn id="60" dur="1" fill="hold">
                                          <p:stCondLst>
                                            <p:cond delay="0"/>
                                          </p:stCondLst>
                                        </p:cTn>
                                        <p:tgtEl>
                                          <p:spTgt spid="12"/>
                                        </p:tgtEl>
                                        <p:attrNameLst>
                                          <p:attrName>style.visibility</p:attrName>
                                        </p:attrNameLst>
                                      </p:cBhvr>
                                      <p:to>
                                        <p:strVal val="visible"/>
                                      </p:to>
                                    </p:set>
                                    <p:animEffect transition="in" filter="dissolve">
                                      <p:cBhvr>
                                        <p:cTn id="61" dur="500">
                                          <p:stCondLst>
                                            <p:cond delay="0"/>
                                          </p:stCondLst>
                                        </p:cTn>
                                        <p:tgtEl>
                                          <p:spTgt spid="12"/>
                                        </p:tgtEl>
                                      </p:cBhvr>
                                    </p:animEffect>
                                    <p:anim to="" calcmode="lin" valueType="num">
                                      <p:cBhvr>
                                        <p:cTn id="6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64" fill="hold">
                            <p:stCondLst>
                              <p:cond delay="2400"/>
                            </p:stCondLst>
                            <p:childTnLst>
                              <p:par>
                                <p:cTn id="65" presetID="26" presetClass="emph" presetSubtype="0" fill="hold" grpId="1" nodeType="afterEffect">
                                  <p:stCondLst>
                                    <p:cond delay="0"/>
                                  </p:stCondLst>
                                  <p:iterate type="lt">
                                    <p:tmPct val="0"/>
                                  </p:iterate>
                                  <p:childTnLst>
                                    <p:animEffect transition="out" filter="fade">
                                      <p:cBhvr>
                                        <p:cTn id="66" dur="500" tmFilter="0, 0; .2, .5; .8, .5; 1, 0"/>
                                        <p:tgtEl>
                                          <p:spTgt spid="12"/>
                                        </p:tgtEl>
                                      </p:cBhvr>
                                    </p:animEffect>
                                    <p:animScale>
                                      <p:cBhvr>
                                        <p:cTn id="67" dur="250" autoRev="1" fill="hold"/>
                                        <p:tgtEl>
                                          <p:spTgt spid="12"/>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0" presetClass="entr" presetSubtype="0" fill="hold" grpId="0" nodeType="clickEffect">
                                  <p:stCondLst>
                                    <p:cond delay="0"/>
                                  </p:stCondLst>
                                  <p:iterate type="lt">
                                    <p:tmPct val="10000"/>
                                  </p:iterate>
                                  <p:childTnLst>
                                    <p:set>
                                      <p:cBhvr>
                                        <p:cTn id="71" dur="1" fill="hold">
                                          <p:stCondLst>
                                            <p:cond delay="0"/>
                                          </p:stCondLst>
                                        </p:cTn>
                                        <p:tgtEl>
                                          <p:spTgt spid="7"/>
                                        </p:tgtEl>
                                        <p:attrNameLst>
                                          <p:attrName>style.visibility</p:attrName>
                                        </p:attrNameLst>
                                      </p:cBhvr>
                                      <p:to>
                                        <p:strVal val="visible"/>
                                      </p:to>
                                    </p:set>
                                    <p:animEffect transition="in" filter="dissolve">
                                      <p:cBhvr>
                                        <p:cTn id="72" dur="500">
                                          <p:stCondLst>
                                            <p:cond delay="0"/>
                                          </p:stCondLst>
                                        </p:cTn>
                                        <p:tgtEl>
                                          <p:spTgt spid="7"/>
                                        </p:tgtEl>
                                      </p:cBhvr>
                                    </p:animEffect>
                                    <p:anim to="" calcmode="lin" valueType="num">
                                      <p:cBhvr>
                                        <p:cTn id="7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75" fill="hold">
                            <p:stCondLst>
                              <p:cond delay="850"/>
                            </p:stCondLst>
                            <p:childTnLst>
                              <p:par>
                                <p:cTn id="76" presetID="26" presetClass="emph" presetSubtype="0" fill="hold" grpId="1" nodeType="afterEffect">
                                  <p:stCondLst>
                                    <p:cond delay="0"/>
                                  </p:stCondLst>
                                  <p:iterate type="lt">
                                    <p:tmPct val="0"/>
                                  </p:iterate>
                                  <p:childTnLst>
                                    <p:animEffect transition="out" filter="fade">
                                      <p:cBhvr>
                                        <p:cTn id="77" dur="500" tmFilter="0, 0; .2, .5; .8, .5; 1, 0"/>
                                        <p:tgtEl>
                                          <p:spTgt spid="7"/>
                                        </p:tgtEl>
                                      </p:cBhvr>
                                    </p:animEffect>
                                    <p:animScale>
                                      <p:cBhvr>
                                        <p:cTn id="78" dur="250" autoRev="1" fill="hold"/>
                                        <p:tgtEl>
                                          <p:spTgt spid="7"/>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1"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
                                        <p:tgtEl>
                                          <p:spTgt spid="4"/>
                                        </p:tgtEl>
                                      </p:cBhvr>
                                    </p:animEffect>
                                  </p:childTnLst>
                                </p:cTn>
                              </p:par>
                              <p:par>
                                <p:cTn id="84" presetID="0" presetClass="path" presetSubtype="0" accel="50000" decel="50000" fill="hold" grpId="0" nodeType="withEffect">
                                  <p:stCondLst>
                                    <p:cond delay="0"/>
                                  </p:stCondLst>
                                  <p:childTnLst>
                                    <p:animMotion origin="layout" path="M -3.05556E-6 1.48148E-6 L -0.07135 0.11111 " pathEditMode="relative" rAng="0" ptsTypes="AA">
                                      <p:cBhvr>
                                        <p:cTn id="85" dur="2000" fill="hold"/>
                                        <p:tgtEl>
                                          <p:spTgt spid="4"/>
                                        </p:tgtEl>
                                        <p:attrNameLst>
                                          <p:attrName>ppt_x</p:attrName>
                                          <p:attrName>ppt_y</p:attrName>
                                        </p:attrNameLst>
                                      </p:cBhvr>
                                      <p:rCtr x="-3576" y="5556"/>
                                    </p:animMotion>
                                  </p:childTnLst>
                                </p:cTn>
                              </p:par>
                              <p:par>
                                <p:cTn id="86" presetID="10" presetClass="exit" presetSubtype="0" fill="hold" grpId="1" nodeType="withEffect">
                                  <p:stCondLst>
                                    <p:cond delay="0"/>
                                  </p:stCondLst>
                                  <p:childTnLst>
                                    <p:animEffect transition="out" filter="fade">
                                      <p:cBhvr>
                                        <p:cTn id="87" dur="1250"/>
                                        <p:tgtEl>
                                          <p:spTgt spid="3074"/>
                                        </p:tgtEl>
                                      </p:cBhvr>
                                    </p:animEffect>
                                    <p:set>
                                      <p:cBhvr>
                                        <p:cTn id="88" dur="1" fill="hold">
                                          <p:stCondLst>
                                            <p:cond delay="1249"/>
                                          </p:stCondLst>
                                        </p:cTn>
                                        <p:tgtEl>
                                          <p:spTgt spid="307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6"/>
                                        </p:tgtEl>
                                      </p:cBhvr>
                                    </p:animEffect>
                                    <p:set>
                                      <p:cBhvr>
                                        <p:cTn id="97" dur="1" fill="hold">
                                          <p:stCondLst>
                                            <p:cond delay="499"/>
                                          </p:stCondLst>
                                        </p:cTn>
                                        <p:tgtEl>
                                          <p:spTgt spid="6"/>
                                        </p:tgtEl>
                                        <p:attrNameLst>
                                          <p:attrName>style.visibility</p:attrName>
                                        </p:attrNameLst>
                                      </p:cBhvr>
                                      <p:to>
                                        <p:strVal val="hidden"/>
                                      </p:to>
                                    </p:set>
                                  </p:childTnLst>
                                </p:cTn>
                              </p:par>
                              <p:par>
                                <p:cTn id="98" presetID="10" presetClass="exit" presetSubtype="0" fill="hold" grpId="2" nodeType="withEffect">
                                  <p:stCondLst>
                                    <p:cond delay="0"/>
                                  </p:stCondLst>
                                  <p:iterate type="lt">
                                    <p:tmPct val="0"/>
                                  </p:iterate>
                                  <p:childTnLst>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par>
                                <p:cTn id="101" presetID="10" presetClass="exit" presetSubtype="0" fill="hold" grpId="2" nodeType="withEffect">
                                  <p:stCondLst>
                                    <p:cond delay="0"/>
                                  </p:stCondLst>
                                  <p:iterate type="lt">
                                    <p:tmPct val="0"/>
                                  </p:iterate>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53" presetClass="entr" presetSubtype="16" fill="hold" grpId="1" nodeType="withEffect">
                                  <p:stCondLst>
                                    <p:cond delay="0"/>
                                  </p:stCondLst>
                                  <p:childTnLst>
                                    <p:set>
                                      <p:cBhvr>
                                        <p:cTn id="108" dur="1" fill="hold">
                                          <p:stCondLst>
                                            <p:cond delay="0"/>
                                          </p:stCondLst>
                                        </p:cTn>
                                        <p:tgtEl>
                                          <p:spTgt spid="8"/>
                                        </p:tgtEl>
                                        <p:attrNameLst>
                                          <p:attrName>style.visibility</p:attrName>
                                        </p:attrNameLst>
                                      </p:cBhvr>
                                      <p:to>
                                        <p:strVal val="visible"/>
                                      </p:to>
                                    </p:set>
                                    <p:anim calcmode="lin" valueType="num">
                                      <p:cBhvr>
                                        <p:cTn id="109" dur="1000" fill="hold"/>
                                        <p:tgtEl>
                                          <p:spTgt spid="8"/>
                                        </p:tgtEl>
                                        <p:attrNameLst>
                                          <p:attrName>ppt_w</p:attrName>
                                        </p:attrNameLst>
                                      </p:cBhvr>
                                      <p:tavLst>
                                        <p:tav tm="0">
                                          <p:val>
                                            <p:fltVal val="0"/>
                                          </p:val>
                                        </p:tav>
                                        <p:tav tm="100000">
                                          <p:val>
                                            <p:strVal val="#ppt_w"/>
                                          </p:val>
                                        </p:tav>
                                      </p:tavLst>
                                    </p:anim>
                                    <p:anim calcmode="lin" valueType="num">
                                      <p:cBhvr>
                                        <p:cTn id="110" dur="1000" fill="hold"/>
                                        <p:tgtEl>
                                          <p:spTgt spid="8"/>
                                        </p:tgtEl>
                                        <p:attrNameLst>
                                          <p:attrName>ppt_h</p:attrName>
                                        </p:attrNameLst>
                                      </p:cBhvr>
                                      <p:tavLst>
                                        <p:tav tm="0">
                                          <p:val>
                                            <p:fltVal val="0"/>
                                          </p:val>
                                        </p:tav>
                                        <p:tav tm="100000">
                                          <p:val>
                                            <p:strVal val="#ppt_h"/>
                                          </p:val>
                                        </p:tav>
                                      </p:tavLst>
                                    </p:anim>
                                    <p:animEffect transition="in" filter="fade">
                                      <p:cBhvr>
                                        <p:cTn id="111" dur="1000"/>
                                        <p:tgtEl>
                                          <p:spTgt spid="8"/>
                                        </p:tgtEl>
                                      </p:cBhvr>
                                    </p:animEffect>
                                  </p:childTnLst>
                                </p:cTn>
                              </p:par>
                              <p:par>
                                <p:cTn id="112" presetID="53" presetClass="entr" presetSubtype="16" fill="hold" grpId="1" nodeType="withEffect">
                                  <p:stCondLst>
                                    <p:cond delay="0"/>
                                  </p:stCondLst>
                                  <p:childTnLst>
                                    <p:set>
                                      <p:cBhvr>
                                        <p:cTn id="113" dur="1" fill="hold">
                                          <p:stCondLst>
                                            <p:cond delay="0"/>
                                          </p:stCondLst>
                                        </p:cTn>
                                        <p:tgtEl>
                                          <p:spTgt spid="9"/>
                                        </p:tgtEl>
                                        <p:attrNameLst>
                                          <p:attrName>style.visibility</p:attrName>
                                        </p:attrNameLst>
                                      </p:cBhvr>
                                      <p:to>
                                        <p:strVal val="visible"/>
                                      </p:to>
                                    </p:set>
                                    <p:anim calcmode="lin" valueType="num">
                                      <p:cBhvr>
                                        <p:cTn id="114" dur="1000" fill="hold"/>
                                        <p:tgtEl>
                                          <p:spTgt spid="9"/>
                                        </p:tgtEl>
                                        <p:attrNameLst>
                                          <p:attrName>ppt_w</p:attrName>
                                        </p:attrNameLst>
                                      </p:cBhvr>
                                      <p:tavLst>
                                        <p:tav tm="0">
                                          <p:val>
                                            <p:fltVal val="0"/>
                                          </p:val>
                                        </p:tav>
                                        <p:tav tm="100000">
                                          <p:val>
                                            <p:strVal val="#ppt_w"/>
                                          </p:val>
                                        </p:tav>
                                      </p:tavLst>
                                    </p:anim>
                                    <p:anim calcmode="lin" valueType="num">
                                      <p:cBhvr>
                                        <p:cTn id="115" dur="1000" fill="hold"/>
                                        <p:tgtEl>
                                          <p:spTgt spid="9"/>
                                        </p:tgtEl>
                                        <p:attrNameLst>
                                          <p:attrName>ppt_h</p:attrName>
                                        </p:attrNameLst>
                                      </p:cBhvr>
                                      <p:tavLst>
                                        <p:tav tm="0">
                                          <p:val>
                                            <p:fltVal val="0"/>
                                          </p:val>
                                        </p:tav>
                                        <p:tav tm="100000">
                                          <p:val>
                                            <p:strVal val="#ppt_h"/>
                                          </p:val>
                                        </p:tav>
                                      </p:tavLst>
                                    </p:anim>
                                    <p:animEffect transition="in" filter="fade">
                                      <p:cBhvr>
                                        <p:cTn id="116" dur="1000"/>
                                        <p:tgtEl>
                                          <p:spTgt spid="9"/>
                                        </p:tgtEl>
                                      </p:cBhvr>
                                    </p:animEffect>
                                  </p:childTnLst>
                                </p:cTn>
                              </p:par>
                              <p:par>
                                <p:cTn id="117" presetID="8" presetClass="emph" presetSubtype="0" repeatCount="indefinite" fill="hold" grpId="0" nodeType="withEffect">
                                  <p:stCondLst>
                                    <p:cond delay="250"/>
                                  </p:stCondLst>
                                  <p:childTnLst>
                                    <p:animRot by="-21600000">
                                      <p:cBhvr>
                                        <p:cTn id="118" dur="1000" fill="hold"/>
                                        <p:tgtEl>
                                          <p:spTgt spid="8"/>
                                        </p:tgtEl>
                                        <p:attrNameLst>
                                          <p:attrName>r</p:attrName>
                                        </p:attrNameLst>
                                      </p:cBhvr>
                                    </p:animRot>
                                  </p:childTnLst>
                                </p:cTn>
                              </p:par>
                              <p:par>
                                <p:cTn id="119" presetID="8" presetClass="emph" presetSubtype="0" repeatCount="indefinite" fill="hold" grpId="0" nodeType="withEffect">
                                  <p:stCondLst>
                                    <p:cond delay="250"/>
                                  </p:stCondLst>
                                  <p:childTnLst>
                                    <p:animRot by="21600000">
                                      <p:cBhvr>
                                        <p:cTn id="120"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3074" grpId="2"/>
      <p:bldP spid="4" grpId="0"/>
      <p:bldP spid="4" grpId="1"/>
      <p:bldP spid="4" grpId="2"/>
      <p:bldP spid="7" grpId="0"/>
      <p:bldP spid="7" grpId="1"/>
      <p:bldP spid="7" grpId="2"/>
      <p:bldP spid="8" grpId="0" animBg="1"/>
      <p:bldP spid="8" grpId="1" animBg="1"/>
      <p:bldP spid="9" grpId="0" animBg="1"/>
      <p:bldP spid="9" grpId="1" animBg="1"/>
      <p:bldP spid="11" grpId="1"/>
      <p:bldP spid="11" grpId="2"/>
      <p:bldP spid="12" grpId="0"/>
      <p:bldP spid="12" grpId="1"/>
      <p:bldP spid="12" grpId="2"/>
      <p:bldP spid="13" grpId="0"/>
      <p:bldP spid="13" grpId="1"/>
      <p:bldP spid="14" grpId="0"/>
      <p:bldP spid="14" grpId="1"/>
      <p:bldP spid="10" grpId="0"/>
      <p:bldP spid="10" grpId="1"/>
      <p:bldP spid="10" grpId="2"/>
      <p:bldP spid="10" grpId="3"/>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F7080931-4CB4-4BDE-AAE1-71FE69B48287}"/>
              </a:ext>
            </a:extLst>
          </p:cNvPr>
          <p:cNvSpPr txBox="1">
            <a:spLocks/>
          </p:cNvSpPr>
          <p:nvPr/>
        </p:nvSpPr>
        <p:spPr>
          <a:xfrm>
            <a:off x="742570" y="2016087"/>
            <a:ext cx="5096370" cy="7349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 of the Lord</a:t>
            </a:r>
          </a:p>
        </p:txBody>
      </p:sp>
      <p:sp>
        <p:nvSpPr>
          <p:cNvPr id="3074" name="Rectangle 2"/>
          <p:cNvSpPr>
            <a:spLocks noGrp="1" noChangeArrowheads="1"/>
          </p:cNvSpPr>
          <p:nvPr>
            <p:ph type="title"/>
          </p:nvPr>
        </p:nvSpPr>
        <p:spPr>
          <a:xfrm>
            <a:off x="457200" y="1156381"/>
            <a:ext cx="8229600" cy="44279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man had been instructed in the way of the Lord; and being fervent in spirit, he spoke and taught accurately the things of    the Lord, though he knew only  the baptism of John.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18:25</a:t>
            </a:r>
          </a:p>
        </p:txBody>
      </p:sp>
      <p:sp>
        <p:nvSpPr>
          <p:cNvPr id="4" name="Rectangle 2"/>
          <p:cNvSpPr txBox="1">
            <a:spLocks noChangeArrowheads="1"/>
          </p:cNvSpPr>
          <p:nvPr/>
        </p:nvSpPr>
        <p:spPr bwMode="auto">
          <a:xfrm>
            <a:off x="868637" y="197948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5A75DA2-66A1-4566-B583-40665695570E}"/>
              </a:ext>
            </a:extLst>
          </p:cNvPr>
          <p:cNvSpPr txBox="1">
            <a:spLocks noChangeArrowheads="1"/>
          </p:cNvSpPr>
          <p:nvPr/>
        </p:nvSpPr>
        <p:spPr bwMode="auto">
          <a:xfrm>
            <a:off x="694315" y="1984484"/>
            <a:ext cx="51877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9">
            <a:extLst>
              <a:ext uri="{FF2B5EF4-FFF2-40B4-BE49-F238E27FC236}">
                <a16:creationId xmlns:a16="http://schemas.microsoft.com/office/drawing/2014/main" id="{47219A81-77DF-4B7D-BC6C-FACE85C9D653}"/>
              </a:ext>
            </a:extLst>
          </p:cNvPr>
          <p:cNvSpPr>
            <a:spLocks noChangeArrowheads="1"/>
          </p:cNvSpPr>
          <p:nvPr/>
        </p:nvSpPr>
        <p:spPr bwMode="auto">
          <a:xfrm>
            <a:off x="4231551" y="2006766"/>
            <a:ext cx="159744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ounded Rectangle 13">
            <a:extLst>
              <a:ext uri="{FF2B5EF4-FFF2-40B4-BE49-F238E27FC236}">
                <a16:creationId xmlns:a16="http://schemas.microsoft.com/office/drawing/2014/main" id="{FD87F310-4935-4868-8435-6F2B45FA6F09}"/>
              </a:ext>
            </a:extLst>
          </p:cNvPr>
          <p:cNvSpPr>
            <a:spLocks noChangeAspect="1"/>
          </p:cNvSpPr>
          <p:nvPr/>
        </p:nvSpPr>
        <p:spPr>
          <a:xfrm>
            <a:off x="5636229" y="4018954"/>
            <a:ext cx="3485737" cy="863722"/>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p:cNvSpPr txBox="1">
            <a:spLocks noChangeArrowheads="1"/>
          </p:cNvSpPr>
          <p:nvPr/>
        </p:nvSpPr>
        <p:spPr bwMode="auto">
          <a:xfrm>
            <a:off x="615622" y="444835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11489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6" presetClass="entr" presetSubtype="32" fill="hold" grpId="3"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out)">
                                      <p:cBhvr>
                                        <p:cTn id="11" dur="750"/>
                                        <p:tgtEl>
                                          <p:spTgt spid="3074"/>
                                        </p:tgtEl>
                                      </p:cBhvr>
                                    </p:animEffect>
                                  </p:childTnLst>
                                </p:cTn>
                              </p:par>
                              <p:par>
                                <p:cTn id="12" presetID="0" presetClass="path" presetSubtype="0" accel="50000" decel="50000" fill="hold" grpId="2" nodeType="withEffect">
                                  <p:stCondLst>
                                    <p:cond delay="0"/>
                                  </p:stCondLst>
                                  <p:childTnLst>
                                    <p:animMotion origin="layout" path="M 0 0 L -0.08107 0.02197 " pathEditMode="relative" ptsTypes="AA">
                                      <p:cBhvr>
                                        <p:cTn id="13" dur="750" spd="-100000" fill="hold"/>
                                        <p:tgtEl>
                                          <p:spTgt spid="3074"/>
                                        </p:tgtEl>
                                        <p:attrNameLst>
                                          <p:attrName>ppt_x</p:attrName>
                                          <p:attrName>ppt_y</p:attrName>
                                        </p:attrNameLst>
                                      </p:cBhvr>
                                    </p:animMotion>
                                  </p:childTnLst>
                                </p:cTn>
                              </p:par>
                            </p:childTnLst>
                          </p:cTn>
                        </p:par>
                        <p:par>
                          <p:cTn id="14" fill="hold">
                            <p:stCondLst>
                              <p:cond delay="750"/>
                            </p:stCondLst>
                            <p:childTnLst>
                              <p:par>
                                <p:cTn id="15" presetID="10" presetClass="exit" presetSubtype="0" fill="hold" grpId="2"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600"/>
                                        <p:tgtEl>
                                          <p:spTgt spid="7"/>
                                        </p:tgtEl>
                                      </p:cBhvr>
                                    </p:animEffect>
                                  </p:childTnLst>
                                </p:cTn>
                              </p:par>
                              <p:par>
                                <p:cTn id="23" presetID="18" presetClass="emph" presetSubtype="0" fill="hold" grpId="1" nodeType="withEffect">
                                  <p:stCondLst>
                                    <p:cond delay="0"/>
                                  </p:stCondLst>
                                  <p:childTnLst>
                                    <p:set>
                                      <p:cBhvr override="childStyle">
                                        <p:cTn id="24" dur="6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600"/>
                                        <p:tgtEl>
                                          <p:spTgt spid="9"/>
                                        </p:tgtEl>
                                      </p:cBhvr>
                                    </p:animEffect>
                                  </p:childTnLst>
                                </p:cTn>
                              </p:par>
                              <p:par>
                                <p:cTn id="28" presetID="0" presetClass="entr" presetSubtype="0" fill="hold" grpId="0" nodeType="withEffect">
                                  <p:stCondLst>
                                    <p:cond delay="500"/>
                                  </p:stCondLst>
                                  <p:iterate type="lt">
                                    <p:tmPct val="10000"/>
                                  </p:iterate>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stCondLst>
                                            <p:cond delay="0"/>
                                          </p:stCondLst>
                                        </p:cTn>
                                        <p:tgtEl>
                                          <p:spTgt spid="8"/>
                                        </p:tgtEl>
                                      </p:cBhvr>
                                    </p:animEffect>
                                    <p:anim to="" calcmode="lin" valueType="num">
                                      <p:cBhvr>
                                        <p:cTn id="3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3" fill="hold">
                            <p:stCondLst>
                              <p:cond delay="115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ircle(out)">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0" presetClass="path" presetSubtype="0" accel="50000" decel="50000" fill="hold" grpId="3" nodeType="withEffect">
                                  <p:stCondLst>
                                    <p:cond delay="0"/>
                                  </p:stCondLst>
                                  <p:childTnLst>
                                    <p:animMotion origin="layout" path="M -1.66667E-6 -2.96296E-6 C 0.01615 -0.02222 0.03229 -0.04444 0.05955 -0.0625 C 0.08681 -0.08055 0.12969 -0.10393 0.16337 -0.1081 C 0.19705 -0.11227 0.23195 -0.10393 0.26215 -0.08796 C 0.29236 -0.07199 0.325 -0.04537 0.34462 -0.0118 C 0.36424 0.02176 0.37518 0.0713 0.37986 0.11297 C 0.38455 0.15463 0.38334 0.20255 0.37257 0.23797 C 0.36181 0.27338 0.34184 0.30486 0.31563 0.32593 C 0.28941 0.34699 0.27257 0.3588 0.21528 0.36435 C 0.15799 0.36991 0.02274 0.36042 -0.02795 0.35949 " pathEditMode="relative" rAng="0" ptsTypes="aaaaaaaaaa">
                                      <p:cBhvr>
                                        <p:cTn id="48" dur="2000" fill="hold"/>
                                        <p:tgtEl>
                                          <p:spTgt spid="4"/>
                                        </p:tgtEl>
                                        <p:attrNameLst>
                                          <p:attrName>ppt_x</p:attrName>
                                          <p:attrName>ppt_y</p:attrName>
                                        </p:attrNameLst>
                                      </p:cBhvr>
                                      <p:rCtr x="17830" y="12870"/>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6" presetClass="exit" presetSubtype="16" fill="hold" grpId="1" nodeType="withEffect">
                                  <p:stCondLst>
                                    <p:cond delay="0"/>
                                  </p:stCondLst>
                                  <p:childTnLst>
                                    <p:animEffect transition="out" filter="circle(in)">
                                      <p:cBhvr>
                                        <p:cTn id="53" dur="750"/>
                                        <p:tgtEl>
                                          <p:spTgt spid="14"/>
                                        </p:tgtEl>
                                      </p:cBhvr>
                                    </p:animEffect>
                                    <p:set>
                                      <p:cBhvr>
                                        <p:cTn id="54" dur="1" fill="hold">
                                          <p:stCondLst>
                                            <p:cond delay="749"/>
                                          </p:stCondLst>
                                        </p:cTn>
                                        <p:tgtEl>
                                          <p:spTgt spid="1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2" nodeType="withEffect">
                                  <p:stCondLst>
                                    <p:cond delay="0"/>
                                  </p:stCondLst>
                                  <p:iterate type="lt">
                                    <p:tmPct val="0"/>
                                  </p:iterate>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3074" grpId="3"/>
      <p:bldP spid="4" grpId="1"/>
      <p:bldP spid="4" grpId="2"/>
      <p:bldP spid="4" grpId="3"/>
      <p:bldP spid="9" grpId="0"/>
      <p:bldP spid="9" grpId="1"/>
      <p:bldP spid="8" grpId="0"/>
      <p:bldP spid="8" grpId="1"/>
      <p:bldP spid="8" grpId="2"/>
      <p:bldP spid="14" grpId="0" animBg="1"/>
      <p:bldP spid="1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4C51ADCD-006C-4134-8C51-290F1E14FD4B}"/>
              </a:ext>
            </a:extLst>
          </p:cNvPr>
          <p:cNvSpPr txBox="1">
            <a:spLocks/>
          </p:cNvSpPr>
          <p:nvPr/>
        </p:nvSpPr>
        <p:spPr>
          <a:xfrm>
            <a:off x="4058647" y="3835144"/>
            <a:ext cx="27497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explained</a:t>
            </a:r>
          </a:p>
        </p:txBody>
      </p:sp>
      <p:sp>
        <p:nvSpPr>
          <p:cNvPr id="8" name="Title 1">
            <a:extLst>
              <a:ext uri="{FF2B5EF4-FFF2-40B4-BE49-F238E27FC236}">
                <a16:creationId xmlns:a16="http://schemas.microsoft.com/office/drawing/2014/main" id="{90BDFB00-9762-4A82-93EF-3B622698BC6D}"/>
              </a:ext>
            </a:extLst>
          </p:cNvPr>
          <p:cNvSpPr txBox="1">
            <a:spLocks/>
          </p:cNvSpPr>
          <p:nvPr/>
        </p:nvSpPr>
        <p:spPr>
          <a:xfrm>
            <a:off x="218589" y="4509630"/>
            <a:ext cx="852261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 of God more accurately</a:t>
            </a:r>
          </a:p>
        </p:txBody>
      </p:sp>
      <p:sp>
        <p:nvSpPr>
          <p:cNvPr id="3074" name="Rectangle 2"/>
          <p:cNvSpPr>
            <a:spLocks noGrp="1" noChangeArrowheads="1"/>
          </p:cNvSpPr>
          <p:nvPr>
            <p:ph type="title"/>
          </p:nvPr>
        </p:nvSpPr>
        <p:spPr>
          <a:xfrm>
            <a:off x="446314" y="1711553"/>
            <a:ext cx="8229600" cy="41558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he began to speak boldly                   in the synagogue. When Aquila     and Priscilla heard him, they took him aside and explained to him the way of God more accurately.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18:26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15622" y="444835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968407" y="324850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0224B54-8312-48FB-B675-70DA0C39293F}"/>
              </a:ext>
            </a:extLst>
          </p:cNvPr>
          <p:cNvSpPr txBox="1">
            <a:spLocks noChangeArrowheads="1"/>
          </p:cNvSpPr>
          <p:nvPr/>
        </p:nvSpPr>
        <p:spPr bwMode="auto">
          <a:xfrm>
            <a:off x="3996664" y="3778045"/>
            <a:ext cx="2858878" cy="75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explained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ED1A7199-2666-4677-A79E-32846E7A7D6B}"/>
              </a:ext>
            </a:extLst>
          </p:cNvPr>
          <p:cNvSpPr txBox="1">
            <a:spLocks noChangeArrowheads="1"/>
          </p:cNvSpPr>
          <p:nvPr/>
        </p:nvSpPr>
        <p:spPr bwMode="auto">
          <a:xfrm>
            <a:off x="537368" y="4447840"/>
            <a:ext cx="7903625" cy="75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God more accurately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991A58A-5C78-4357-9261-9B73414EC023}"/>
              </a:ext>
            </a:extLst>
          </p:cNvPr>
          <p:cNvSpPr txBox="1">
            <a:spLocks noChangeArrowheads="1"/>
          </p:cNvSpPr>
          <p:nvPr/>
        </p:nvSpPr>
        <p:spPr bwMode="auto">
          <a:xfrm>
            <a:off x="3192033" y="4444434"/>
            <a:ext cx="1295300" cy="75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31825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4.72222E-6 4.84736E-6 L -0.3394 -0.18409 " pathEditMode="relative" rAng="0" ptsTypes="AA">
                                      <p:cBhvr>
                                        <p:cTn id="10" dur="1000" spd="-100000" fill="hold"/>
                                        <p:tgtEl>
                                          <p:spTgt spid="3074"/>
                                        </p:tgtEl>
                                        <p:attrNameLst>
                                          <p:attrName>ppt_x</p:attrName>
                                          <p:attrName>ppt_y</p:attrName>
                                        </p:attrNameLst>
                                      </p:cBhvr>
                                      <p:rCtr x="-16979" y="-9204"/>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750"/>
                                        <p:tgtEl>
                                          <p:spTgt spid="8"/>
                                        </p:tgtEl>
                                      </p:cBhvr>
                                    </p:animEffect>
                                  </p:childTnLst>
                                </p:cTn>
                              </p:par>
                              <p:par>
                                <p:cTn id="28" presetID="18" presetClass="emph" presetSubtype="0" fill="hold" grpId="1" nodeType="withEffect">
                                  <p:stCondLst>
                                    <p:cond delay="400"/>
                                  </p:stCondLst>
                                  <p:childTnLst>
                                    <p:set>
                                      <p:cBhvr override="childStyle">
                                        <p:cTn id="29" dur="75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750"/>
                                        <p:tgtEl>
                                          <p:spTgt spid="9"/>
                                        </p:tgtEl>
                                      </p:cBhvr>
                                    </p:animEffect>
                                  </p:childTnLst>
                                </p:cTn>
                              </p:par>
                              <p:par>
                                <p:cTn id="33" presetID="21" presetClass="entr" presetSubtype="8" fill="hold" grpId="0" nodeType="withEffect">
                                  <p:stCondLst>
                                    <p:cond delay="750"/>
                                  </p:stCondLst>
                                  <p:childTnLst>
                                    <p:set>
                                      <p:cBhvr>
                                        <p:cTn id="34" dur="1" fill="hold">
                                          <p:stCondLst>
                                            <p:cond delay="0"/>
                                          </p:stCondLst>
                                        </p:cTn>
                                        <p:tgtEl>
                                          <p:spTgt spid="10"/>
                                        </p:tgtEl>
                                        <p:attrNameLst>
                                          <p:attrName>style.visibility</p:attrName>
                                        </p:attrNameLst>
                                      </p:cBhvr>
                                      <p:to>
                                        <p:strVal val="visible"/>
                                      </p:to>
                                    </p:set>
                                    <p:animEffect transition="in" filter="wheel(8)">
                                      <p:cBhvr>
                                        <p:cTn id="35" dur="1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par>
                                <p:cTn id="41" presetID="0" presetClass="path" presetSubtype="0" accel="50000" decel="50000" fill="hold" grpId="0" nodeType="withEffect">
                                  <p:stCondLst>
                                    <p:cond delay="0"/>
                                  </p:stCondLst>
                                  <p:childTnLst>
                                    <p:animMotion origin="layout" path="M -3.88889E-6 3.33333E-6 L 0.03889 -0.175 " pathEditMode="relative" rAng="0" ptsTypes="AA">
                                      <p:cBhvr>
                                        <p:cTn id="42" dur="2000" fill="hold"/>
                                        <p:tgtEl>
                                          <p:spTgt spid="4"/>
                                        </p:tgtEl>
                                        <p:attrNameLst>
                                          <p:attrName>ppt_x</p:attrName>
                                          <p:attrName>ppt_y</p:attrName>
                                        </p:attrNameLst>
                                      </p:cBhvr>
                                      <p:rCtr x="1944" y="-8750"/>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3074" grpId="2"/>
      <p:bldP spid="4" grpId="0"/>
      <p:bldP spid="4" grpId="1"/>
      <p:bldP spid="4" grpId="2"/>
      <p:bldP spid="7" grpId="0"/>
      <p:bldP spid="7" grpId="1"/>
      <p:bldP spid="9" grpId="0"/>
      <p:bldP spid="9" grpId="1"/>
      <p:bldP spid="10" grpId="0"/>
      <p:bldP spid="10"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11"/>
            <a:ext cx="9144000" cy="6946137"/>
          </a:xfrm>
          <a:prstGeom prst="rect">
            <a:avLst/>
          </a:prstGeom>
        </p:spPr>
      </p:pic>
      <p:sp>
        <p:nvSpPr>
          <p:cNvPr id="13" name="Title 1">
            <a:extLst>
              <a:ext uri="{FF2B5EF4-FFF2-40B4-BE49-F238E27FC236}">
                <a16:creationId xmlns:a16="http://schemas.microsoft.com/office/drawing/2014/main" id="{8FFC0C1E-4E6A-4050-8326-D2985A91D9D8}"/>
              </a:ext>
            </a:extLst>
          </p:cNvPr>
          <p:cNvSpPr txBox="1">
            <a:spLocks/>
          </p:cNvSpPr>
          <p:nvPr/>
        </p:nvSpPr>
        <p:spPr>
          <a:xfrm>
            <a:off x="1624608" y="4286250"/>
            <a:ext cx="451330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 of peace</a:t>
            </a:r>
          </a:p>
        </p:txBody>
      </p:sp>
      <p:sp>
        <p:nvSpPr>
          <p:cNvPr id="15" name="Title 1">
            <a:extLst>
              <a:ext uri="{FF2B5EF4-FFF2-40B4-BE49-F238E27FC236}">
                <a16:creationId xmlns:a16="http://schemas.microsoft.com/office/drawing/2014/main" id="{7D010432-B07D-4947-97DA-121098B64A26}"/>
              </a:ext>
            </a:extLst>
          </p:cNvPr>
          <p:cNvSpPr txBox="1">
            <a:spLocks/>
          </p:cNvSpPr>
          <p:nvPr/>
        </p:nvSpPr>
        <p:spPr>
          <a:xfrm>
            <a:off x="1416010" y="4953952"/>
            <a:ext cx="30975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known</a:t>
            </a:r>
          </a:p>
        </p:txBody>
      </p:sp>
      <p:sp>
        <p:nvSpPr>
          <p:cNvPr id="8" name="Rectangle 2"/>
          <p:cNvSpPr txBox="1">
            <a:spLocks noChangeArrowheads="1"/>
          </p:cNvSpPr>
          <p:nvPr/>
        </p:nvSpPr>
        <p:spPr bwMode="auto">
          <a:xfrm>
            <a:off x="6236817" y="156052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742723"/>
            <a:ext cx="8229600" cy="23270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about that time there arose a great commotion about the Way.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Acts 19:23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35429" y="4084638"/>
            <a:ext cx="8229600"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way of peace they have not known."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3:17</a:t>
            </a:r>
          </a:p>
        </p:txBody>
      </p:sp>
      <p:sp>
        <p:nvSpPr>
          <p:cNvPr id="7" name="Rectangle 2"/>
          <p:cNvSpPr txBox="1">
            <a:spLocks noChangeArrowheads="1"/>
          </p:cNvSpPr>
          <p:nvPr/>
        </p:nvSpPr>
        <p:spPr bwMode="auto">
          <a:xfrm>
            <a:off x="968407" y="324850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766CC72-A6B1-4EB2-BB45-B85CC75016CA}"/>
              </a:ext>
            </a:extLst>
          </p:cNvPr>
          <p:cNvSpPr txBox="1">
            <a:spLocks noChangeArrowheads="1"/>
          </p:cNvSpPr>
          <p:nvPr/>
        </p:nvSpPr>
        <p:spPr bwMode="auto">
          <a:xfrm>
            <a:off x="1503357" y="1564493"/>
            <a:ext cx="37578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uproar</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558A584-1038-4747-999E-9CD44A1B7A3F}"/>
              </a:ext>
            </a:extLst>
          </p:cNvPr>
          <p:cNvSpPr txBox="1">
            <a:spLocks noChangeArrowheads="1"/>
          </p:cNvSpPr>
          <p:nvPr/>
        </p:nvSpPr>
        <p:spPr bwMode="auto">
          <a:xfrm>
            <a:off x="1503357" y="1564493"/>
            <a:ext cx="37578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turmoil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9A674FB-15B6-49A0-B191-C1E0AA57E2FC}"/>
              </a:ext>
            </a:extLst>
          </p:cNvPr>
          <p:cNvSpPr txBox="1">
            <a:spLocks noChangeArrowheads="1"/>
          </p:cNvSpPr>
          <p:nvPr/>
        </p:nvSpPr>
        <p:spPr bwMode="auto">
          <a:xfrm>
            <a:off x="1503357" y="1564493"/>
            <a:ext cx="37578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disorder</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79D3C31-8A8E-4F74-AB90-2DA8C7CE62AB}"/>
              </a:ext>
            </a:extLst>
          </p:cNvPr>
          <p:cNvSpPr txBox="1">
            <a:spLocks noChangeArrowheads="1"/>
          </p:cNvSpPr>
          <p:nvPr/>
        </p:nvSpPr>
        <p:spPr bwMode="auto">
          <a:xfrm>
            <a:off x="1503357" y="1564493"/>
            <a:ext cx="37578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disturbance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F449CDD-1FAF-40E8-A11B-300250EA952F}"/>
              </a:ext>
            </a:extLst>
          </p:cNvPr>
          <p:cNvSpPr txBox="1">
            <a:spLocks noChangeArrowheads="1"/>
          </p:cNvSpPr>
          <p:nvPr/>
        </p:nvSpPr>
        <p:spPr bwMode="auto">
          <a:xfrm>
            <a:off x="1514473" y="4227294"/>
            <a:ext cx="4726784" cy="74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peace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EAE5021C-C656-43C4-B74D-34DFBB054E75}"/>
              </a:ext>
            </a:extLst>
          </p:cNvPr>
          <p:cNvSpPr txBox="1">
            <a:spLocks noChangeArrowheads="1"/>
          </p:cNvSpPr>
          <p:nvPr/>
        </p:nvSpPr>
        <p:spPr bwMode="auto">
          <a:xfrm>
            <a:off x="1455105" y="4876702"/>
            <a:ext cx="3028789" cy="79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known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2492065" y="3494603"/>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35B7BF7-24F0-4DE7-BC15-2952A2BB2FD3}"/>
              </a:ext>
            </a:extLst>
          </p:cNvPr>
          <p:cNvSpPr txBox="1">
            <a:spLocks noChangeArrowheads="1"/>
          </p:cNvSpPr>
          <p:nvPr/>
        </p:nvSpPr>
        <p:spPr bwMode="auto">
          <a:xfrm>
            <a:off x="4257040" y="4218523"/>
            <a:ext cx="1838959" cy="76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1051425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 presetClass="exit" presetSubtype="0" fill="hold" grpId="2" nodeType="with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1" presetClass="entr" presetSubtype="0" fill="hold" grpId="3"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3" presetClass="emph" presetSubtype="2" fill="hold" grpId="5" nodeType="withEffect">
                                  <p:stCondLst>
                                    <p:cond delay="0"/>
                                  </p:stCondLst>
                                  <p:childTnLst>
                                    <p:animClr clrSpc="rgb" dir="cw">
                                      <p:cBhvr override="childStyle">
                                        <p:cTn id="15" dur="2000" fill="hold"/>
                                        <p:tgtEl>
                                          <p:spTgt spid="7"/>
                                        </p:tgtEl>
                                        <p:attrNameLst>
                                          <p:attrName>style.color</p:attrName>
                                        </p:attrNameLst>
                                      </p:cBhvr>
                                      <p:to>
                                        <a:srgbClr val="CC9900"/>
                                      </p:to>
                                    </p:animClr>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25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childTnLst>
                                </p:cTn>
                              </p:par>
                              <p:par>
                                <p:cTn id="28" presetID="23" presetClass="exit" presetSubtype="32" fill="hold" grpId="1" nodeType="with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25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childTnLst>
                                </p:cTn>
                              </p:par>
                              <p:par>
                                <p:cTn id="38" presetID="2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set>
                                      <p:cBhvr>
                                        <p:cTn id="41" dur="1" fill="hold">
                                          <p:stCondLst>
                                            <p:cond delay="499"/>
                                          </p:stCondLst>
                                        </p:cTn>
                                        <p:tgtEl>
                                          <p:spTgt spid="10"/>
                                        </p:tgtEl>
                                        <p:attrNameLst>
                                          <p:attrName>style.visibility</p:attrName>
                                        </p:attrNameLst>
                                      </p:cBhvr>
                                      <p:to>
                                        <p:strVal val="hidden"/>
                                      </p:to>
                                    </p:set>
                                  </p:childTnLst>
                                </p:cTn>
                              </p:par>
                              <p:par>
                                <p:cTn id="42" presetID="23"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childTnLst>
                                </p:cTn>
                              </p:par>
                              <p:par>
                                <p:cTn id="46" presetID="23" presetClass="exit" presetSubtype="32" fill="hold" grpId="1" nodeType="with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75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par>
                                <p:cTn id="57" presetID="3" presetClass="emph" presetSubtype="2" fill="hold" grpId="6" nodeType="withEffect">
                                  <p:stCondLst>
                                    <p:cond delay="0"/>
                                  </p:stCondLst>
                                  <p:childTnLst>
                                    <p:animClr clrSpc="rgb" dir="cw">
                                      <p:cBhvr override="childStyle">
                                        <p:cTn id="58" dur="2000" fill="hold"/>
                                        <p:tgtEl>
                                          <p:spTgt spid="7"/>
                                        </p:tgtEl>
                                        <p:attrNameLst>
                                          <p:attrName>style.color</p:attrName>
                                        </p:attrNameLst>
                                      </p:cBhvr>
                                      <p:to>
                                        <a:srgbClr val="0066FF"/>
                                      </p:to>
                                    </p:animClr>
                                  </p:childTnLst>
                                </p:cTn>
                              </p:par>
                              <p:par>
                                <p:cTn id="59" presetID="0" presetClass="path" presetSubtype="0" accel="50000" decel="50000" fill="hold" grpId="0" nodeType="withEffect">
                                  <p:stCondLst>
                                    <p:cond delay="0"/>
                                  </p:stCondLst>
                                  <p:childTnLst>
                                    <p:animMotion origin="layout" path="M 8.33333E-7 3.33333E-6 L 0.08437 0.14259 " pathEditMode="relative" rAng="0" ptsTypes="AA">
                                      <p:cBhvr>
                                        <p:cTn id="60" dur="2000" fill="hold"/>
                                        <p:tgtEl>
                                          <p:spTgt spid="7"/>
                                        </p:tgtEl>
                                        <p:attrNameLst>
                                          <p:attrName>ppt_x</p:attrName>
                                          <p:attrName>ppt_y</p:attrName>
                                        </p:attrNameLst>
                                      </p:cBhvr>
                                      <p:rCtr x="4219" y="7130"/>
                                    </p:animMotion>
                                  </p:childTnLst>
                                </p:cTn>
                              </p:par>
                              <p:par>
                                <p:cTn id="61" presetID="23" presetClass="exit" presetSubtype="32" fill="hold" grpId="1" nodeType="withEffect">
                                  <p:stCondLst>
                                    <p:cond delay="0"/>
                                  </p:stCondLst>
                                  <p:childTnLst>
                                    <p:anim calcmode="lin" valueType="num">
                                      <p:cBhvr>
                                        <p:cTn id="62" dur="500"/>
                                        <p:tgtEl>
                                          <p:spTgt spid="12"/>
                                        </p:tgtEl>
                                        <p:attrNameLst>
                                          <p:attrName>ppt_w</p:attrName>
                                        </p:attrNameLst>
                                      </p:cBhvr>
                                      <p:tavLst>
                                        <p:tav tm="0">
                                          <p:val>
                                            <p:strVal val="ppt_w"/>
                                          </p:val>
                                        </p:tav>
                                        <p:tav tm="100000">
                                          <p:val>
                                            <p:fltVal val="0"/>
                                          </p:val>
                                        </p:tav>
                                      </p:tavLst>
                                    </p:anim>
                                    <p:anim calcmode="lin" valueType="num">
                                      <p:cBhvr>
                                        <p:cTn id="63" dur="500"/>
                                        <p:tgtEl>
                                          <p:spTgt spid="12"/>
                                        </p:tgtEl>
                                        <p:attrNameLst>
                                          <p:attrName>ppt_h</p:attrName>
                                        </p:attrNameLst>
                                      </p:cBhvr>
                                      <p:tavLst>
                                        <p:tav tm="0">
                                          <p:val>
                                            <p:strVal val="ppt_h"/>
                                          </p:val>
                                        </p:tav>
                                        <p:tav tm="100000">
                                          <p:val>
                                            <p:fltVal val="0"/>
                                          </p:val>
                                        </p:tav>
                                      </p:tavLst>
                                    </p:anim>
                                    <p:set>
                                      <p:cBhvr>
                                        <p:cTn id="64" dur="1" fill="hold">
                                          <p:stCondLst>
                                            <p:cond delay="499"/>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par>
                                <p:cTn id="70" presetID="18" presetClass="emph" presetSubtype="0" fill="hold" grpId="1" nodeType="withEffect">
                                  <p:stCondLst>
                                    <p:cond delay="0"/>
                                  </p:stCondLst>
                                  <p:childTnLst>
                                    <p:set>
                                      <p:cBhvr override="childStyle">
                                        <p:cTn id="71" dur="500" fill="hold"/>
                                        <p:tgtEl>
                                          <p:spTgt spid="13"/>
                                        </p:tgtEl>
                                        <p:attrNameLst>
                                          <p:attrName>style.textDecorationUnderline</p:attrName>
                                        </p:attrNameLst>
                                      </p:cBhvr>
                                      <p:to>
                                        <p:strVal val="true"/>
                                      </p:to>
                                    </p:set>
                                  </p:childTnLst>
                                </p:cTn>
                              </p:par>
                              <p:par>
                                <p:cTn id="72" presetID="22" presetClass="entr" presetSubtype="8"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par>
                                <p:cTn id="75" presetID="22" presetClass="entr" presetSubtype="8" fill="hold" grpId="0" nodeType="withEffect">
                                  <p:stCondLst>
                                    <p:cond delay="40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par>
                                <p:cTn id="78" presetID="18" presetClass="emph" presetSubtype="0" fill="hold" grpId="1" nodeType="withEffect">
                                  <p:stCondLst>
                                    <p:cond delay="400"/>
                                  </p:stCondLst>
                                  <p:childTnLst>
                                    <p:set>
                                      <p:cBhvr override="childStyle">
                                        <p:cTn id="79" dur="500" fill="hold"/>
                                        <p:tgtEl>
                                          <p:spTgt spid="15"/>
                                        </p:tgtEl>
                                        <p:attrNameLst>
                                          <p:attrName>style.textDecorationUnderline</p:attrName>
                                        </p:attrNameLst>
                                      </p:cBhvr>
                                      <p:to>
                                        <p:strVal val="true"/>
                                      </p:to>
                                    </p:set>
                                  </p:childTnLst>
                                </p:cTn>
                              </p:par>
                              <p:par>
                                <p:cTn id="80" presetID="22" presetClass="entr" presetSubtype="8" fill="hold" grpId="0" nodeType="withEffect">
                                  <p:stCondLst>
                                    <p:cond delay="400"/>
                                  </p:stCondLst>
                                  <p:childTnLst>
                                    <p:set>
                                      <p:cBhvr>
                                        <p:cTn id="81" dur="1" fill="hold">
                                          <p:stCondLst>
                                            <p:cond delay="0"/>
                                          </p:stCondLst>
                                        </p:cTn>
                                        <p:tgtEl>
                                          <p:spTgt spid="16"/>
                                        </p:tgtEl>
                                        <p:attrNameLst>
                                          <p:attrName>style.visibility</p:attrName>
                                        </p:attrNameLst>
                                      </p:cBhvr>
                                      <p:to>
                                        <p:strVal val="visible"/>
                                      </p:to>
                                    </p:set>
                                    <p:animEffect transition="in" filter="wipe(left)">
                                      <p:cBhvr>
                                        <p:cTn id="82" dur="500"/>
                                        <p:tgtEl>
                                          <p:spTgt spid="16"/>
                                        </p:tgtEl>
                                      </p:cBhvr>
                                    </p:animEffect>
                                  </p:childTnLst>
                                </p:cTn>
                              </p:par>
                              <p:par>
                                <p:cTn id="83" presetID="21" presetClass="entr" presetSubtype="8" fill="hold" grpId="0" nodeType="withEffect">
                                  <p:stCondLst>
                                    <p:cond delay="400"/>
                                  </p:stCondLst>
                                  <p:childTnLst>
                                    <p:set>
                                      <p:cBhvr>
                                        <p:cTn id="84" dur="1" fill="hold">
                                          <p:stCondLst>
                                            <p:cond delay="0"/>
                                          </p:stCondLst>
                                        </p:cTn>
                                        <p:tgtEl>
                                          <p:spTgt spid="17"/>
                                        </p:tgtEl>
                                        <p:attrNameLst>
                                          <p:attrName>style.visibility</p:attrName>
                                        </p:attrNameLst>
                                      </p:cBhvr>
                                      <p:to>
                                        <p:strVal val="visible"/>
                                      </p:to>
                                    </p:set>
                                    <p:animEffect transition="in" filter="wheel(8)">
                                      <p:cBhvr>
                                        <p:cTn id="85" dur="1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2"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250"/>
                                        <p:tgtEl>
                                          <p:spTgt spid="8"/>
                                        </p:tgtEl>
                                      </p:cBhvr>
                                    </p:animEffect>
                                  </p:childTnLst>
                                </p:cTn>
                              </p:par>
                              <p:par>
                                <p:cTn id="91" presetID="0" presetClass="path" presetSubtype="0" accel="50000" decel="50000" fill="hold" grpId="0" nodeType="withEffect">
                                  <p:stCondLst>
                                    <p:cond delay="0"/>
                                  </p:stCondLst>
                                  <p:childTnLst>
                                    <p:animMotion origin="layout" path="M -8.33333E-7 -1.85185E-6 L -0.4092 0.28218 " pathEditMode="relative" rAng="0" ptsTypes="AA">
                                      <p:cBhvr>
                                        <p:cTn id="92" dur="2000" fill="hold"/>
                                        <p:tgtEl>
                                          <p:spTgt spid="8"/>
                                        </p:tgtEl>
                                        <p:attrNameLst>
                                          <p:attrName>ppt_x</p:attrName>
                                          <p:attrName>ppt_y</p:attrName>
                                        </p:attrNameLst>
                                      </p:cBhvr>
                                      <p:rCtr x="-20469" y="14097"/>
                                    </p:animMotion>
                                  </p:childTnLst>
                                </p:cTn>
                              </p:par>
                              <p:par>
                                <p:cTn id="93" presetID="0" presetClass="path" presetSubtype="0" accel="50000" decel="50000" fill="hold" grpId="4" nodeType="withEffect">
                                  <p:stCondLst>
                                    <p:cond delay="0"/>
                                  </p:stCondLst>
                                  <p:childTnLst>
                                    <p:animMotion origin="layout" path="M 0.08437 0.14259 L 0.16684 0.03611 " pathEditMode="relative" rAng="0" ptsTypes="AA">
                                      <p:cBhvr>
                                        <p:cTn id="94" dur="2000" fill="hold"/>
                                        <p:tgtEl>
                                          <p:spTgt spid="7"/>
                                        </p:tgtEl>
                                        <p:attrNameLst>
                                          <p:attrName>ppt_x</p:attrName>
                                          <p:attrName>ppt_y</p:attrName>
                                        </p:attrNameLst>
                                      </p:cBhvr>
                                      <p:rCtr x="4115" y="-5324"/>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250"/>
                                        <p:tgtEl>
                                          <p:spTgt spid="3"/>
                                        </p:tgtEl>
                                      </p:cBhvr>
                                    </p:animEffect>
                                    <p:set>
                                      <p:cBhvr>
                                        <p:cTn id="100" dur="1" fill="hold">
                                          <p:stCondLst>
                                            <p:cond delay="1249"/>
                                          </p:stCondLst>
                                        </p:cTn>
                                        <p:tgtEl>
                                          <p:spTgt spid="3"/>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childTnLst>
                          </p:cTn>
                        </p:par>
                        <p:par>
                          <p:cTn id="116" fill="hold">
                            <p:stCondLst>
                              <p:cond delay="2000"/>
                            </p:stCondLst>
                            <p:childTnLst>
                              <p:par>
                                <p:cTn id="117" presetID="1" presetClass="exit" presetSubtype="0" fill="hold" grpId="1" nodeType="afterEffect">
                                  <p:stCondLst>
                                    <p:cond delay="0"/>
                                  </p:stCondLst>
                                  <p:childTnLst>
                                    <p:set>
                                      <p:cBhvr>
                                        <p:cTn id="1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5" grpId="0"/>
      <p:bldP spid="15" grpId="1"/>
      <p:bldP spid="15" grpId="2"/>
      <p:bldP spid="8" grpId="0"/>
      <p:bldP spid="8" grpId="1"/>
      <p:bldP spid="8" grpId="2"/>
      <p:bldP spid="3074" grpId="0"/>
      <p:bldP spid="3074" grpId="1"/>
      <p:bldP spid="3" grpId="0"/>
      <p:bldP spid="3" grpId="1"/>
      <p:bldP spid="7" grpId="0"/>
      <p:bldP spid="7" grpId="2"/>
      <p:bldP spid="7" grpId="3"/>
      <p:bldP spid="7" grpId="4"/>
      <p:bldP spid="7" grpId="5"/>
      <p:bldP spid="7" grpId="6"/>
      <p:bldP spid="9" grpId="0"/>
      <p:bldP spid="9" grpId="1"/>
      <p:bldP spid="10" grpId="0"/>
      <p:bldP spid="10" grpId="1"/>
      <p:bldP spid="11" grpId="0"/>
      <p:bldP spid="11" grpId="1"/>
      <p:bldP spid="12" grpId="0"/>
      <p:bldP spid="12" grpId="1"/>
      <p:bldP spid="14" grpId="0"/>
      <p:bldP spid="14" grpId="1"/>
      <p:bldP spid="16" grpId="0"/>
      <p:bldP spid="16" grpId="1"/>
      <p:bldP spid="17" grpId="0"/>
      <p:bldP spid="17"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5" y="-1"/>
            <a:ext cx="9188688" cy="6944811"/>
          </a:xfrm>
          <a:prstGeom prst="rect">
            <a:avLst/>
          </a:prstGeom>
        </p:spPr>
      </p:pic>
      <p:sp>
        <p:nvSpPr>
          <p:cNvPr id="9" name="Title 1"/>
          <p:cNvSpPr txBox="1">
            <a:spLocks/>
          </p:cNvSpPr>
          <p:nvPr/>
        </p:nvSpPr>
        <p:spPr>
          <a:xfrm>
            <a:off x="2425555" y="3438758"/>
            <a:ext cx="422861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way of truth</a:t>
            </a:r>
          </a:p>
        </p:txBody>
      </p:sp>
      <p:sp>
        <p:nvSpPr>
          <p:cNvPr id="3074" name="Rectangle 2"/>
          <p:cNvSpPr>
            <a:spLocks noGrp="1" noChangeArrowheads="1"/>
          </p:cNvSpPr>
          <p:nvPr>
            <p:ph type="title"/>
          </p:nvPr>
        </p:nvSpPr>
        <p:spPr>
          <a:xfrm>
            <a:off x="827314" y="2016352"/>
            <a:ext cx="7478486" cy="30455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many will follow their destructive ways, because of whom the way of truth will be blasphemed.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2:2</a:t>
            </a:r>
          </a:p>
        </p:txBody>
      </p:sp>
      <p:sp>
        <p:nvSpPr>
          <p:cNvPr id="4" name="Rectangle 2"/>
          <p:cNvSpPr txBox="1">
            <a:spLocks noChangeArrowheads="1"/>
          </p:cNvSpPr>
          <p:nvPr/>
        </p:nvSpPr>
        <p:spPr bwMode="auto">
          <a:xfrm>
            <a:off x="2492065" y="3494603"/>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534579" y="3494917"/>
            <a:ext cx="98998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391382" y="3496532"/>
            <a:ext cx="127321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B15ABCC-0ABD-4EE8-AD28-C0F181560391}"/>
              </a:ext>
            </a:extLst>
          </p:cNvPr>
          <p:cNvSpPr txBox="1">
            <a:spLocks noChangeArrowheads="1"/>
          </p:cNvSpPr>
          <p:nvPr/>
        </p:nvSpPr>
        <p:spPr bwMode="auto">
          <a:xfrm>
            <a:off x="2380232" y="3504541"/>
            <a:ext cx="4317999" cy="73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5065293" y="1455350"/>
            <a:ext cx="12429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7315201" y="1457111"/>
            <a:ext cx="11794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1097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0" presetClass="path" presetSubtype="0" accel="50000" decel="50000" fill="hold" grpId="0" nodeType="withEffect">
                                  <p:stCondLst>
                                    <p:cond delay="0"/>
                                  </p:stCondLst>
                                  <p:childTnLst>
                                    <p:animMotion origin="layout" path="M 5.55112E-17 2.22222E-6 L 0.2908 -0.29722 " pathEditMode="relative" rAng="0" ptsTypes="AA">
                                      <p:cBhvr>
                                        <p:cTn id="31" dur="2000" fill="hold"/>
                                        <p:tgtEl>
                                          <p:spTgt spid="7"/>
                                        </p:tgtEl>
                                        <p:attrNameLst>
                                          <p:attrName>ppt_x</p:attrName>
                                          <p:attrName>ppt_y</p:attrName>
                                        </p:attrNameLst>
                                      </p:cBhvr>
                                      <p:rCtr x="14531" y="-14861"/>
                                    </p:animMotion>
                                  </p:childTnLst>
                                </p:cTn>
                              </p:par>
                              <p:par>
                                <p:cTn id="32" presetID="0" presetClass="path" presetSubtype="0" accel="50000" decel="50000" fill="hold" grpId="0" nodeType="withEffect">
                                  <p:stCondLst>
                                    <p:cond delay="0"/>
                                  </p:stCondLst>
                                  <p:childTnLst>
                                    <p:animMotion origin="layout" path="M -1.38889E-6 7.40741E-7 L 0.42396 -0.29745 " pathEditMode="relative" rAng="0" ptsTypes="AA">
                                      <p:cBhvr>
                                        <p:cTn id="33" dur="2000" fill="hold"/>
                                        <p:tgtEl>
                                          <p:spTgt spid="8"/>
                                        </p:tgtEl>
                                        <p:attrNameLst>
                                          <p:attrName>ppt_x</p:attrName>
                                          <p:attrName>ppt_y</p:attrName>
                                        </p:attrNameLst>
                                      </p:cBhvr>
                                      <p:rCtr x="21198" y="-14884"/>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250"/>
                                        <p:tgtEl>
                                          <p:spTgt spid="9"/>
                                        </p:tgtEl>
                                      </p:cBhvr>
                                    </p:animEffect>
                                    <p:set>
                                      <p:cBhvr>
                                        <p:cTn id="39" dur="1" fill="hold">
                                          <p:stCondLst>
                                            <p:cond delay="24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2"/>
      <p:bldP spid="7" grpId="0"/>
      <p:bldP spid="7" grpId="1"/>
      <p:bldP spid="8" grpId="0"/>
      <p:bldP spid="8" grpId="1"/>
      <p:bldP spid="10" grpId="0"/>
      <p:bldP spid="10"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txBox="1">
            <a:spLocks/>
          </p:cNvSpPr>
          <p:nvPr/>
        </p:nvSpPr>
        <p:spPr>
          <a:xfrm>
            <a:off x="5066074" y="1489572"/>
            <a:ext cx="3537857" cy="7477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right way</a:t>
            </a:r>
          </a:p>
        </p:txBody>
      </p:sp>
      <p:sp>
        <p:nvSpPr>
          <p:cNvPr id="3074" name="Rectangle 2"/>
          <p:cNvSpPr>
            <a:spLocks noGrp="1" noChangeArrowheads="1"/>
          </p:cNvSpPr>
          <p:nvPr>
            <p:ph type="title"/>
          </p:nvPr>
        </p:nvSpPr>
        <p:spPr>
          <a:xfrm>
            <a:off x="402772" y="1384980"/>
            <a:ext cx="8229600" cy="41993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have forsaken the right way and gone astray, following the way of Balaam the son of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Beor</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loved the wages of unrighteousness;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7315201" y="1457111"/>
            <a:ext cx="11794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016930" y="1457110"/>
            <a:ext cx="146882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065293" y="1455350"/>
            <a:ext cx="12429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DEC25EE-2D94-497F-A1D4-4D31E45D8339}"/>
              </a:ext>
            </a:extLst>
          </p:cNvPr>
          <p:cNvSpPr txBox="1">
            <a:spLocks noChangeArrowheads="1"/>
          </p:cNvSpPr>
          <p:nvPr/>
        </p:nvSpPr>
        <p:spPr bwMode="auto">
          <a:xfrm>
            <a:off x="4988689" y="1471416"/>
            <a:ext cx="3707636" cy="73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right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2272990" y="2623746"/>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96004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3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00" fill="hold"/>
                                        <p:tgtEl>
                                          <p:spTgt spid="3074"/>
                                        </p:tgtEl>
                                        <p:attrNameLst>
                                          <p:attrName>ppt_w</p:attrName>
                                        </p:attrNameLst>
                                      </p:cBhvr>
                                      <p:tavLst>
                                        <p:tav tm="0">
                                          <p:val>
                                            <p:fltVal val="0"/>
                                          </p:val>
                                        </p:tav>
                                        <p:tav tm="100000">
                                          <p:val>
                                            <p:strVal val="#ppt_w"/>
                                          </p:val>
                                        </p:tav>
                                      </p:tavLst>
                                    </p:anim>
                                    <p:anim calcmode="lin" valueType="num">
                                      <p:cBhvr>
                                        <p:cTn id="8" dur="7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300"/>
                                  </p:stCondLst>
                                  <p:childTnLst>
                                    <p:animMotion origin="layout" path="M 2.77778E-6 -1.85185E-6 L 0.12257 0.16551 " pathEditMode="relative" rAng="0" ptsTypes="AA">
                                      <p:cBhvr>
                                        <p:cTn id="10" dur="700" spd="-100000" fill="hold"/>
                                        <p:tgtEl>
                                          <p:spTgt spid="3074"/>
                                        </p:tgtEl>
                                        <p:attrNameLst>
                                          <p:attrName>ppt_x</p:attrName>
                                          <p:attrName>ppt_y</p:attrName>
                                        </p:attrNameLst>
                                      </p:cBhvr>
                                      <p:rCtr x="6128" y="8264"/>
                                    </p:animMotion>
                                  </p:childTnLst>
                                </p:cTn>
                              </p:par>
                              <p:par>
                                <p:cTn id="11" presetID="23" presetClass="entr" presetSubtype="16"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childTnLst>
                                </p:cTn>
                              </p:par>
                              <p:par>
                                <p:cTn id="15" presetID="10" presetClass="exit" presetSubtype="0" fill="hold" grpId="2" nodeType="withEffect">
                                  <p:stCondLst>
                                    <p:cond delay="100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par>
                                <p:cTn id="18" presetID="10" presetClass="exit" presetSubtype="0" fill="hold" grpId="2" nodeType="withEffect">
                                  <p:stCondLst>
                                    <p:cond delay="1000"/>
                                  </p:stCondLst>
                                  <p:childTnLst>
                                    <p:animEffect transition="out" filter="fade">
                                      <p:cBhvr>
                                        <p:cTn id="19" dur="250"/>
                                        <p:tgtEl>
                                          <p:spTgt spid="6"/>
                                        </p:tgtEl>
                                      </p:cBhvr>
                                    </p:animEffect>
                                    <p:set>
                                      <p:cBhvr>
                                        <p:cTn id="20" dur="1" fill="hold">
                                          <p:stCondLst>
                                            <p:cond delay="249"/>
                                          </p:stCondLst>
                                        </p:cTn>
                                        <p:tgtEl>
                                          <p:spTgt spid="6"/>
                                        </p:tgtEl>
                                        <p:attrNameLst>
                                          <p:attrName>style.visibility</p:attrName>
                                        </p:attrNameLst>
                                      </p:cBhvr>
                                      <p:to>
                                        <p:strVal val="hidden"/>
                                      </p:to>
                                    </p:set>
                                  </p:childTnLst>
                                </p:cTn>
                              </p:par>
                              <p:par>
                                <p:cTn id="21" presetID="0" presetClass="exit" presetSubtype="0" fill="hold" grpId="1" nodeType="withEffect">
                                  <p:stCondLst>
                                    <p:cond delay="1000"/>
                                  </p:stCondLst>
                                  <p:childTnLst>
                                    <p:set>
                                      <p:cBhvr>
                                        <p:cTn id="22" dur="1" fill="hold">
                                          <p:stCondLst>
                                            <p:cond delay="999"/>
                                          </p:stCondLst>
                                        </p:cTn>
                                        <p:tgtEl>
                                          <p:spTgt spid="7"/>
                                        </p:tgtEl>
                                        <p:attrNameLst>
                                          <p:attrName>style.visibility</p:attrName>
                                        </p:attrNameLst>
                                      </p:cBhvr>
                                      <p:to>
                                        <p:strVal val="hidden"/>
                                      </p:to>
                                    </p:set>
                                    <p:animEffect transition="out" filter="dissolve">
                                      <p:cBhvr>
                                        <p:cTn id="23" dur="1000">
                                          <p:stCondLst>
                                            <p:cond delay="0"/>
                                          </p:stCondLst>
                                        </p:cTn>
                                        <p:tgtEl>
                                          <p:spTgt spid="7"/>
                                        </p:tgtEl>
                                      </p:cBhvr>
                                    </p:animEffect>
                                    <p:anim to="" calcmode="lin" valueType="num">
                                      <p:cBhvr>
                                        <p:cTn id="24"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25"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0"/>
                                  </p:stCondLst>
                                  <p:childTnLst>
                                    <p:set>
                                      <p:cBhvr override="childStyle">
                                        <p:cTn id="32" dur="500" fill="hold"/>
                                        <p:tgtEl>
                                          <p:spTgt spid="8"/>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
                                        <p:tgtEl>
                                          <p:spTgt spid="4"/>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
                                        <p:tgtEl>
                                          <p:spTgt spid="6"/>
                                        </p:tgtEl>
                                      </p:cBhvr>
                                    </p:animEffect>
                                  </p:childTnLst>
                                </p:cTn>
                              </p:par>
                              <p:par>
                                <p:cTn id="44" presetID="0" presetClass="path" presetSubtype="0" accel="50000" decel="50000" fill="hold" grpId="0" nodeType="withEffect">
                                  <p:stCondLst>
                                    <p:cond delay="0"/>
                                  </p:stCondLst>
                                  <p:childTnLst>
                                    <p:animMotion origin="layout" path="M 5E-6 -4.07407E-6 L -0.31389 0.17014 " pathEditMode="relative" rAng="0" ptsTypes="AA">
                                      <p:cBhvr>
                                        <p:cTn id="45" dur="2000" fill="hold"/>
                                        <p:tgtEl>
                                          <p:spTgt spid="4"/>
                                        </p:tgtEl>
                                        <p:attrNameLst>
                                          <p:attrName>ppt_x</p:attrName>
                                          <p:attrName>ppt_y</p:attrName>
                                        </p:attrNameLst>
                                      </p:cBhvr>
                                      <p:rCtr x="-15694" y="8495"/>
                                    </p:animMotion>
                                  </p:childTnLst>
                                </p:cTn>
                              </p:par>
                              <p:par>
                                <p:cTn id="46" presetID="0" presetClass="path" presetSubtype="0" accel="50000" decel="50000" fill="hold" grpId="0" nodeType="withEffect">
                                  <p:stCondLst>
                                    <p:cond delay="0"/>
                                  </p:stCondLst>
                                  <p:childTnLst>
                                    <p:animMotion origin="layout" path="M 2.77778E-7 4.44444E-6 L -0.44792 0.1699 " pathEditMode="relative" rAng="0" ptsTypes="AA">
                                      <p:cBhvr>
                                        <p:cTn id="47" dur="2000" fill="hold"/>
                                        <p:tgtEl>
                                          <p:spTgt spid="6"/>
                                        </p:tgtEl>
                                        <p:attrNameLst>
                                          <p:attrName>ppt_x</p:attrName>
                                          <p:attrName>ppt_y</p:attrName>
                                        </p:attrNameLst>
                                      </p:cBhvr>
                                      <p:rCtr x="-22396" y="8495"/>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3074" grpId="2"/>
      <p:bldP spid="6" grpId="0"/>
      <p:bldP spid="6" grpId="1"/>
      <p:bldP spid="6" grpId="2"/>
      <p:bldP spid="7" grpId="1"/>
      <p:bldP spid="7" grpId="2"/>
      <p:bldP spid="4" grpId="0"/>
      <p:bldP spid="4" grpId="1"/>
      <p:bldP spid="4" grpId="2"/>
      <p:bldP spid="9" grpId="0"/>
      <p:bldP spid="9"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a:extLst>
              <a:ext uri="{FF2B5EF4-FFF2-40B4-BE49-F238E27FC236}">
                <a16:creationId xmlns:a16="http://schemas.microsoft.com/office/drawing/2014/main" id="{366ECCC0-C7F5-4A52-8BFA-6737B9E01B92}"/>
              </a:ext>
            </a:extLst>
          </p:cNvPr>
          <p:cNvSpPr txBox="1">
            <a:spLocks/>
          </p:cNvSpPr>
          <p:nvPr/>
        </p:nvSpPr>
        <p:spPr>
          <a:xfrm>
            <a:off x="2125952" y="2689347"/>
            <a:ext cx="642475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 of righteousness</a:t>
            </a:r>
          </a:p>
        </p:txBody>
      </p:sp>
      <p:sp>
        <p:nvSpPr>
          <p:cNvPr id="4" name="Rectangle 2"/>
          <p:cNvSpPr txBox="1">
            <a:spLocks noChangeArrowheads="1"/>
          </p:cNvSpPr>
          <p:nvPr/>
        </p:nvSpPr>
        <p:spPr bwMode="auto">
          <a:xfrm>
            <a:off x="2272990" y="2623746"/>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35428" y="1232581"/>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it would have been               better for them not to have known the way of righteousness, than having known it, to turn from the holy commandment delivered to them.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3098060" y="3968628"/>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098060" y="3968628"/>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098060" y="3968628"/>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3098060" y="3968628"/>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DDCA9D8-66E2-4A58-BA2E-D87D6D733061}"/>
              </a:ext>
            </a:extLst>
          </p:cNvPr>
          <p:cNvSpPr txBox="1">
            <a:spLocks noChangeArrowheads="1"/>
          </p:cNvSpPr>
          <p:nvPr/>
        </p:nvSpPr>
        <p:spPr bwMode="auto">
          <a:xfrm>
            <a:off x="2070219" y="2624138"/>
            <a:ext cx="6529756" cy="76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righteousness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2891766" y="5723880"/>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a:t>
            </a:r>
            <a:endParaRPr lang="en-US" altLang="en-US" sz="39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7386433" y="5118356"/>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a:t>
            </a:r>
            <a:endParaRPr lang="en-US" altLang="en-US" sz="39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5247046" y="4524262"/>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a:t>
            </a:r>
            <a:endParaRPr lang="en-US" altLang="en-US" sz="39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p:cNvSpPr txBox="1">
            <a:spLocks noChangeArrowheads="1"/>
          </p:cNvSpPr>
          <p:nvPr/>
        </p:nvSpPr>
        <p:spPr bwMode="auto">
          <a:xfrm>
            <a:off x="1658894" y="4524261"/>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a:t>
            </a:r>
            <a:endParaRPr lang="en-US" altLang="en-US" sz="39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9811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18" presetClass="emph" presetSubtype="0" fill="hold" grpId="1" nodeType="withEffect">
                                  <p:stCondLst>
                                    <p:cond delay="0"/>
                                  </p:stCondLst>
                                  <p:childTnLst>
                                    <p:set>
                                      <p:cBhvr override="childStyle">
                                        <p:cTn id="21" dur="500" fill="hold"/>
                                        <p:tgtEl>
                                          <p:spTgt spid="1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6" presetClass="emph" presetSubtype="0" fill="hold" grpId="3" nodeType="withEffect">
                                  <p:stCondLst>
                                    <p:cond delay="0"/>
                                  </p:stCondLst>
                                  <p:childTnLst>
                                    <p:animScale>
                                      <p:cBhvr>
                                        <p:cTn id="40" dur="2000" fill="hold"/>
                                        <p:tgtEl>
                                          <p:spTgt spid="5"/>
                                        </p:tgtEl>
                                      </p:cBhvr>
                                      <p:by x="87000" y="87000"/>
                                    </p:animScale>
                                  </p:childTnLst>
                                </p:cTn>
                              </p:par>
                              <p:par>
                                <p:cTn id="41" presetID="6" presetClass="emph" presetSubtype="0" fill="hold" grpId="2" nodeType="withEffect">
                                  <p:stCondLst>
                                    <p:cond delay="0"/>
                                  </p:stCondLst>
                                  <p:childTnLst>
                                    <p:animScale>
                                      <p:cBhvr>
                                        <p:cTn id="42" dur="2000" fill="hold"/>
                                        <p:tgtEl>
                                          <p:spTgt spid="10"/>
                                        </p:tgtEl>
                                      </p:cBhvr>
                                      <p:by x="87000" y="87000"/>
                                    </p:animScale>
                                  </p:childTnLst>
                                </p:cTn>
                              </p:par>
                              <p:par>
                                <p:cTn id="43" presetID="6" presetClass="emph" presetSubtype="0" fill="hold" grpId="2" nodeType="withEffect">
                                  <p:stCondLst>
                                    <p:cond delay="0"/>
                                  </p:stCondLst>
                                  <p:childTnLst>
                                    <p:animScale>
                                      <p:cBhvr>
                                        <p:cTn id="44" dur="2000" fill="hold"/>
                                        <p:tgtEl>
                                          <p:spTgt spid="11"/>
                                        </p:tgtEl>
                                      </p:cBhvr>
                                      <p:by x="87000" y="87000"/>
                                    </p:animScale>
                                  </p:childTnLst>
                                </p:cTn>
                              </p:par>
                              <p:par>
                                <p:cTn id="45" presetID="6" presetClass="emph" presetSubtype="0" fill="hold" grpId="2" nodeType="withEffect">
                                  <p:stCondLst>
                                    <p:cond delay="0"/>
                                  </p:stCondLst>
                                  <p:childTnLst>
                                    <p:animScale>
                                      <p:cBhvr>
                                        <p:cTn id="46" dur="2000" fill="hold"/>
                                        <p:tgtEl>
                                          <p:spTgt spid="13"/>
                                        </p:tgtEl>
                                      </p:cBhvr>
                                      <p:by x="87000" y="87000"/>
                                    </p:animScale>
                                  </p:childTnLst>
                                </p:cTn>
                              </p:par>
                              <p:par>
                                <p:cTn id="47" presetID="0" presetClass="path" presetSubtype="0" accel="50000" decel="50000" fill="hold" grpId="0" nodeType="withEffect">
                                  <p:stCondLst>
                                    <p:cond delay="0"/>
                                  </p:stCondLst>
                                  <p:childTnLst>
                                    <p:animMotion origin="layout" path="M -3.33333E-6 7.40741E-7 L -0.15729 0.08055 " pathEditMode="relative" rAng="0" ptsTypes="AA">
                                      <p:cBhvr>
                                        <p:cTn id="48" dur="2000" fill="hold"/>
                                        <p:tgtEl>
                                          <p:spTgt spid="5"/>
                                        </p:tgtEl>
                                        <p:attrNameLst>
                                          <p:attrName>ppt_x</p:attrName>
                                          <p:attrName>ppt_y</p:attrName>
                                        </p:attrNameLst>
                                      </p:cBhvr>
                                      <p:rCtr x="-7865" y="4028"/>
                                    </p:animMotion>
                                  </p:childTnLst>
                                </p:cTn>
                              </p:par>
                              <p:par>
                                <p:cTn id="49" presetID="0" presetClass="path" presetSubtype="0" accel="50000" decel="50000" fill="hold" grpId="0" nodeType="withEffect">
                                  <p:stCondLst>
                                    <p:cond delay="0"/>
                                  </p:stCondLst>
                                  <p:childTnLst>
                                    <p:animMotion origin="layout" path="M -3.33333E-6 7.40741E-7 L -0.02274 0.25555 " pathEditMode="relative" rAng="0" ptsTypes="AA">
                                      <p:cBhvr>
                                        <p:cTn id="50" dur="2000" fill="hold"/>
                                        <p:tgtEl>
                                          <p:spTgt spid="10"/>
                                        </p:tgtEl>
                                        <p:attrNameLst>
                                          <p:attrName>ppt_x</p:attrName>
                                          <p:attrName>ppt_y</p:attrName>
                                        </p:attrNameLst>
                                      </p:cBhvr>
                                      <p:rCtr x="-1146" y="12778"/>
                                    </p:animMotion>
                                  </p:childTnLst>
                                </p:cTn>
                              </p:par>
                              <p:par>
                                <p:cTn id="51" presetID="0" presetClass="path" presetSubtype="0" accel="50000" decel="50000" fill="hold" grpId="0" nodeType="withEffect">
                                  <p:stCondLst>
                                    <p:cond delay="0"/>
                                  </p:stCondLst>
                                  <p:childTnLst>
                                    <p:animMotion origin="layout" path="M -3.33333E-6 7.40741E-7 L 0.23473 0.08079 " pathEditMode="relative" rAng="0" ptsTypes="AA">
                                      <p:cBhvr>
                                        <p:cTn id="52" dur="2000" fill="hold"/>
                                        <p:tgtEl>
                                          <p:spTgt spid="11"/>
                                        </p:tgtEl>
                                        <p:attrNameLst>
                                          <p:attrName>ppt_x</p:attrName>
                                          <p:attrName>ppt_y</p:attrName>
                                        </p:attrNameLst>
                                      </p:cBhvr>
                                      <p:rCtr x="11736" y="4028"/>
                                    </p:animMotion>
                                  </p:childTnLst>
                                </p:cTn>
                              </p:par>
                              <p:par>
                                <p:cTn id="53" presetID="0" presetClass="path" presetSubtype="0" accel="50000" decel="50000" fill="hold" grpId="0" nodeType="withEffect">
                                  <p:stCondLst>
                                    <p:cond delay="0"/>
                                  </p:stCondLst>
                                  <p:childTnLst>
                                    <p:animMotion origin="layout" path="M -3.33333E-6 7.40741E-7 L 0.46875 0.16759 " pathEditMode="relative" rAng="0" ptsTypes="AA">
                                      <p:cBhvr>
                                        <p:cTn id="54" dur="2000" fill="hold"/>
                                        <p:tgtEl>
                                          <p:spTgt spid="13"/>
                                        </p:tgtEl>
                                        <p:attrNameLst>
                                          <p:attrName>ppt_x</p:attrName>
                                          <p:attrName>ppt_y</p:attrName>
                                        </p:attrNameLst>
                                      </p:cBhvr>
                                      <p:rCtr x="23438" y="8380"/>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4" grpId="2"/>
      <p:bldP spid="3074" grpId="0"/>
      <p:bldP spid="3074" grpId="1"/>
      <p:bldP spid="5" grpId="0"/>
      <p:bldP spid="5" grpId="1"/>
      <p:bldP spid="5" grpId="3"/>
      <p:bldP spid="10" grpId="0"/>
      <p:bldP spid="10" grpId="1"/>
      <p:bldP spid="10" grpId="2"/>
      <p:bldP spid="11" grpId="0"/>
      <p:bldP spid="11" grpId="1"/>
      <p:bldP spid="11" grpId="2"/>
      <p:bldP spid="13" grpId="0"/>
      <p:bldP spid="13" grpId="1"/>
      <p:bldP spid="13" grpId="2"/>
      <p:bldP spid="15" grpId="0"/>
      <p:bldP spid="1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18FAE3-9C07-470A-BF53-99E51EA39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4">
            <a:extLst>
              <a:ext uri="{FF2B5EF4-FFF2-40B4-BE49-F238E27FC236}">
                <a16:creationId xmlns:a16="http://schemas.microsoft.com/office/drawing/2014/main" id="{A6684B35-DD0A-47C1-BCD3-B198FE023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2A627FF7-AC51-498D-BE0C-26DA14FD2450}"/>
              </a:ext>
            </a:extLst>
          </p:cNvPr>
          <p:cNvPicPr>
            <a:picLocks noChangeAspect="1"/>
          </p:cNvPicPr>
          <p:nvPr/>
        </p:nvPicPr>
        <p:blipFill rotWithShape="1">
          <a:blip r:embed="rId5">
            <a:extLst>
              <a:ext uri="{28A0092B-C50C-407E-A947-70E740481C1C}">
                <a14:useLocalDpi xmlns:a14="http://schemas.microsoft.com/office/drawing/2010/main" val="0"/>
              </a:ext>
            </a:extLst>
          </a:blip>
          <a:srcRect r="4762"/>
          <a:stretch/>
        </p:blipFill>
        <p:spPr>
          <a:xfrm>
            <a:off x="0" y="0"/>
            <a:ext cx="9144000" cy="6858000"/>
          </a:xfrm>
          <a:prstGeom prst="rect">
            <a:avLst/>
          </a:prstGeom>
        </p:spPr>
      </p:pic>
      <p:pic>
        <p:nvPicPr>
          <p:cNvPr id="5" name="Picture 2">
            <a:extLst>
              <a:ext uri="{FF2B5EF4-FFF2-40B4-BE49-F238E27FC236}">
                <a16:creationId xmlns:a16="http://schemas.microsoft.com/office/drawing/2014/main" id="{CF61C689-DDD8-4E15-BB11-B90FA83677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a:extLst>
              <a:ext uri="{FF2B5EF4-FFF2-40B4-BE49-F238E27FC236}">
                <a16:creationId xmlns:a16="http://schemas.microsoft.com/office/drawing/2014/main" id="{20408497-3EE4-42B2-86A7-88FFCD73FE42}"/>
              </a:ext>
            </a:extLst>
          </p:cNvPr>
          <p:cNvPicPr>
            <a:picLocks noChangeAspect="1"/>
          </p:cNvPicPr>
          <p:nvPr/>
        </p:nvPicPr>
        <p:blipFill rotWithShape="1">
          <a:blip r:embed="rId7">
            <a:extLst>
              <a:ext uri="{28A0092B-C50C-407E-A947-70E740481C1C}">
                <a14:useLocalDpi xmlns:a14="http://schemas.microsoft.com/office/drawing/2010/main" val="0"/>
              </a:ext>
            </a:extLst>
          </a:blip>
          <a:srcRect r="4010"/>
          <a:stretch/>
        </p:blipFill>
        <p:spPr>
          <a:xfrm>
            <a:off x="0" y="0"/>
            <a:ext cx="9144000" cy="6858000"/>
          </a:xfrm>
          <a:prstGeom prst="rect">
            <a:avLst/>
          </a:prstGeom>
        </p:spPr>
      </p:pic>
      <p:pic>
        <p:nvPicPr>
          <p:cNvPr id="8" name="Picture 2">
            <a:extLst>
              <a:ext uri="{FF2B5EF4-FFF2-40B4-BE49-F238E27FC236}">
                <a16:creationId xmlns:a16="http://schemas.microsoft.com/office/drawing/2014/main" id="{EA064D16-11AB-4DD6-A8F2-E38BD34237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
            <a:extLst>
              <a:ext uri="{FF2B5EF4-FFF2-40B4-BE49-F238E27FC236}">
                <a16:creationId xmlns:a16="http://schemas.microsoft.com/office/drawing/2014/main" id="{2EB72045-AC37-4E85-A36B-09D0899FB6CF}"/>
              </a:ext>
            </a:extLst>
          </p:cNvPr>
          <p:cNvPicPr>
            <a:picLocks noChangeAspect="1"/>
          </p:cNvPicPr>
          <p:nvPr/>
        </p:nvPicPr>
        <p:blipFill rotWithShape="1">
          <a:blip r:embed="rId9">
            <a:extLst>
              <a:ext uri="{28A0092B-C50C-407E-A947-70E740481C1C}">
                <a14:useLocalDpi xmlns:a14="http://schemas.microsoft.com/office/drawing/2010/main" val="0"/>
              </a:ext>
            </a:extLst>
          </a:blip>
          <a:srcRect l="2470" t="3147" r="3254" b="2399"/>
          <a:stretch/>
        </p:blipFill>
        <p:spPr>
          <a:xfrm>
            <a:off x="-1" y="0"/>
            <a:ext cx="9144001" cy="6858000"/>
          </a:xfrm>
          <a:prstGeom prst="rect">
            <a:avLst/>
          </a:prstGeom>
        </p:spPr>
      </p:pic>
      <p:pic>
        <p:nvPicPr>
          <p:cNvPr id="10" name="Picture 2">
            <a:extLst>
              <a:ext uri="{FF2B5EF4-FFF2-40B4-BE49-F238E27FC236}">
                <a16:creationId xmlns:a16="http://schemas.microsoft.com/office/drawing/2014/main" id="{50DEF339-B987-4BCE-9058-0F5F1CAEC6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67297"/>
          </a:xfrm>
          <a:prstGeom prst="rect">
            <a:avLst/>
          </a:prstGeom>
        </p:spPr>
      </p:pic>
      <p:pic>
        <p:nvPicPr>
          <p:cNvPr id="11" name="Picture 1">
            <a:extLst>
              <a:ext uri="{FF2B5EF4-FFF2-40B4-BE49-F238E27FC236}">
                <a16:creationId xmlns:a16="http://schemas.microsoft.com/office/drawing/2014/main" id="{9DD9159A-DD3B-47F9-B72C-478225C28A35}"/>
              </a:ext>
            </a:extLst>
          </p:cNvPr>
          <p:cNvPicPr>
            <a:picLocks noChangeAspect="1"/>
          </p:cNvPicPr>
          <p:nvPr/>
        </p:nvPicPr>
        <p:blipFill rotWithShape="1">
          <a:blip r:embed="rId11">
            <a:extLst>
              <a:ext uri="{28A0092B-C50C-407E-A947-70E740481C1C}">
                <a14:useLocalDpi xmlns:a14="http://schemas.microsoft.com/office/drawing/2010/main" val="0"/>
              </a:ext>
            </a:extLst>
          </a:blip>
          <a:srcRect l="26209"/>
          <a:stretch/>
        </p:blipFill>
        <p:spPr>
          <a:xfrm>
            <a:off x="0" y="-1761"/>
            <a:ext cx="9220200" cy="6858000"/>
          </a:xfrm>
          <a:prstGeom prst="rect">
            <a:avLst/>
          </a:prstGeom>
        </p:spPr>
      </p:pic>
      <p:pic>
        <p:nvPicPr>
          <p:cNvPr id="12" name="Picture 1">
            <a:extLst>
              <a:ext uri="{FF2B5EF4-FFF2-40B4-BE49-F238E27FC236}">
                <a16:creationId xmlns:a16="http://schemas.microsoft.com/office/drawing/2014/main" id="{66641A6F-F26C-40C5-97D5-18525CB7CE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69575"/>
          </a:xfrm>
          <a:prstGeom prst="rect">
            <a:avLst/>
          </a:prstGeom>
        </p:spPr>
      </p:pic>
      <p:pic>
        <p:nvPicPr>
          <p:cNvPr id="13" name="Picture 1">
            <a:extLst>
              <a:ext uri="{FF2B5EF4-FFF2-40B4-BE49-F238E27FC236}">
                <a16:creationId xmlns:a16="http://schemas.microsoft.com/office/drawing/2014/main" id="{104D2625-0C6B-4565-AED5-0E2BDB6FD1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
            <a:extLst>
              <a:ext uri="{FF2B5EF4-FFF2-40B4-BE49-F238E27FC236}">
                <a16:creationId xmlns:a16="http://schemas.microsoft.com/office/drawing/2014/main" id="{31409899-285F-4C3E-917E-F09EBEEB8AAD}"/>
              </a:ext>
            </a:extLst>
          </p:cNvPr>
          <p:cNvPicPr>
            <a:picLocks noChangeAspect="1"/>
          </p:cNvPicPr>
          <p:nvPr/>
        </p:nvPicPr>
        <p:blipFill rotWithShape="1">
          <a:blip r:embed="rId14">
            <a:extLst>
              <a:ext uri="{28A0092B-C50C-407E-A947-70E740481C1C}">
                <a14:useLocalDpi xmlns:a14="http://schemas.microsoft.com/office/drawing/2010/main" val="0"/>
              </a:ext>
            </a:extLst>
          </a:blip>
          <a:srcRect b="3101"/>
          <a:stretch/>
        </p:blipFill>
        <p:spPr>
          <a:xfrm>
            <a:off x="0" y="0"/>
            <a:ext cx="9144000" cy="6858000"/>
          </a:xfrm>
          <a:prstGeom prst="rect">
            <a:avLst/>
          </a:prstGeom>
        </p:spPr>
      </p:pic>
      <p:pic>
        <p:nvPicPr>
          <p:cNvPr id="15" name="Picture 1">
            <a:extLst>
              <a:ext uri="{FF2B5EF4-FFF2-40B4-BE49-F238E27FC236}">
                <a16:creationId xmlns:a16="http://schemas.microsoft.com/office/drawing/2014/main" id="{9C421B27-D934-415F-A6B1-93B2CE1B7F53}"/>
              </a:ext>
            </a:extLst>
          </p:cNvPr>
          <p:cNvPicPr>
            <a:picLocks noChangeAspect="1"/>
          </p:cNvPicPr>
          <p:nvPr/>
        </p:nvPicPr>
        <p:blipFill rotWithShape="1">
          <a:blip r:embed="rId15">
            <a:extLst>
              <a:ext uri="{28A0092B-C50C-407E-A947-70E740481C1C}">
                <a14:useLocalDpi xmlns:a14="http://schemas.microsoft.com/office/drawing/2010/main" val="0"/>
              </a:ext>
            </a:extLst>
          </a:blip>
          <a:srcRect b="11765"/>
          <a:stretch/>
        </p:blipFill>
        <p:spPr>
          <a:xfrm>
            <a:off x="0" y="0"/>
            <a:ext cx="9144000" cy="6858000"/>
          </a:xfrm>
          <a:prstGeom prst="rect">
            <a:avLst/>
          </a:prstGeom>
        </p:spPr>
      </p:pic>
      <p:pic>
        <p:nvPicPr>
          <p:cNvPr id="16" name="Picture 1">
            <a:extLst>
              <a:ext uri="{FF2B5EF4-FFF2-40B4-BE49-F238E27FC236}">
                <a16:creationId xmlns:a16="http://schemas.microsoft.com/office/drawing/2014/main" id="{415B3962-50F3-4854-9219-C3441B2CD558}"/>
              </a:ext>
            </a:extLst>
          </p:cNvPr>
          <p:cNvPicPr>
            <a:picLocks noChangeAspect="1"/>
          </p:cNvPicPr>
          <p:nvPr/>
        </p:nvPicPr>
        <p:blipFill rotWithShape="1">
          <a:blip r:embed="rId16">
            <a:extLst>
              <a:ext uri="{28A0092B-C50C-407E-A947-70E740481C1C}">
                <a14:useLocalDpi xmlns:a14="http://schemas.microsoft.com/office/drawing/2010/main" val="0"/>
              </a:ext>
            </a:extLst>
          </a:blip>
          <a:srcRect l="3646" t="6007" r="3536" b="16763"/>
          <a:stretch/>
        </p:blipFill>
        <p:spPr>
          <a:xfrm>
            <a:off x="0" y="0"/>
            <a:ext cx="9144000" cy="6858000"/>
          </a:xfrm>
          <a:prstGeom prst="rect">
            <a:avLst/>
          </a:prstGeom>
        </p:spPr>
      </p:pic>
      <p:pic>
        <p:nvPicPr>
          <p:cNvPr id="17" name="Picture 1">
            <a:extLst>
              <a:ext uri="{FF2B5EF4-FFF2-40B4-BE49-F238E27FC236}">
                <a16:creationId xmlns:a16="http://schemas.microsoft.com/office/drawing/2014/main" id="{953948FD-DB28-4500-9DC7-544D97A718F3}"/>
              </a:ext>
            </a:extLst>
          </p:cNvPr>
          <p:cNvPicPr>
            <a:picLocks noChangeAspect="1"/>
          </p:cNvPicPr>
          <p:nvPr/>
        </p:nvPicPr>
        <p:blipFill rotWithShape="1">
          <a:blip r:embed="rId17">
            <a:extLst>
              <a:ext uri="{28A0092B-C50C-407E-A947-70E740481C1C}">
                <a14:useLocalDpi xmlns:a14="http://schemas.microsoft.com/office/drawing/2010/main" val="0"/>
              </a:ext>
            </a:extLst>
          </a:blip>
          <a:srcRect t="878"/>
          <a:stretch/>
        </p:blipFill>
        <p:spPr>
          <a:xfrm>
            <a:off x="-57873" y="0"/>
            <a:ext cx="9225023" cy="6858000"/>
          </a:xfrm>
          <a:prstGeom prst="rect">
            <a:avLst/>
          </a:prstGeom>
        </p:spPr>
      </p:pic>
      <p:pic>
        <p:nvPicPr>
          <p:cNvPr id="18" name="Picture 2">
            <a:extLst>
              <a:ext uri="{FF2B5EF4-FFF2-40B4-BE49-F238E27FC236}">
                <a16:creationId xmlns:a16="http://schemas.microsoft.com/office/drawing/2014/main" id="{91B0C45E-FC0E-408C-A349-0174766F4BD0}"/>
              </a:ext>
            </a:extLst>
          </p:cNvPr>
          <p:cNvPicPr>
            <a:picLocks noChangeAspect="1"/>
          </p:cNvPicPr>
          <p:nvPr/>
        </p:nvPicPr>
        <p:blipFill rotWithShape="1">
          <a:blip r:embed="rId18">
            <a:extLst>
              <a:ext uri="{28A0092B-C50C-407E-A947-70E740481C1C}">
                <a14:useLocalDpi xmlns:a14="http://schemas.microsoft.com/office/drawing/2010/main" val="0"/>
              </a:ext>
            </a:extLst>
          </a:blip>
          <a:srcRect b="3226"/>
          <a:stretch/>
        </p:blipFill>
        <p:spPr>
          <a:xfrm>
            <a:off x="0" y="0"/>
            <a:ext cx="9144000" cy="6858000"/>
          </a:xfrm>
          <a:prstGeom prst="rect">
            <a:avLst/>
          </a:prstGeom>
        </p:spPr>
      </p:pic>
      <p:pic>
        <p:nvPicPr>
          <p:cNvPr id="19" name="Picture 1">
            <a:extLst>
              <a:ext uri="{FF2B5EF4-FFF2-40B4-BE49-F238E27FC236}">
                <a16:creationId xmlns:a16="http://schemas.microsoft.com/office/drawing/2014/main" id="{7018C8F5-5768-4D6C-83CB-FE2B03F3D8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
            <a:extLst>
              <a:ext uri="{FF2B5EF4-FFF2-40B4-BE49-F238E27FC236}">
                <a16:creationId xmlns:a16="http://schemas.microsoft.com/office/drawing/2014/main" id="{5EA3B790-28FE-4DB6-AD5F-42B98A9ABB1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1">
            <a:extLst>
              <a:ext uri="{FF2B5EF4-FFF2-40B4-BE49-F238E27FC236}">
                <a16:creationId xmlns:a16="http://schemas.microsoft.com/office/drawing/2014/main" id="{49095B19-2042-4691-927B-AC737EED3B8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1">
            <a:extLst>
              <a:ext uri="{FF2B5EF4-FFF2-40B4-BE49-F238E27FC236}">
                <a16:creationId xmlns:a16="http://schemas.microsoft.com/office/drawing/2014/main" id="{68F8B20A-03D3-45EE-A9E9-33CF942F777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1">
            <a:extLst>
              <a:ext uri="{FF2B5EF4-FFF2-40B4-BE49-F238E27FC236}">
                <a16:creationId xmlns:a16="http://schemas.microsoft.com/office/drawing/2014/main" id="{C6394404-6C8D-4632-A50A-098F4E5D3FE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5511"/>
            <a:ext cx="9144000" cy="6946137"/>
          </a:xfrm>
          <a:prstGeom prst="rect">
            <a:avLst/>
          </a:prstGeom>
        </p:spPr>
      </p:pic>
      <p:pic>
        <p:nvPicPr>
          <p:cNvPr id="24" name="Picture 2">
            <a:extLst>
              <a:ext uri="{FF2B5EF4-FFF2-40B4-BE49-F238E27FC236}">
                <a16:creationId xmlns:a16="http://schemas.microsoft.com/office/drawing/2014/main" id="{581D0BC1-7A77-48A7-A950-25EDA7493D6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575" y="-1"/>
            <a:ext cx="9188688" cy="6944811"/>
          </a:xfrm>
          <a:prstGeom prst="rect">
            <a:avLst/>
          </a:prstGeom>
        </p:spPr>
      </p:pic>
      <p:pic>
        <p:nvPicPr>
          <p:cNvPr id="25" name="Picture 2">
            <a:extLst>
              <a:ext uri="{FF2B5EF4-FFF2-40B4-BE49-F238E27FC236}">
                <a16:creationId xmlns:a16="http://schemas.microsoft.com/office/drawing/2014/main" id="{65791B3E-D6A6-4F47-BCB7-F454640552D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
            <a:extLst>
              <a:ext uri="{FF2B5EF4-FFF2-40B4-BE49-F238E27FC236}">
                <a16:creationId xmlns:a16="http://schemas.microsoft.com/office/drawing/2014/main" id="{7BBFEE17-F79D-4481-AD8C-04BD01C514F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1">
            <a:extLst>
              <a:ext uri="{FF2B5EF4-FFF2-40B4-BE49-F238E27FC236}">
                <a16:creationId xmlns:a16="http://schemas.microsoft.com/office/drawing/2014/main" id="{C04D3527-9F5B-4286-8C99-233EF170D42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 name="Title 1">
            <a:extLst>
              <a:ext uri="{FF2B5EF4-FFF2-40B4-BE49-F238E27FC236}">
                <a16:creationId xmlns:a16="http://schemas.microsoft.com/office/drawing/2014/main" id="{ADC2BEA3-59D6-43A6-AD8D-7883C2072951}"/>
              </a:ext>
            </a:extLst>
          </p:cNvPr>
          <p:cNvSpPr txBox="1">
            <a:spLocks/>
          </p:cNvSpPr>
          <p:nvPr/>
        </p:nvSpPr>
        <p:spPr>
          <a:xfrm>
            <a:off x="217169" y="1003203"/>
            <a:ext cx="1537775" cy="7041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mind</a:t>
            </a:r>
          </a:p>
        </p:txBody>
      </p:sp>
      <p:sp>
        <p:nvSpPr>
          <p:cNvPr id="29" name="Title 1">
            <a:extLst>
              <a:ext uri="{FF2B5EF4-FFF2-40B4-BE49-F238E27FC236}">
                <a16:creationId xmlns:a16="http://schemas.microsoft.com/office/drawing/2014/main" id="{00FF4344-3152-47BF-B1CD-52A91B16C51D}"/>
              </a:ext>
            </a:extLst>
          </p:cNvPr>
          <p:cNvSpPr txBox="1">
            <a:spLocks/>
          </p:cNvSpPr>
          <p:nvPr/>
        </p:nvSpPr>
        <p:spPr>
          <a:xfrm>
            <a:off x="4448175" y="1015109"/>
            <a:ext cx="344042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9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 name="Title 1">
            <a:extLst>
              <a:ext uri="{FF2B5EF4-FFF2-40B4-BE49-F238E27FC236}">
                <a16:creationId xmlns:a16="http://schemas.microsoft.com/office/drawing/2014/main" id="{28E20480-B64C-41CB-9937-113EB5C2E819}"/>
              </a:ext>
            </a:extLst>
          </p:cNvPr>
          <p:cNvSpPr txBox="1">
            <a:spLocks/>
          </p:cNvSpPr>
          <p:nvPr/>
        </p:nvSpPr>
        <p:spPr>
          <a:xfrm>
            <a:off x="2366010" y="1586133"/>
            <a:ext cx="2914649" cy="7379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9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1" name="Title 1">
            <a:extLst>
              <a:ext uri="{FF2B5EF4-FFF2-40B4-BE49-F238E27FC236}">
                <a16:creationId xmlns:a16="http://schemas.microsoft.com/office/drawing/2014/main" id="{66EECD9B-58AE-4BF2-8361-1F9F5ACDBD47}"/>
              </a:ext>
            </a:extLst>
          </p:cNvPr>
          <p:cNvSpPr txBox="1">
            <a:spLocks/>
          </p:cNvSpPr>
          <p:nvPr/>
        </p:nvSpPr>
        <p:spPr>
          <a:xfrm>
            <a:off x="1076810" y="2797713"/>
            <a:ext cx="416051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9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2" name="Title 1">
            <a:extLst>
              <a:ext uri="{FF2B5EF4-FFF2-40B4-BE49-F238E27FC236}">
                <a16:creationId xmlns:a16="http://schemas.microsoft.com/office/drawing/2014/main" id="{06198BEB-64A5-422B-8FC7-C1E8384CEBAE}"/>
              </a:ext>
            </a:extLst>
          </p:cNvPr>
          <p:cNvSpPr txBox="1">
            <a:spLocks/>
          </p:cNvSpPr>
          <p:nvPr/>
        </p:nvSpPr>
        <p:spPr>
          <a:xfrm>
            <a:off x="4413892" y="3390168"/>
            <a:ext cx="282936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9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3" name="Title 1">
            <a:extLst>
              <a:ext uri="{FF2B5EF4-FFF2-40B4-BE49-F238E27FC236}">
                <a16:creationId xmlns:a16="http://schemas.microsoft.com/office/drawing/2014/main" id="{20961AC3-3A38-439B-904A-7E0B05F15901}"/>
              </a:ext>
            </a:extLst>
          </p:cNvPr>
          <p:cNvSpPr txBox="1">
            <a:spLocks/>
          </p:cNvSpPr>
          <p:nvPr/>
        </p:nvSpPr>
        <p:spPr>
          <a:xfrm>
            <a:off x="1507633" y="3988814"/>
            <a:ext cx="266955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ignorance</a:t>
            </a:r>
          </a:p>
        </p:txBody>
      </p:sp>
      <p:sp>
        <p:nvSpPr>
          <p:cNvPr id="34" name="Title 1">
            <a:extLst>
              <a:ext uri="{FF2B5EF4-FFF2-40B4-BE49-F238E27FC236}">
                <a16:creationId xmlns:a16="http://schemas.microsoft.com/office/drawing/2014/main" id="{AB05AE09-D17C-441C-82C7-09DF644D4DFD}"/>
              </a:ext>
            </a:extLst>
          </p:cNvPr>
          <p:cNvSpPr txBox="1">
            <a:spLocks/>
          </p:cNvSpPr>
          <p:nvPr/>
        </p:nvSpPr>
        <p:spPr>
          <a:xfrm>
            <a:off x="3025418" y="428284"/>
            <a:ext cx="176131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9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5" name="Title 1">
            <a:extLst>
              <a:ext uri="{FF2B5EF4-FFF2-40B4-BE49-F238E27FC236}">
                <a16:creationId xmlns:a16="http://schemas.microsoft.com/office/drawing/2014/main" id="{1570E048-5C8D-4894-A766-8CE12C2CD182}"/>
              </a:ext>
            </a:extLst>
          </p:cNvPr>
          <p:cNvSpPr txBox="1">
            <a:spLocks/>
          </p:cNvSpPr>
          <p:nvPr/>
        </p:nvSpPr>
        <p:spPr>
          <a:xfrm>
            <a:off x="2814440" y="2202656"/>
            <a:ext cx="2560042" cy="6834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revelation</a:t>
            </a:r>
          </a:p>
        </p:txBody>
      </p:sp>
      <p:sp>
        <p:nvSpPr>
          <p:cNvPr id="36" name="Rectangle 2">
            <a:extLst>
              <a:ext uri="{FF2B5EF4-FFF2-40B4-BE49-F238E27FC236}">
                <a16:creationId xmlns:a16="http://schemas.microsoft.com/office/drawing/2014/main" id="{BD77E20D-308F-413A-B668-24833118D3AF}"/>
              </a:ext>
            </a:extLst>
          </p:cNvPr>
          <p:cNvSpPr>
            <a:spLocks noGrp="1" noChangeArrowheads="1"/>
          </p:cNvSpPr>
          <p:nvPr>
            <p:ph type="title"/>
          </p:nvPr>
        </p:nvSpPr>
        <p:spPr>
          <a:xfrm>
            <a:off x="359229" y="413657"/>
            <a:ext cx="8425542" cy="6019800"/>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gird up the loins of your mind, be sober, and rest your hope fully upon the grace that is to be brought to you at the revelation of Jesus Christ;    as obedient children, not conforming yourselves to the former lusts, as in your ignorance; but as He who called you is holy, you also be holy in all your conduct, because it is written, "Be holy, for I am holy."</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1:13-16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7" name="Rectangle 2">
            <a:extLst>
              <a:ext uri="{FF2B5EF4-FFF2-40B4-BE49-F238E27FC236}">
                <a16:creationId xmlns:a16="http://schemas.microsoft.com/office/drawing/2014/main" id="{B7F6488A-3D82-4DCF-BD94-6031547583A3}"/>
              </a:ext>
            </a:extLst>
          </p:cNvPr>
          <p:cNvSpPr txBox="1">
            <a:spLocks noChangeArrowheads="1"/>
          </p:cNvSpPr>
          <p:nvPr/>
        </p:nvSpPr>
        <p:spPr bwMode="auto">
          <a:xfrm>
            <a:off x="2891766" y="5723880"/>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D18B4C34-7278-4D51-B6DF-A1A20B3E10C6}"/>
              </a:ext>
            </a:extLst>
          </p:cNvPr>
          <p:cNvSpPr txBox="1">
            <a:spLocks noChangeArrowheads="1"/>
          </p:cNvSpPr>
          <p:nvPr/>
        </p:nvSpPr>
        <p:spPr bwMode="auto">
          <a:xfrm>
            <a:off x="7386433" y="5118356"/>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9" name="Rectangle 2">
            <a:extLst>
              <a:ext uri="{FF2B5EF4-FFF2-40B4-BE49-F238E27FC236}">
                <a16:creationId xmlns:a16="http://schemas.microsoft.com/office/drawing/2014/main" id="{2D80288D-B672-41D0-8D37-0E0223F47C9C}"/>
              </a:ext>
            </a:extLst>
          </p:cNvPr>
          <p:cNvSpPr txBox="1">
            <a:spLocks noChangeArrowheads="1"/>
          </p:cNvSpPr>
          <p:nvPr/>
        </p:nvSpPr>
        <p:spPr bwMode="auto">
          <a:xfrm>
            <a:off x="5247046" y="4524262"/>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0" name="Rectangle 2">
            <a:extLst>
              <a:ext uri="{FF2B5EF4-FFF2-40B4-BE49-F238E27FC236}">
                <a16:creationId xmlns:a16="http://schemas.microsoft.com/office/drawing/2014/main" id="{7BA560A9-E851-4D53-AB18-89AE0B5A7172}"/>
              </a:ext>
            </a:extLst>
          </p:cNvPr>
          <p:cNvSpPr txBox="1">
            <a:spLocks noChangeArrowheads="1"/>
          </p:cNvSpPr>
          <p:nvPr/>
        </p:nvSpPr>
        <p:spPr bwMode="auto">
          <a:xfrm>
            <a:off x="1658894" y="4524261"/>
            <a:ext cx="138692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holy</a:t>
            </a:r>
            <a:endParaRPr lang="en-US" altLang="en-US" sz="39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1" name="Rectangle 2">
            <a:extLst>
              <a:ext uri="{FF2B5EF4-FFF2-40B4-BE49-F238E27FC236}">
                <a16:creationId xmlns:a16="http://schemas.microsoft.com/office/drawing/2014/main" id="{E5159A3D-028C-46C4-8D1C-D8489D90C6C3}"/>
              </a:ext>
            </a:extLst>
          </p:cNvPr>
          <p:cNvSpPr txBox="1">
            <a:spLocks noChangeArrowheads="1"/>
          </p:cNvSpPr>
          <p:nvPr/>
        </p:nvSpPr>
        <p:spPr bwMode="auto">
          <a:xfrm>
            <a:off x="2778917" y="2144846"/>
            <a:ext cx="2628901" cy="75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revelation</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2" name="Title 1">
            <a:extLst>
              <a:ext uri="{FF2B5EF4-FFF2-40B4-BE49-F238E27FC236}">
                <a16:creationId xmlns:a16="http://schemas.microsoft.com/office/drawing/2014/main" id="{F5B9A01A-38DE-4E75-8A72-F8812C79572D}"/>
              </a:ext>
            </a:extLst>
          </p:cNvPr>
          <p:cNvSpPr txBox="1">
            <a:spLocks/>
          </p:cNvSpPr>
          <p:nvPr/>
        </p:nvSpPr>
        <p:spPr>
          <a:xfrm>
            <a:off x="3056499" y="2004646"/>
            <a:ext cx="2054763" cy="84406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word</a:t>
            </a:r>
          </a:p>
        </p:txBody>
      </p:sp>
      <p:sp>
        <p:nvSpPr>
          <p:cNvPr id="43" name="Rectangle 9">
            <a:extLst>
              <a:ext uri="{FF2B5EF4-FFF2-40B4-BE49-F238E27FC236}">
                <a16:creationId xmlns:a16="http://schemas.microsoft.com/office/drawing/2014/main" id="{539C82DE-916B-4B30-BD63-64BD92342D1D}"/>
              </a:ext>
            </a:extLst>
          </p:cNvPr>
          <p:cNvSpPr>
            <a:spLocks noChangeArrowheads="1"/>
          </p:cNvSpPr>
          <p:nvPr/>
        </p:nvSpPr>
        <p:spPr bwMode="auto">
          <a:xfrm>
            <a:off x="5564626" y="2167420"/>
            <a:ext cx="28212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9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39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44" name="Rectangle 2">
            <a:extLst>
              <a:ext uri="{FF2B5EF4-FFF2-40B4-BE49-F238E27FC236}">
                <a16:creationId xmlns:a16="http://schemas.microsoft.com/office/drawing/2014/main" id="{AEE92402-93D9-47A7-A6D4-A3B00D371967}"/>
              </a:ext>
            </a:extLst>
          </p:cNvPr>
          <p:cNvSpPr txBox="1">
            <a:spLocks noChangeArrowheads="1"/>
          </p:cNvSpPr>
          <p:nvPr/>
        </p:nvSpPr>
        <p:spPr bwMode="auto">
          <a:xfrm>
            <a:off x="2993742" y="358140"/>
            <a:ext cx="18373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gird up</a:t>
            </a:r>
            <a:endParaRPr kumimoji="0" lang="en-US" altLang="en-US" sz="39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5" name="Rectangle 2">
            <a:extLst>
              <a:ext uri="{FF2B5EF4-FFF2-40B4-BE49-F238E27FC236}">
                <a16:creationId xmlns:a16="http://schemas.microsoft.com/office/drawing/2014/main" id="{B0BA5F89-57B9-446D-8970-5F65FF51C5C5}"/>
              </a:ext>
            </a:extLst>
          </p:cNvPr>
          <p:cNvSpPr txBox="1">
            <a:spLocks noChangeArrowheads="1"/>
          </p:cNvSpPr>
          <p:nvPr/>
        </p:nvSpPr>
        <p:spPr bwMode="auto">
          <a:xfrm>
            <a:off x="265293" y="955871"/>
            <a:ext cx="1446825" cy="75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mind</a:t>
            </a:r>
            <a:endParaRPr kumimoji="0" lang="en-US" altLang="en-US" sz="39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6" name="Rectangle 2">
            <a:extLst>
              <a:ext uri="{FF2B5EF4-FFF2-40B4-BE49-F238E27FC236}">
                <a16:creationId xmlns:a16="http://schemas.microsoft.com/office/drawing/2014/main" id="{89453276-EA5C-4FEA-A491-27A7109B33AE}"/>
              </a:ext>
            </a:extLst>
          </p:cNvPr>
          <p:cNvSpPr txBox="1">
            <a:spLocks noChangeArrowheads="1"/>
          </p:cNvSpPr>
          <p:nvPr/>
        </p:nvSpPr>
        <p:spPr bwMode="auto">
          <a:xfrm>
            <a:off x="4259258" y="942974"/>
            <a:ext cx="3817942" cy="77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rest your hope</a:t>
            </a:r>
            <a:endParaRPr kumimoji="0" lang="en-US" altLang="en-US" sz="39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7" name="Rectangle 2">
            <a:extLst>
              <a:ext uri="{FF2B5EF4-FFF2-40B4-BE49-F238E27FC236}">
                <a16:creationId xmlns:a16="http://schemas.microsoft.com/office/drawing/2014/main" id="{3445AB14-5AC0-45B4-ABC7-A69E46B4B7D8}"/>
              </a:ext>
            </a:extLst>
          </p:cNvPr>
          <p:cNvSpPr txBox="1">
            <a:spLocks noChangeArrowheads="1"/>
          </p:cNvSpPr>
          <p:nvPr/>
        </p:nvSpPr>
        <p:spPr bwMode="auto">
          <a:xfrm>
            <a:off x="2333808" y="1548471"/>
            <a:ext cx="2956674" cy="75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grace that is</a:t>
            </a:r>
            <a:endParaRPr kumimoji="0" lang="en-US" altLang="en-US" sz="39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8" name="Rectangle 2">
            <a:extLst>
              <a:ext uri="{FF2B5EF4-FFF2-40B4-BE49-F238E27FC236}">
                <a16:creationId xmlns:a16="http://schemas.microsoft.com/office/drawing/2014/main" id="{FACB7A30-7D29-418F-ADB6-7DFE10681862}"/>
              </a:ext>
            </a:extLst>
          </p:cNvPr>
          <p:cNvSpPr txBox="1">
            <a:spLocks noChangeArrowheads="1"/>
          </p:cNvSpPr>
          <p:nvPr/>
        </p:nvSpPr>
        <p:spPr bwMode="auto">
          <a:xfrm>
            <a:off x="1023849" y="2742468"/>
            <a:ext cx="4237540" cy="753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obedient children</a:t>
            </a:r>
            <a:endParaRPr kumimoji="0" lang="en-US" altLang="en-US" sz="39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9" name="Rectangle 2">
            <a:extLst>
              <a:ext uri="{FF2B5EF4-FFF2-40B4-BE49-F238E27FC236}">
                <a16:creationId xmlns:a16="http://schemas.microsoft.com/office/drawing/2014/main" id="{D6EDB496-3E67-4661-969B-78A449EAF389}"/>
              </a:ext>
            </a:extLst>
          </p:cNvPr>
          <p:cNvSpPr txBox="1">
            <a:spLocks noChangeArrowheads="1"/>
          </p:cNvSpPr>
          <p:nvPr/>
        </p:nvSpPr>
        <p:spPr bwMode="auto">
          <a:xfrm>
            <a:off x="4396213" y="3328989"/>
            <a:ext cx="2828500" cy="77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former lusts</a:t>
            </a:r>
            <a:endParaRPr kumimoji="0" lang="en-US" altLang="en-US" sz="39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0" name="Rectangle 2">
            <a:extLst>
              <a:ext uri="{FF2B5EF4-FFF2-40B4-BE49-F238E27FC236}">
                <a16:creationId xmlns:a16="http://schemas.microsoft.com/office/drawing/2014/main" id="{BECD4B97-557A-4D93-9E92-C9D9C5363EB8}"/>
              </a:ext>
            </a:extLst>
          </p:cNvPr>
          <p:cNvSpPr txBox="1">
            <a:spLocks noChangeArrowheads="1"/>
          </p:cNvSpPr>
          <p:nvPr/>
        </p:nvSpPr>
        <p:spPr bwMode="auto">
          <a:xfrm>
            <a:off x="1539371" y="3928366"/>
            <a:ext cx="2604003" cy="75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ignorance</a:t>
            </a:r>
            <a:endParaRPr kumimoji="0" lang="en-US" altLang="en-US" sz="39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1" name="Multiply 2">
            <a:extLst>
              <a:ext uri="{FF2B5EF4-FFF2-40B4-BE49-F238E27FC236}">
                <a16:creationId xmlns:a16="http://schemas.microsoft.com/office/drawing/2014/main" id="{4145FB69-4182-4741-92D9-623E16CF009E}"/>
              </a:ext>
            </a:extLst>
          </p:cNvPr>
          <p:cNvSpPr/>
          <p:nvPr/>
        </p:nvSpPr>
        <p:spPr>
          <a:xfrm>
            <a:off x="4955293" y="3475064"/>
            <a:ext cx="1580606" cy="574766"/>
          </a:xfrm>
          <a:prstGeom prst="mathMultiply">
            <a:avLst>
              <a:gd name="adj1" fmla="val 14429"/>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ultiply 2">
            <a:extLst>
              <a:ext uri="{FF2B5EF4-FFF2-40B4-BE49-F238E27FC236}">
                <a16:creationId xmlns:a16="http://schemas.microsoft.com/office/drawing/2014/main" id="{4CEB2E8A-25E2-44DD-9DF9-C957C931ABCC}"/>
              </a:ext>
            </a:extLst>
          </p:cNvPr>
          <p:cNvSpPr/>
          <p:nvPr/>
        </p:nvSpPr>
        <p:spPr>
          <a:xfrm>
            <a:off x="2043650" y="4064610"/>
            <a:ext cx="1580606" cy="574766"/>
          </a:xfrm>
          <a:prstGeom prst="mathMultiply">
            <a:avLst>
              <a:gd name="adj1" fmla="val 14429"/>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89628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3.66327E-6 L 0.17465 -0.00832 " pathEditMode="relative" rAng="0" ptsTypes="AA">
                                      <p:cBhvr>
                                        <p:cTn id="10" dur="1000" spd="-100000" fill="hold"/>
                                        <p:tgtEl>
                                          <p:spTgt spid="36"/>
                                        </p:tgtEl>
                                        <p:attrNameLst>
                                          <p:attrName>ppt_x</p:attrName>
                                          <p:attrName>ppt_y</p:attrName>
                                        </p:attrNameLst>
                                      </p:cBhvr>
                                      <p:rCtr x="8733" y="-416"/>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37"/>
                                        </p:tgtEl>
                                      </p:cBhvr>
                                    </p:animEffect>
                                    <p:set>
                                      <p:cBhvr>
                                        <p:cTn id="14" dur="1" fill="hold">
                                          <p:stCondLst>
                                            <p:cond delay="249"/>
                                          </p:stCondLst>
                                        </p:cTn>
                                        <p:tgtEl>
                                          <p:spTgt spid="37"/>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38"/>
                                        </p:tgtEl>
                                      </p:cBhvr>
                                    </p:animEffect>
                                    <p:set>
                                      <p:cBhvr>
                                        <p:cTn id="17" dur="1" fill="hold">
                                          <p:stCondLst>
                                            <p:cond delay="249"/>
                                          </p:stCondLst>
                                        </p:cTn>
                                        <p:tgtEl>
                                          <p:spTgt spid="38"/>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50"/>
                                        <p:tgtEl>
                                          <p:spTgt spid="39"/>
                                        </p:tgtEl>
                                      </p:cBhvr>
                                    </p:animEffect>
                                    <p:set>
                                      <p:cBhvr>
                                        <p:cTn id="20" dur="1" fill="hold">
                                          <p:stCondLst>
                                            <p:cond delay="249"/>
                                          </p:stCondLst>
                                        </p:cTn>
                                        <p:tgtEl>
                                          <p:spTgt spid="39"/>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50"/>
                                        <p:tgtEl>
                                          <p:spTgt spid="40"/>
                                        </p:tgtEl>
                                      </p:cBhvr>
                                    </p:animEffect>
                                    <p:set>
                                      <p:cBhvr>
                                        <p:cTn id="23" dur="1" fill="hold">
                                          <p:stCondLst>
                                            <p:cond delay="249"/>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par>
                                <p:cTn id="29" presetID="18" presetClass="emph" presetSubtype="0" fill="hold" grpId="1" nodeType="withEffect">
                                  <p:stCondLst>
                                    <p:cond delay="0"/>
                                  </p:stCondLst>
                                  <p:childTnLst>
                                    <p:set>
                                      <p:cBhvr override="childStyle">
                                        <p:cTn id="30" dur="500" fill="hold"/>
                                        <p:tgtEl>
                                          <p:spTgt spid="35"/>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par>
                                <p:cTn id="34" presetID="0" presetClass="entr" presetSubtype="0" fill="hold" grpId="0" nodeType="withEffect">
                                  <p:stCondLst>
                                    <p:cond delay="500"/>
                                  </p:stCondLst>
                                  <p:childTnLst>
                                    <p:set>
                                      <p:cBhvr>
                                        <p:cTn id="35" dur="1" fill="hold">
                                          <p:stCondLst>
                                            <p:cond delay="0"/>
                                          </p:stCondLst>
                                        </p:cTn>
                                        <p:tgtEl>
                                          <p:spTgt spid="42"/>
                                        </p:tgtEl>
                                        <p:attrNameLst>
                                          <p:attrName>style.visibility</p:attrName>
                                        </p:attrNameLst>
                                      </p:cBhvr>
                                      <p:to>
                                        <p:strVal val="visible"/>
                                      </p:to>
                                    </p:set>
                                    <p:animEffect transition="in" filter="dissolve">
                                      <p:cBhvr>
                                        <p:cTn id="36" dur="500">
                                          <p:stCondLst>
                                            <p:cond delay="0"/>
                                          </p:stCondLst>
                                        </p:cTn>
                                        <p:tgtEl>
                                          <p:spTgt spid="42"/>
                                        </p:tgtEl>
                                      </p:cBhvr>
                                    </p:animEffect>
                                    <p:anim to="" calcmode="lin" valueType="num">
                                      <p:cBhvr>
                                        <p:cTn id="37" dur="500" fill="hold">
                                          <p:stCondLst>
                                            <p:cond delay="0"/>
                                          </p:stCondLst>
                                        </p:cTn>
                                        <p:tgtEl>
                                          <p:spTgt spid="42"/>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42"/>
                                        </p:tgtEl>
                                        <p:attrNameLst>
                                          <p:attrName>ppt_h</p:attrName>
                                        </p:attrNameLst>
                                      </p:cBhvr>
                                      <p:tavLst>
                                        <p:tav tm="0">
                                          <p:val>
                                            <p:strVal val="#ppt_h*4"/>
                                          </p:val>
                                        </p:tav>
                                        <p:tav tm="100000">
                                          <p:val>
                                            <p:strVal val="#ppt_h"/>
                                          </p:val>
                                        </p:tav>
                                      </p:tavLst>
                                    </p:anim>
                                  </p:childTnLst>
                                </p:cTn>
                              </p:par>
                              <p:par>
                                <p:cTn id="39" presetID="16" presetClass="exit" presetSubtype="21" fill="hold" grpId="2" nodeType="withEffect">
                                  <p:stCondLst>
                                    <p:cond delay="900"/>
                                  </p:stCondLst>
                                  <p:childTnLst>
                                    <p:animEffect transition="out" filter="barn(inVertical)">
                                      <p:cBhvr>
                                        <p:cTn id="40" dur="500"/>
                                        <p:tgtEl>
                                          <p:spTgt spid="35"/>
                                        </p:tgtEl>
                                      </p:cBhvr>
                                    </p:animEffect>
                                    <p:set>
                                      <p:cBhvr>
                                        <p:cTn id="41" dur="1" fill="hold">
                                          <p:stCondLst>
                                            <p:cond delay="499"/>
                                          </p:stCondLst>
                                        </p:cTn>
                                        <p:tgtEl>
                                          <p:spTgt spid="35"/>
                                        </p:tgtEl>
                                        <p:attrNameLst>
                                          <p:attrName>style.visibility</p:attrName>
                                        </p:attrNameLst>
                                      </p:cBhvr>
                                      <p:to>
                                        <p:strVal val="hidden"/>
                                      </p:to>
                                    </p:set>
                                  </p:childTnLst>
                                </p:cTn>
                              </p:par>
                              <p:par>
                                <p:cTn id="42" presetID="10" presetClass="exit" presetSubtype="0" fill="hold" grpId="1" nodeType="withEffect">
                                  <p:stCondLst>
                                    <p:cond delay="900"/>
                                  </p:stCondLst>
                                  <p:childTnLst>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par>
                                <p:cTn id="45" presetID="0" presetClass="entr" presetSubtype="0" fill="hold" grpId="0" nodeType="withEffect">
                                  <p:stCondLst>
                                    <p:cond delay="900"/>
                                  </p:stCondLst>
                                  <p:iterate type="lt">
                                    <p:tmPct val="10000"/>
                                  </p:iterate>
                                  <p:childTnLst>
                                    <p:set>
                                      <p:cBhvr>
                                        <p:cTn id="46" dur="1" fill="hold">
                                          <p:stCondLst>
                                            <p:cond delay="0"/>
                                          </p:stCondLst>
                                        </p:cTn>
                                        <p:tgtEl>
                                          <p:spTgt spid="43"/>
                                        </p:tgtEl>
                                        <p:attrNameLst>
                                          <p:attrName>style.visibility</p:attrName>
                                        </p:attrNameLst>
                                      </p:cBhvr>
                                      <p:to>
                                        <p:strVal val="visible"/>
                                      </p:to>
                                    </p:set>
                                    <p:animEffect transition="in" filter="dissolve">
                                      <p:cBhvr>
                                        <p:cTn id="47" dur="500">
                                          <p:stCondLst>
                                            <p:cond delay="0"/>
                                          </p:stCondLst>
                                        </p:cTn>
                                        <p:tgtEl>
                                          <p:spTgt spid="43"/>
                                        </p:tgtEl>
                                      </p:cBhvr>
                                    </p:animEffect>
                                    <p:anim to="" calcmode="lin" valueType="num">
                                      <p:cBhvr>
                                        <p:cTn id="48"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43"/>
                                        </p:tgtEl>
                                        <p:attrNameLst>
                                          <p:attrName>ppt_h</p:attrName>
                                        </p:attrNameLst>
                                      </p:cBhvr>
                                      <p:tavLst>
                                        <p:tav tm="0">
                                          <p:val>
                                            <p:strVal val="#ppt_h*4"/>
                                          </p:val>
                                        </p:tav>
                                        <p:tav tm="100000">
                                          <p:val>
                                            <p:strVal val="#ppt_h"/>
                                          </p:val>
                                        </p:tav>
                                      </p:tavLst>
                                    </p:anim>
                                  </p:childTnLst>
                                </p:cTn>
                              </p:par>
                            </p:childTnLst>
                          </p:cTn>
                        </p:par>
                        <p:par>
                          <p:cTn id="50" fill="hold">
                            <p:stCondLst>
                              <p:cond delay="1900"/>
                            </p:stCondLst>
                            <p:childTnLst>
                              <p:par>
                                <p:cTn id="51" presetID="26" presetClass="emph" presetSubtype="0" fill="hold" grpId="1" nodeType="afterEffect">
                                  <p:stCondLst>
                                    <p:cond delay="0"/>
                                  </p:stCondLst>
                                  <p:iterate type="lt">
                                    <p:tmPct val="0"/>
                                  </p:iterate>
                                  <p:childTnLst>
                                    <p:animEffect transition="out" filter="fade">
                                      <p:cBhvr>
                                        <p:cTn id="52" dur="500" tmFilter="0, 0; .2, .5; .8, .5; 1, 0"/>
                                        <p:tgtEl>
                                          <p:spTgt spid="43"/>
                                        </p:tgtEl>
                                      </p:cBhvr>
                                    </p:animEffect>
                                    <p:animScale>
                                      <p:cBhvr>
                                        <p:cTn id="53" dur="250" autoRev="1" fill="hold"/>
                                        <p:tgtEl>
                                          <p:spTgt spid="43"/>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500"/>
                                        <p:tgtEl>
                                          <p:spTgt spid="34"/>
                                        </p:tgtEl>
                                      </p:cBhvr>
                                    </p:animEffect>
                                  </p:childTnLst>
                                </p:cTn>
                              </p:par>
                              <p:par>
                                <p:cTn id="59" presetID="18" presetClass="emph" presetSubtype="0" fill="hold" grpId="1" nodeType="withEffect">
                                  <p:stCondLst>
                                    <p:cond delay="0"/>
                                  </p:stCondLst>
                                  <p:childTnLst>
                                    <p:set>
                                      <p:cBhvr override="childStyle">
                                        <p:cTn id="60" dur="500" fill="hold"/>
                                        <p:tgtEl>
                                          <p:spTgt spid="34"/>
                                        </p:tgtEl>
                                        <p:attrNameLst>
                                          <p:attrName>style.textDecorationUnderline</p:attrName>
                                        </p:attrNameLst>
                                      </p:cBhvr>
                                      <p:to>
                                        <p:strVal val="true"/>
                                      </p:to>
                                    </p:set>
                                  </p:childTnLst>
                                </p:cTn>
                              </p:par>
                              <p:par>
                                <p:cTn id="61" presetID="22" presetClass="entr" presetSubtype="8"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left)">
                                      <p:cBhvr>
                                        <p:cTn id="63" dur="500"/>
                                        <p:tgtEl>
                                          <p:spTgt spid="44"/>
                                        </p:tgtEl>
                                      </p:cBhvr>
                                    </p:animEffect>
                                  </p:childTnLst>
                                </p:cTn>
                              </p:par>
                              <p:par>
                                <p:cTn id="64" presetID="22" presetClass="entr" presetSubtype="8" fill="hold" grpId="0" nodeType="withEffect">
                                  <p:stCondLst>
                                    <p:cond delay="40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8" presetClass="emph" presetSubtype="0" fill="hold" grpId="1" nodeType="withEffect">
                                  <p:stCondLst>
                                    <p:cond delay="400"/>
                                  </p:stCondLst>
                                  <p:childTnLst>
                                    <p:set>
                                      <p:cBhvr override="childStyle">
                                        <p:cTn id="68" dur="500" fill="hold"/>
                                        <p:tgtEl>
                                          <p:spTgt spid="28"/>
                                        </p:tgtEl>
                                        <p:attrNameLst>
                                          <p:attrName>style.textDecorationUnderline</p:attrName>
                                        </p:attrNameLst>
                                      </p:cBhvr>
                                      <p:to>
                                        <p:strVal val="true"/>
                                      </p:to>
                                    </p:set>
                                  </p:childTnLst>
                                </p:cTn>
                              </p:par>
                              <p:par>
                                <p:cTn id="69" presetID="22" presetClass="entr" presetSubtype="8" fill="hold" grpId="0" nodeType="withEffect">
                                  <p:stCondLst>
                                    <p:cond delay="400"/>
                                  </p:stCondLst>
                                  <p:childTnLst>
                                    <p:set>
                                      <p:cBhvr>
                                        <p:cTn id="70" dur="1" fill="hold">
                                          <p:stCondLst>
                                            <p:cond delay="0"/>
                                          </p:stCondLst>
                                        </p:cTn>
                                        <p:tgtEl>
                                          <p:spTgt spid="45"/>
                                        </p:tgtEl>
                                        <p:attrNameLst>
                                          <p:attrName>style.visibility</p:attrName>
                                        </p:attrNameLst>
                                      </p:cBhvr>
                                      <p:to>
                                        <p:strVal val="visible"/>
                                      </p:to>
                                    </p:set>
                                    <p:animEffect transition="in" filter="wipe(left)">
                                      <p:cBhvr>
                                        <p:cTn id="71" dur="5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25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par>
                                <p:cTn id="77" presetID="18" presetClass="emph" presetSubtype="0" fill="hold" grpId="1" nodeType="withEffect">
                                  <p:stCondLst>
                                    <p:cond delay="250"/>
                                  </p:stCondLst>
                                  <p:childTnLst>
                                    <p:set>
                                      <p:cBhvr override="childStyle">
                                        <p:cTn id="78" dur="500" fill="hold"/>
                                        <p:tgtEl>
                                          <p:spTgt spid="29"/>
                                        </p:tgtEl>
                                        <p:attrNameLst>
                                          <p:attrName>style.textDecorationUnderline</p:attrName>
                                        </p:attrNameLst>
                                      </p:cBhvr>
                                      <p:to>
                                        <p:strVal val="true"/>
                                      </p:to>
                                    </p:set>
                                  </p:childTnLst>
                                </p:cTn>
                              </p:par>
                              <p:par>
                                <p:cTn id="79" presetID="22" presetClass="entr" presetSubtype="8" fill="hold" grpId="0" nodeType="withEffect">
                                  <p:stCondLst>
                                    <p:cond delay="250"/>
                                  </p:stCondLst>
                                  <p:childTnLst>
                                    <p:set>
                                      <p:cBhvr>
                                        <p:cTn id="80" dur="1" fill="hold">
                                          <p:stCondLst>
                                            <p:cond delay="0"/>
                                          </p:stCondLst>
                                        </p:cTn>
                                        <p:tgtEl>
                                          <p:spTgt spid="46"/>
                                        </p:tgtEl>
                                        <p:attrNameLst>
                                          <p:attrName>style.visibility</p:attrName>
                                        </p:attrNameLst>
                                      </p:cBhvr>
                                      <p:to>
                                        <p:strVal val="visible"/>
                                      </p:to>
                                    </p:set>
                                    <p:animEffect transition="in" filter="wipe(left)">
                                      <p:cBhvr>
                                        <p:cTn id="81" dur="500"/>
                                        <p:tgtEl>
                                          <p:spTgt spid="46"/>
                                        </p:tgtEl>
                                      </p:cBhvr>
                                    </p:animEffect>
                                  </p:childTnLst>
                                </p:cTn>
                              </p:par>
                              <p:par>
                                <p:cTn id="82" presetID="16" presetClass="exit" presetSubtype="21" fill="hold" grpId="2" nodeType="withEffect">
                                  <p:stCondLst>
                                    <p:cond delay="0"/>
                                  </p:stCondLst>
                                  <p:childTnLst>
                                    <p:animEffect transition="out" filter="barn(inVertical)">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44"/>
                                        </p:tgtEl>
                                      </p:cBhvr>
                                    </p:animEffect>
                                    <p:set>
                                      <p:cBhvr>
                                        <p:cTn id="87" dur="1" fill="hold">
                                          <p:stCondLst>
                                            <p:cond delay="499"/>
                                          </p:stCondLst>
                                        </p:cTn>
                                        <p:tgtEl>
                                          <p:spTgt spid="44"/>
                                        </p:tgtEl>
                                        <p:attrNameLst>
                                          <p:attrName>style.visibility</p:attrName>
                                        </p:attrNameLst>
                                      </p:cBhvr>
                                      <p:to>
                                        <p:strVal val="hidden"/>
                                      </p:to>
                                    </p:set>
                                  </p:childTnLst>
                                </p:cTn>
                              </p:par>
                              <p:par>
                                <p:cTn id="88" presetID="16" presetClass="exit" presetSubtype="21" fill="hold" grpId="2" nodeType="withEffect">
                                  <p:stCondLst>
                                    <p:cond delay="0"/>
                                  </p:stCondLst>
                                  <p:childTnLst>
                                    <p:animEffect transition="out" filter="barn(inVertical)">
                                      <p:cBhvr>
                                        <p:cTn id="89" dur="500"/>
                                        <p:tgtEl>
                                          <p:spTgt spid="28"/>
                                        </p:tgtEl>
                                      </p:cBhvr>
                                    </p:animEffect>
                                    <p:set>
                                      <p:cBhvr>
                                        <p:cTn id="90" dur="1" fill="hold">
                                          <p:stCondLst>
                                            <p:cond delay="499"/>
                                          </p:stCondLst>
                                        </p:cTn>
                                        <p:tgtEl>
                                          <p:spTgt spid="2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45"/>
                                        </p:tgtEl>
                                      </p:cBhvr>
                                    </p:animEffect>
                                    <p:set>
                                      <p:cBhvr>
                                        <p:cTn id="93" dur="1" fill="hold">
                                          <p:stCondLst>
                                            <p:cond delay="499"/>
                                          </p:stCondLst>
                                        </p:cTn>
                                        <p:tgtEl>
                                          <p:spTgt spid="45"/>
                                        </p:tgtEl>
                                        <p:attrNameLst>
                                          <p:attrName>style.visibility</p:attrName>
                                        </p:attrNameLst>
                                      </p:cBhvr>
                                      <p:to>
                                        <p:strVal val="hidden"/>
                                      </p:to>
                                    </p:set>
                                  </p:childTnLst>
                                </p:cTn>
                              </p:par>
                              <p:par>
                                <p:cTn id="94" presetID="22" presetClass="entr" presetSubtype="8" fill="hold" grpId="0" nodeType="withEffect">
                                  <p:stCondLst>
                                    <p:cond delay="650"/>
                                  </p:stCondLst>
                                  <p:childTnLst>
                                    <p:set>
                                      <p:cBhvr>
                                        <p:cTn id="95" dur="1" fill="hold">
                                          <p:stCondLst>
                                            <p:cond delay="0"/>
                                          </p:stCondLst>
                                        </p:cTn>
                                        <p:tgtEl>
                                          <p:spTgt spid="30"/>
                                        </p:tgtEl>
                                        <p:attrNameLst>
                                          <p:attrName>style.visibility</p:attrName>
                                        </p:attrNameLst>
                                      </p:cBhvr>
                                      <p:to>
                                        <p:strVal val="visible"/>
                                      </p:to>
                                    </p:set>
                                    <p:animEffect transition="in" filter="wipe(left)">
                                      <p:cBhvr>
                                        <p:cTn id="96" dur="500"/>
                                        <p:tgtEl>
                                          <p:spTgt spid="30"/>
                                        </p:tgtEl>
                                      </p:cBhvr>
                                    </p:animEffect>
                                  </p:childTnLst>
                                </p:cTn>
                              </p:par>
                              <p:par>
                                <p:cTn id="97" presetID="18" presetClass="emph" presetSubtype="0" fill="hold" grpId="1" nodeType="withEffect">
                                  <p:stCondLst>
                                    <p:cond delay="650"/>
                                  </p:stCondLst>
                                  <p:childTnLst>
                                    <p:set>
                                      <p:cBhvr override="childStyle">
                                        <p:cTn id="98" dur="500" fill="hold"/>
                                        <p:tgtEl>
                                          <p:spTgt spid="30"/>
                                        </p:tgtEl>
                                        <p:attrNameLst>
                                          <p:attrName>style.textDecorationUnderline</p:attrName>
                                        </p:attrNameLst>
                                      </p:cBhvr>
                                      <p:to>
                                        <p:strVal val="true"/>
                                      </p:to>
                                    </p:set>
                                  </p:childTnLst>
                                </p:cTn>
                              </p:par>
                              <p:par>
                                <p:cTn id="99" presetID="22" presetClass="entr" presetSubtype="8" fill="hold" grpId="0" nodeType="withEffect">
                                  <p:stCondLst>
                                    <p:cond delay="650"/>
                                  </p:stCondLst>
                                  <p:childTnLst>
                                    <p:set>
                                      <p:cBhvr>
                                        <p:cTn id="100" dur="1" fill="hold">
                                          <p:stCondLst>
                                            <p:cond delay="0"/>
                                          </p:stCondLst>
                                        </p:cTn>
                                        <p:tgtEl>
                                          <p:spTgt spid="47"/>
                                        </p:tgtEl>
                                        <p:attrNameLst>
                                          <p:attrName>style.visibility</p:attrName>
                                        </p:attrNameLst>
                                      </p:cBhvr>
                                      <p:to>
                                        <p:strVal val="visible"/>
                                      </p:to>
                                    </p:set>
                                    <p:animEffect transition="in" filter="wipe(left)">
                                      <p:cBhvr>
                                        <p:cTn id="101" dur="500"/>
                                        <p:tgtEl>
                                          <p:spTgt spid="4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25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par>
                                <p:cTn id="107" presetID="18" presetClass="emph" presetSubtype="0" fill="hold" grpId="1" nodeType="withEffect">
                                  <p:stCondLst>
                                    <p:cond delay="250"/>
                                  </p:stCondLst>
                                  <p:childTnLst>
                                    <p:set>
                                      <p:cBhvr override="childStyle">
                                        <p:cTn id="108" dur="500" fill="hold"/>
                                        <p:tgtEl>
                                          <p:spTgt spid="31"/>
                                        </p:tgtEl>
                                        <p:attrNameLst>
                                          <p:attrName>style.textDecorationUnderline</p:attrName>
                                        </p:attrNameLst>
                                      </p:cBhvr>
                                      <p:to>
                                        <p:strVal val="true"/>
                                      </p:to>
                                    </p:set>
                                  </p:childTnLst>
                                </p:cTn>
                              </p:par>
                              <p:par>
                                <p:cTn id="109" presetID="22" presetClass="entr" presetSubtype="8" fill="hold" grpId="0" nodeType="withEffect">
                                  <p:stCondLst>
                                    <p:cond delay="250"/>
                                  </p:stCondLst>
                                  <p:childTnLst>
                                    <p:set>
                                      <p:cBhvr>
                                        <p:cTn id="110" dur="1" fill="hold">
                                          <p:stCondLst>
                                            <p:cond delay="0"/>
                                          </p:stCondLst>
                                        </p:cTn>
                                        <p:tgtEl>
                                          <p:spTgt spid="48"/>
                                        </p:tgtEl>
                                        <p:attrNameLst>
                                          <p:attrName>style.visibility</p:attrName>
                                        </p:attrNameLst>
                                      </p:cBhvr>
                                      <p:to>
                                        <p:strVal val="visible"/>
                                      </p:to>
                                    </p:set>
                                    <p:animEffect transition="in" filter="wipe(left)">
                                      <p:cBhvr>
                                        <p:cTn id="111" dur="500"/>
                                        <p:tgtEl>
                                          <p:spTgt spid="48"/>
                                        </p:tgtEl>
                                      </p:cBhvr>
                                    </p:animEffect>
                                  </p:childTnLst>
                                </p:cTn>
                              </p:par>
                              <p:par>
                                <p:cTn id="112" presetID="16" presetClass="exit" presetSubtype="21" fill="hold" grpId="2" nodeType="withEffect">
                                  <p:stCondLst>
                                    <p:cond delay="0"/>
                                  </p:stCondLst>
                                  <p:childTnLst>
                                    <p:animEffect transition="out" filter="barn(inVertical)">
                                      <p:cBhvr>
                                        <p:cTn id="113" dur="500"/>
                                        <p:tgtEl>
                                          <p:spTgt spid="30"/>
                                        </p:tgtEl>
                                      </p:cBhvr>
                                    </p:animEffect>
                                    <p:set>
                                      <p:cBhvr>
                                        <p:cTn id="114" dur="1" fill="hold">
                                          <p:stCondLst>
                                            <p:cond delay="499"/>
                                          </p:stCondLst>
                                        </p:cTn>
                                        <p:tgtEl>
                                          <p:spTgt spid="30"/>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47"/>
                                        </p:tgtEl>
                                      </p:cBhvr>
                                    </p:animEffect>
                                    <p:set>
                                      <p:cBhvr>
                                        <p:cTn id="117" dur="1" fill="hold">
                                          <p:stCondLst>
                                            <p:cond delay="499"/>
                                          </p:stCondLst>
                                        </p:cTn>
                                        <p:tgtEl>
                                          <p:spTgt spid="47"/>
                                        </p:tgtEl>
                                        <p:attrNameLst>
                                          <p:attrName>style.visibility</p:attrName>
                                        </p:attrNameLst>
                                      </p:cBhvr>
                                      <p:to>
                                        <p:strVal val="hidden"/>
                                      </p:to>
                                    </p:set>
                                  </p:childTnLst>
                                </p:cTn>
                              </p:par>
                              <p:par>
                                <p:cTn id="118" presetID="16" presetClass="exit" presetSubtype="21" fill="hold" grpId="2" nodeType="withEffect">
                                  <p:stCondLst>
                                    <p:cond delay="0"/>
                                  </p:stCondLst>
                                  <p:childTnLst>
                                    <p:animEffect transition="out" filter="barn(inVertical)">
                                      <p:cBhvr>
                                        <p:cTn id="119" dur="500"/>
                                        <p:tgtEl>
                                          <p:spTgt spid="29"/>
                                        </p:tgtEl>
                                      </p:cBhvr>
                                    </p:animEffect>
                                    <p:set>
                                      <p:cBhvr>
                                        <p:cTn id="120" dur="1" fill="hold">
                                          <p:stCondLst>
                                            <p:cond delay="499"/>
                                          </p:stCondLst>
                                        </p:cTn>
                                        <p:tgtEl>
                                          <p:spTgt spid="29"/>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46"/>
                                        </p:tgtEl>
                                      </p:cBhvr>
                                    </p:animEffect>
                                    <p:set>
                                      <p:cBhvr>
                                        <p:cTn id="123" dur="1" fill="hold">
                                          <p:stCondLst>
                                            <p:cond delay="499"/>
                                          </p:stCondLst>
                                        </p:cTn>
                                        <p:tgtEl>
                                          <p:spTgt spid="4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wipe(left)">
                                      <p:cBhvr>
                                        <p:cTn id="128" dur="500"/>
                                        <p:tgtEl>
                                          <p:spTgt spid="32"/>
                                        </p:tgtEl>
                                      </p:cBhvr>
                                    </p:animEffect>
                                  </p:childTnLst>
                                </p:cTn>
                              </p:par>
                              <p:par>
                                <p:cTn id="129" presetID="18" presetClass="emph" presetSubtype="0" fill="hold" grpId="1" nodeType="withEffect">
                                  <p:stCondLst>
                                    <p:cond delay="0"/>
                                  </p:stCondLst>
                                  <p:childTnLst>
                                    <p:set>
                                      <p:cBhvr override="childStyle">
                                        <p:cTn id="130" dur="500" fill="hold"/>
                                        <p:tgtEl>
                                          <p:spTgt spid="32"/>
                                        </p:tgtEl>
                                        <p:attrNameLst>
                                          <p:attrName>style.textDecorationUnderline</p:attrName>
                                        </p:attrNameLst>
                                      </p:cBhvr>
                                      <p:to>
                                        <p:strVal val="true"/>
                                      </p:to>
                                    </p:set>
                                  </p:childTnLst>
                                </p:cTn>
                              </p:par>
                              <p:par>
                                <p:cTn id="131" presetID="22" presetClass="entr" presetSubtype="8" fill="hold" grpId="0" nodeType="withEffect">
                                  <p:stCondLst>
                                    <p:cond delay="0"/>
                                  </p:stCondLst>
                                  <p:childTnLst>
                                    <p:set>
                                      <p:cBhvr>
                                        <p:cTn id="132" dur="1" fill="hold">
                                          <p:stCondLst>
                                            <p:cond delay="0"/>
                                          </p:stCondLst>
                                        </p:cTn>
                                        <p:tgtEl>
                                          <p:spTgt spid="49"/>
                                        </p:tgtEl>
                                        <p:attrNameLst>
                                          <p:attrName>style.visibility</p:attrName>
                                        </p:attrNameLst>
                                      </p:cBhvr>
                                      <p:to>
                                        <p:strVal val="visible"/>
                                      </p:to>
                                    </p:set>
                                    <p:animEffect transition="in" filter="wipe(left)">
                                      <p:cBhvr>
                                        <p:cTn id="133" dur="500"/>
                                        <p:tgtEl>
                                          <p:spTgt spid="49"/>
                                        </p:tgtEl>
                                      </p:cBhvr>
                                    </p:animEffect>
                                  </p:childTnLst>
                                </p:cTn>
                              </p:par>
                              <p:par>
                                <p:cTn id="134" presetID="16" presetClass="exit" presetSubtype="21" fill="hold" grpId="2" nodeType="withEffect">
                                  <p:stCondLst>
                                    <p:cond delay="0"/>
                                  </p:stCondLst>
                                  <p:childTnLst>
                                    <p:animEffect transition="out" filter="barn(inVertical)">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48"/>
                                        </p:tgtEl>
                                      </p:cBhvr>
                                    </p:animEffect>
                                    <p:set>
                                      <p:cBhvr>
                                        <p:cTn id="139" dur="1" fill="hold">
                                          <p:stCondLst>
                                            <p:cond delay="499"/>
                                          </p:stCondLst>
                                        </p:cTn>
                                        <p:tgtEl>
                                          <p:spTgt spid="48"/>
                                        </p:tgtEl>
                                        <p:attrNameLst>
                                          <p:attrName>style.visibility</p:attrName>
                                        </p:attrNameLst>
                                      </p:cBhvr>
                                      <p:to>
                                        <p:strVal val="hidden"/>
                                      </p:to>
                                    </p:set>
                                  </p:childTnLst>
                                </p:cTn>
                              </p:par>
                              <p:par>
                                <p:cTn id="140" presetID="22" presetClass="entr" presetSubtype="8" fill="hold" grpId="0" nodeType="withEffect">
                                  <p:stCondLst>
                                    <p:cond delay="400"/>
                                  </p:stCondLst>
                                  <p:childTnLst>
                                    <p:set>
                                      <p:cBhvr>
                                        <p:cTn id="141" dur="1" fill="hold">
                                          <p:stCondLst>
                                            <p:cond delay="0"/>
                                          </p:stCondLst>
                                        </p:cTn>
                                        <p:tgtEl>
                                          <p:spTgt spid="33"/>
                                        </p:tgtEl>
                                        <p:attrNameLst>
                                          <p:attrName>style.visibility</p:attrName>
                                        </p:attrNameLst>
                                      </p:cBhvr>
                                      <p:to>
                                        <p:strVal val="visible"/>
                                      </p:to>
                                    </p:set>
                                    <p:animEffect transition="in" filter="wipe(left)">
                                      <p:cBhvr>
                                        <p:cTn id="142" dur="500"/>
                                        <p:tgtEl>
                                          <p:spTgt spid="33"/>
                                        </p:tgtEl>
                                      </p:cBhvr>
                                    </p:animEffect>
                                  </p:childTnLst>
                                </p:cTn>
                              </p:par>
                              <p:par>
                                <p:cTn id="143" presetID="18" presetClass="emph" presetSubtype="0" fill="hold" grpId="1" nodeType="withEffect">
                                  <p:stCondLst>
                                    <p:cond delay="400"/>
                                  </p:stCondLst>
                                  <p:childTnLst>
                                    <p:set>
                                      <p:cBhvr override="childStyle">
                                        <p:cTn id="144" dur="500" fill="hold"/>
                                        <p:tgtEl>
                                          <p:spTgt spid="33"/>
                                        </p:tgtEl>
                                        <p:attrNameLst>
                                          <p:attrName>style.textDecorationUnderline</p:attrName>
                                        </p:attrNameLst>
                                      </p:cBhvr>
                                      <p:to>
                                        <p:strVal val="true"/>
                                      </p:to>
                                    </p:set>
                                  </p:childTnLst>
                                </p:cTn>
                              </p:par>
                              <p:par>
                                <p:cTn id="145" presetID="22" presetClass="entr" presetSubtype="8" fill="hold" grpId="0" nodeType="withEffect">
                                  <p:stCondLst>
                                    <p:cond delay="400"/>
                                  </p:stCondLst>
                                  <p:childTnLst>
                                    <p:set>
                                      <p:cBhvr>
                                        <p:cTn id="146" dur="1" fill="hold">
                                          <p:stCondLst>
                                            <p:cond delay="0"/>
                                          </p:stCondLst>
                                        </p:cTn>
                                        <p:tgtEl>
                                          <p:spTgt spid="50"/>
                                        </p:tgtEl>
                                        <p:attrNameLst>
                                          <p:attrName>style.visibility</p:attrName>
                                        </p:attrNameLst>
                                      </p:cBhvr>
                                      <p:to>
                                        <p:strVal val="visible"/>
                                      </p:to>
                                    </p:set>
                                    <p:animEffect transition="in" filter="wipe(left)">
                                      <p:cBhvr>
                                        <p:cTn id="147" dur="500"/>
                                        <p:tgtEl>
                                          <p:spTgt spid="50"/>
                                        </p:tgtEl>
                                      </p:cBhvr>
                                    </p:animEffect>
                                  </p:childTnLst>
                                </p:cTn>
                              </p:par>
                            </p:childTnLst>
                          </p:cTn>
                        </p:par>
                        <p:par>
                          <p:cTn id="148" fill="hold">
                            <p:stCondLst>
                              <p:cond delay="900"/>
                            </p:stCondLst>
                            <p:childTnLst>
                              <p:par>
                                <p:cTn id="149" presetID="0" presetClass="entr" presetSubtype="0" fill="hold" grpId="0" nodeType="after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dissolve">
                                      <p:cBhvr>
                                        <p:cTn id="151" dur="500">
                                          <p:stCondLst>
                                            <p:cond delay="0"/>
                                          </p:stCondLst>
                                        </p:cTn>
                                        <p:tgtEl>
                                          <p:spTgt spid="51"/>
                                        </p:tgtEl>
                                      </p:cBhvr>
                                    </p:animEffect>
                                    <p:anim to="" calcmode="lin" valueType="num">
                                      <p:cBhvr>
                                        <p:cTn id="152" dur="500" fill="hold">
                                          <p:stCondLst>
                                            <p:cond delay="0"/>
                                          </p:stCondLst>
                                        </p:cTn>
                                        <p:tgtEl>
                                          <p:spTgt spid="51"/>
                                        </p:tgtEl>
                                        <p:attrNameLst>
                                          <p:attrName>ppt_w</p:attrName>
                                        </p:attrNameLst>
                                      </p:cBhvr>
                                      <p:tavLst>
                                        <p:tav tm="0">
                                          <p:val>
                                            <p:strVal val="#ppt_w*4"/>
                                          </p:val>
                                        </p:tav>
                                        <p:tav tm="100000">
                                          <p:val>
                                            <p:strVal val="#ppt_w"/>
                                          </p:val>
                                        </p:tav>
                                      </p:tavLst>
                                    </p:anim>
                                    <p:anim to="" calcmode="lin" valueType="num">
                                      <p:cBhvr>
                                        <p:cTn id="153" dur="500" fill="hold">
                                          <p:stCondLst>
                                            <p:cond delay="0"/>
                                          </p:stCondLst>
                                        </p:cTn>
                                        <p:tgtEl>
                                          <p:spTgt spid="51"/>
                                        </p:tgtEl>
                                        <p:attrNameLst>
                                          <p:attrName>ppt_h</p:attrName>
                                        </p:attrNameLst>
                                      </p:cBhvr>
                                      <p:tavLst>
                                        <p:tav tm="0">
                                          <p:val>
                                            <p:strVal val="#ppt_h*4"/>
                                          </p:val>
                                        </p:tav>
                                        <p:tav tm="100000">
                                          <p:val>
                                            <p:strVal val="#ppt_h"/>
                                          </p:val>
                                        </p:tav>
                                      </p:tavLst>
                                    </p:anim>
                                  </p:childTnLst>
                                </p:cTn>
                              </p:par>
                              <p:par>
                                <p:cTn id="154" presetID="0" presetClass="entr" presetSubtype="0" fill="hold" grpId="0" nodeType="withEffect">
                                  <p:stCondLst>
                                    <p:cond delay="400"/>
                                  </p:stCondLst>
                                  <p:childTnLst>
                                    <p:set>
                                      <p:cBhvr>
                                        <p:cTn id="155" dur="1" fill="hold">
                                          <p:stCondLst>
                                            <p:cond delay="0"/>
                                          </p:stCondLst>
                                        </p:cTn>
                                        <p:tgtEl>
                                          <p:spTgt spid="52"/>
                                        </p:tgtEl>
                                        <p:attrNameLst>
                                          <p:attrName>style.visibility</p:attrName>
                                        </p:attrNameLst>
                                      </p:cBhvr>
                                      <p:to>
                                        <p:strVal val="visible"/>
                                      </p:to>
                                    </p:set>
                                    <p:animEffect transition="in" filter="dissolve">
                                      <p:cBhvr>
                                        <p:cTn id="156" dur="500">
                                          <p:stCondLst>
                                            <p:cond delay="0"/>
                                          </p:stCondLst>
                                        </p:cTn>
                                        <p:tgtEl>
                                          <p:spTgt spid="52"/>
                                        </p:tgtEl>
                                      </p:cBhvr>
                                    </p:animEffect>
                                    <p:anim to="" calcmode="lin" valueType="num">
                                      <p:cBhvr>
                                        <p:cTn id="157" dur="500" fill="hold">
                                          <p:stCondLst>
                                            <p:cond delay="0"/>
                                          </p:stCondLst>
                                        </p:cTn>
                                        <p:tgtEl>
                                          <p:spTgt spid="52"/>
                                        </p:tgtEl>
                                        <p:attrNameLst>
                                          <p:attrName>ppt_w</p:attrName>
                                        </p:attrNameLst>
                                      </p:cBhvr>
                                      <p:tavLst>
                                        <p:tav tm="0">
                                          <p:val>
                                            <p:strVal val="#ppt_w*4"/>
                                          </p:val>
                                        </p:tav>
                                        <p:tav tm="100000">
                                          <p:val>
                                            <p:strVal val="#ppt_w"/>
                                          </p:val>
                                        </p:tav>
                                      </p:tavLst>
                                    </p:anim>
                                    <p:anim to="" calcmode="lin" valueType="num">
                                      <p:cBhvr>
                                        <p:cTn id="158" dur="500" fill="hold">
                                          <p:stCondLst>
                                            <p:cond delay="0"/>
                                          </p:stCondLst>
                                        </p:cTn>
                                        <p:tgtEl>
                                          <p:spTgt spid="52"/>
                                        </p:tgtEl>
                                        <p:attrNameLst>
                                          <p:attrName>ppt_h</p:attrName>
                                        </p:attrNameLst>
                                      </p:cBhvr>
                                      <p:tavLst>
                                        <p:tav tm="0">
                                          <p:val>
                                            <p:strVal val="#ppt_h*4"/>
                                          </p:val>
                                        </p:tav>
                                        <p:tav tm="100000">
                                          <p:val>
                                            <p:strVal val="#ppt_h"/>
                                          </p:val>
                                        </p:tav>
                                      </p:tavLst>
                                    </p:anim>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1" nodeType="clickEffect">
                                  <p:stCondLst>
                                    <p:cond delay="0"/>
                                  </p:stCondLst>
                                  <p:childTnLst>
                                    <p:set>
                                      <p:cBhvr>
                                        <p:cTn id="162" dur="1" fill="hold">
                                          <p:stCondLst>
                                            <p:cond delay="0"/>
                                          </p:stCondLst>
                                        </p:cTn>
                                        <p:tgtEl>
                                          <p:spTgt spid="37"/>
                                        </p:tgtEl>
                                        <p:attrNameLst>
                                          <p:attrName>style.visibility</p:attrName>
                                        </p:attrNameLst>
                                      </p:cBhvr>
                                      <p:to>
                                        <p:strVal val="visible"/>
                                      </p:to>
                                    </p:set>
                                    <p:animEffect transition="in" filter="fade">
                                      <p:cBhvr>
                                        <p:cTn id="163" dur="250"/>
                                        <p:tgtEl>
                                          <p:spTgt spid="37"/>
                                        </p:tgtEl>
                                      </p:cBhvr>
                                    </p:animEffect>
                                  </p:childTnLst>
                                </p:cTn>
                              </p:par>
                              <p:par>
                                <p:cTn id="164" presetID="10" presetClass="entr" presetSubtype="0" fill="hold" grpId="1" nodeType="withEffect">
                                  <p:stCondLst>
                                    <p:cond delay="0"/>
                                  </p:stCondLst>
                                  <p:childTnLst>
                                    <p:set>
                                      <p:cBhvr>
                                        <p:cTn id="165" dur="1" fill="hold">
                                          <p:stCondLst>
                                            <p:cond delay="0"/>
                                          </p:stCondLst>
                                        </p:cTn>
                                        <p:tgtEl>
                                          <p:spTgt spid="38"/>
                                        </p:tgtEl>
                                        <p:attrNameLst>
                                          <p:attrName>style.visibility</p:attrName>
                                        </p:attrNameLst>
                                      </p:cBhvr>
                                      <p:to>
                                        <p:strVal val="visible"/>
                                      </p:to>
                                    </p:set>
                                    <p:animEffect transition="in" filter="fade">
                                      <p:cBhvr>
                                        <p:cTn id="166" dur="250"/>
                                        <p:tgtEl>
                                          <p:spTgt spid="38"/>
                                        </p:tgtEl>
                                      </p:cBhvr>
                                    </p:animEffect>
                                  </p:childTnLst>
                                </p:cTn>
                              </p:par>
                              <p:par>
                                <p:cTn id="167" presetID="10" presetClass="entr" presetSubtype="0" fill="hold" grpId="1" nodeType="withEffect">
                                  <p:stCondLst>
                                    <p:cond delay="0"/>
                                  </p:stCondLst>
                                  <p:childTnLst>
                                    <p:set>
                                      <p:cBhvr>
                                        <p:cTn id="168" dur="1" fill="hold">
                                          <p:stCondLst>
                                            <p:cond delay="0"/>
                                          </p:stCondLst>
                                        </p:cTn>
                                        <p:tgtEl>
                                          <p:spTgt spid="39"/>
                                        </p:tgtEl>
                                        <p:attrNameLst>
                                          <p:attrName>style.visibility</p:attrName>
                                        </p:attrNameLst>
                                      </p:cBhvr>
                                      <p:to>
                                        <p:strVal val="visible"/>
                                      </p:to>
                                    </p:set>
                                    <p:animEffect transition="in" filter="fade">
                                      <p:cBhvr>
                                        <p:cTn id="169" dur="250"/>
                                        <p:tgtEl>
                                          <p:spTgt spid="39"/>
                                        </p:tgtEl>
                                      </p:cBhvr>
                                    </p:animEffect>
                                  </p:childTnLst>
                                </p:cTn>
                              </p:par>
                              <p:par>
                                <p:cTn id="170" presetID="10" presetClass="entr" presetSubtype="0" fill="hold" grpId="1" nodeType="withEffect">
                                  <p:stCondLst>
                                    <p:cond delay="0"/>
                                  </p:stCondLst>
                                  <p:childTnLst>
                                    <p:set>
                                      <p:cBhvr>
                                        <p:cTn id="171" dur="1" fill="hold">
                                          <p:stCondLst>
                                            <p:cond delay="0"/>
                                          </p:stCondLst>
                                        </p:cTn>
                                        <p:tgtEl>
                                          <p:spTgt spid="40"/>
                                        </p:tgtEl>
                                        <p:attrNameLst>
                                          <p:attrName>style.visibility</p:attrName>
                                        </p:attrNameLst>
                                      </p:cBhvr>
                                      <p:to>
                                        <p:strVal val="visible"/>
                                      </p:to>
                                    </p:set>
                                    <p:animEffect transition="in" filter="fade">
                                      <p:cBhvr>
                                        <p:cTn id="172" dur="250"/>
                                        <p:tgtEl>
                                          <p:spTgt spid="40"/>
                                        </p:tgtEl>
                                      </p:cBhvr>
                                    </p:animEffect>
                                  </p:childTnLst>
                                </p:cTn>
                              </p:par>
                              <p:par>
                                <p:cTn id="173" presetID="6" presetClass="emph" presetSubtype="0" fill="hold" grpId="2" nodeType="withEffect">
                                  <p:stCondLst>
                                    <p:cond delay="0"/>
                                  </p:stCondLst>
                                  <p:childTnLst>
                                    <p:animScale>
                                      <p:cBhvr>
                                        <p:cTn id="174" dur="2000" fill="hold"/>
                                        <p:tgtEl>
                                          <p:spTgt spid="37"/>
                                        </p:tgtEl>
                                      </p:cBhvr>
                                      <p:by x="137000" y="137000"/>
                                    </p:animScale>
                                  </p:childTnLst>
                                </p:cTn>
                              </p:par>
                              <p:par>
                                <p:cTn id="175" presetID="6" presetClass="emph" presetSubtype="0" fill="hold" grpId="2" nodeType="withEffect">
                                  <p:stCondLst>
                                    <p:cond delay="0"/>
                                  </p:stCondLst>
                                  <p:childTnLst>
                                    <p:animScale>
                                      <p:cBhvr>
                                        <p:cTn id="176" dur="2000" fill="hold"/>
                                        <p:tgtEl>
                                          <p:spTgt spid="38"/>
                                        </p:tgtEl>
                                      </p:cBhvr>
                                      <p:by x="137000" y="137000"/>
                                    </p:animScale>
                                  </p:childTnLst>
                                </p:cTn>
                              </p:par>
                              <p:par>
                                <p:cTn id="177" presetID="6" presetClass="emph" presetSubtype="0" fill="hold" grpId="2" nodeType="withEffect">
                                  <p:stCondLst>
                                    <p:cond delay="0"/>
                                  </p:stCondLst>
                                  <p:childTnLst>
                                    <p:animScale>
                                      <p:cBhvr>
                                        <p:cTn id="178" dur="2000" fill="hold"/>
                                        <p:tgtEl>
                                          <p:spTgt spid="39"/>
                                        </p:tgtEl>
                                      </p:cBhvr>
                                      <p:by x="137000" y="137000"/>
                                    </p:animScale>
                                  </p:childTnLst>
                                </p:cTn>
                              </p:par>
                              <p:par>
                                <p:cTn id="179" presetID="6" presetClass="emph" presetSubtype="0" fill="hold" grpId="2" nodeType="withEffect">
                                  <p:stCondLst>
                                    <p:cond delay="0"/>
                                  </p:stCondLst>
                                  <p:childTnLst>
                                    <p:animScale>
                                      <p:cBhvr>
                                        <p:cTn id="180" dur="2000" fill="hold"/>
                                        <p:tgtEl>
                                          <p:spTgt spid="40"/>
                                        </p:tgtEl>
                                      </p:cBhvr>
                                      <p:by x="137000" y="137000"/>
                                    </p:animScale>
                                  </p:childTnLst>
                                </p:cTn>
                              </p:par>
                              <p:par>
                                <p:cTn id="181" presetID="0" presetClass="path" presetSubtype="0" accel="50000" decel="50000" fill="hold" grpId="3" nodeType="withEffect">
                                  <p:stCondLst>
                                    <p:cond delay="0"/>
                                  </p:stCondLst>
                                  <p:childTnLst>
                                    <p:animMotion origin="layout" path="M -3.88889E-6 2.22222E-6 L 0.27552 -0.42014 " pathEditMode="relative" rAng="0" ptsTypes="AA">
                                      <p:cBhvr>
                                        <p:cTn id="182" dur="2000" fill="hold"/>
                                        <p:tgtEl>
                                          <p:spTgt spid="37"/>
                                        </p:tgtEl>
                                        <p:attrNameLst>
                                          <p:attrName>ppt_x</p:attrName>
                                          <p:attrName>ppt_y</p:attrName>
                                        </p:attrNameLst>
                                      </p:cBhvr>
                                      <p:rCtr x="13767" y="-21019"/>
                                    </p:animMotion>
                                  </p:childTnLst>
                                </p:cTn>
                              </p:par>
                              <p:par>
                                <p:cTn id="183" presetID="0" presetClass="path" presetSubtype="0" accel="50000" decel="50000" fill="hold" grpId="3" nodeType="withEffect">
                                  <p:stCondLst>
                                    <p:cond delay="0"/>
                                  </p:stCondLst>
                                  <p:childTnLst>
                                    <p:animMotion origin="layout" path="M -5.55556E-7 -1.85185E-6 L -0.21615 -0.33148 " pathEditMode="relative" rAng="0" ptsTypes="AA">
                                      <p:cBhvr>
                                        <p:cTn id="184" dur="2000" fill="hold"/>
                                        <p:tgtEl>
                                          <p:spTgt spid="38"/>
                                        </p:tgtEl>
                                        <p:attrNameLst>
                                          <p:attrName>ppt_x</p:attrName>
                                          <p:attrName>ppt_y</p:attrName>
                                        </p:attrNameLst>
                                      </p:cBhvr>
                                      <p:rCtr x="-10816" y="-16574"/>
                                    </p:animMotion>
                                  </p:childTnLst>
                                </p:cTn>
                              </p:par>
                              <p:par>
                                <p:cTn id="185" presetID="0" presetClass="path" presetSubtype="0" accel="50000" decel="50000" fill="hold" grpId="3" nodeType="withEffect">
                                  <p:stCondLst>
                                    <p:cond delay="0"/>
                                  </p:stCondLst>
                                  <p:childTnLst>
                                    <p:animMotion origin="layout" path="M -2.77778E-6 2.22222E-6 L 0.01788 -0.24491 " pathEditMode="relative" rAng="0" ptsTypes="AA">
                                      <p:cBhvr>
                                        <p:cTn id="186" dur="2000" fill="hold"/>
                                        <p:tgtEl>
                                          <p:spTgt spid="39"/>
                                        </p:tgtEl>
                                        <p:attrNameLst>
                                          <p:attrName>ppt_x</p:attrName>
                                          <p:attrName>ppt_y</p:attrName>
                                        </p:attrNameLst>
                                      </p:cBhvr>
                                      <p:rCtr x="885" y="-12245"/>
                                    </p:animMotion>
                                  </p:childTnLst>
                                </p:cTn>
                              </p:par>
                              <p:par>
                                <p:cTn id="187" presetID="0" presetClass="path" presetSubtype="0" accel="50000" decel="50000" fill="hold" grpId="3" nodeType="withEffect">
                                  <p:stCondLst>
                                    <p:cond delay="0"/>
                                  </p:stCondLst>
                                  <p:childTnLst>
                                    <p:animMotion origin="layout" path="M -1.66667E-6 0.00023 L 0.41007 -0.24491 " pathEditMode="relative" rAng="0" ptsTypes="AA">
                                      <p:cBhvr>
                                        <p:cTn id="188" dur="2000" fill="hold"/>
                                        <p:tgtEl>
                                          <p:spTgt spid="40"/>
                                        </p:tgtEl>
                                        <p:attrNameLst>
                                          <p:attrName>ppt_x</p:attrName>
                                          <p:attrName>ppt_y</p:attrName>
                                        </p:attrNameLst>
                                      </p:cBhvr>
                                      <p:rCtr x="20503" y="-12269"/>
                                    </p:animMotion>
                                  </p:childTnLst>
                                </p:cTn>
                              </p:par>
                              <p:par>
                                <p:cTn id="189" presetID="10" presetClass="exit" presetSubtype="0" fill="hold" grpId="1" nodeType="withEffect">
                                  <p:stCondLst>
                                    <p:cond delay="0"/>
                                  </p:stCondLst>
                                  <p:childTnLst>
                                    <p:animEffect transition="out" filter="fade">
                                      <p:cBhvr>
                                        <p:cTn id="190" dur="1250"/>
                                        <p:tgtEl>
                                          <p:spTgt spid="36"/>
                                        </p:tgtEl>
                                      </p:cBhvr>
                                    </p:animEffect>
                                    <p:set>
                                      <p:cBhvr>
                                        <p:cTn id="191" dur="1" fill="hold">
                                          <p:stCondLst>
                                            <p:cond delay="1249"/>
                                          </p:stCondLst>
                                        </p:cTn>
                                        <p:tgtEl>
                                          <p:spTgt spid="36"/>
                                        </p:tgtEl>
                                        <p:attrNameLst>
                                          <p:attrName>style.visibility</p:attrName>
                                        </p:attrNameLst>
                                      </p:cBhvr>
                                      <p:to>
                                        <p:strVal val="hidden"/>
                                      </p:to>
                                    </p:set>
                                  </p:childTnLst>
                                </p:cTn>
                              </p:par>
                              <p:par>
                                <p:cTn id="192" presetID="0" presetClass="exit" presetSubtype="0" fill="hold" grpId="1" nodeType="withEffect">
                                  <p:stCondLst>
                                    <p:cond delay="0"/>
                                  </p:stCondLst>
                                  <p:childTnLst>
                                    <p:set>
                                      <p:cBhvr>
                                        <p:cTn id="193" dur="1" fill="hold">
                                          <p:stCondLst>
                                            <p:cond delay="999"/>
                                          </p:stCondLst>
                                        </p:cTn>
                                        <p:tgtEl>
                                          <p:spTgt spid="42"/>
                                        </p:tgtEl>
                                        <p:attrNameLst>
                                          <p:attrName>style.visibility</p:attrName>
                                        </p:attrNameLst>
                                      </p:cBhvr>
                                      <p:to>
                                        <p:strVal val="hidden"/>
                                      </p:to>
                                    </p:set>
                                    <p:animEffect transition="out" filter="dissolve">
                                      <p:cBhvr>
                                        <p:cTn id="194" dur="1000">
                                          <p:stCondLst>
                                            <p:cond delay="0"/>
                                          </p:stCondLst>
                                        </p:cTn>
                                        <p:tgtEl>
                                          <p:spTgt spid="42"/>
                                        </p:tgtEl>
                                      </p:cBhvr>
                                    </p:animEffect>
                                    <p:anim to="" calcmode="lin" valueType="num">
                                      <p:cBhvr>
                                        <p:cTn id="195" dur="1000" fill="hold">
                                          <p:stCondLst>
                                            <p:cond delay="0"/>
                                          </p:stCondLst>
                                        </p:cTn>
                                        <p:tgtEl>
                                          <p:spTgt spid="42"/>
                                        </p:tgtEl>
                                        <p:attrNameLst>
                                          <p:attrName>ppt_w</p:attrName>
                                        </p:attrNameLst>
                                      </p:cBhvr>
                                      <p:tavLst>
                                        <p:tav tm="0">
                                          <p:val>
                                            <p:strVal val="#ppt_w"/>
                                          </p:val>
                                        </p:tav>
                                        <p:tav tm="100000">
                                          <p:val>
                                            <p:strVal val="#ppt_w*4"/>
                                          </p:val>
                                        </p:tav>
                                      </p:tavLst>
                                    </p:anim>
                                    <p:anim to="" calcmode="lin" valueType="num">
                                      <p:cBhvr>
                                        <p:cTn id="196" dur="1000" fill="hold">
                                          <p:stCondLst>
                                            <p:cond delay="0"/>
                                          </p:stCondLst>
                                        </p:cTn>
                                        <p:tgtEl>
                                          <p:spTgt spid="42"/>
                                        </p:tgtEl>
                                        <p:attrNameLst>
                                          <p:attrName>ppt_h</p:attrName>
                                        </p:attrNameLst>
                                      </p:cBhvr>
                                      <p:tavLst>
                                        <p:tav tm="0">
                                          <p:val>
                                            <p:strVal val="#ppt_h"/>
                                          </p:val>
                                        </p:tav>
                                        <p:tav tm="100000">
                                          <p:val>
                                            <p:strVal val="#ppt_h*4"/>
                                          </p:val>
                                        </p:tav>
                                      </p:tavLst>
                                    </p:anim>
                                  </p:childTnLst>
                                </p:cTn>
                              </p:par>
                              <p:par>
                                <p:cTn id="197" presetID="42" presetClass="path" presetSubtype="0" accel="50000" decel="50000" fill="hold" grpId="2" nodeType="withEffect">
                                  <p:stCondLst>
                                    <p:cond delay="0"/>
                                  </p:stCondLst>
                                  <p:childTnLst>
                                    <p:animMotion origin="layout" path="M 2.22222E-6 -3.7037E-6 L 0.1941 0.1757 " pathEditMode="relative" rAng="0" ptsTypes="AA">
                                      <p:cBhvr>
                                        <p:cTn id="198" dur="1000" fill="hold"/>
                                        <p:tgtEl>
                                          <p:spTgt spid="42"/>
                                        </p:tgtEl>
                                        <p:attrNameLst>
                                          <p:attrName>ppt_x</p:attrName>
                                          <p:attrName>ppt_y</p:attrName>
                                        </p:attrNameLst>
                                      </p:cBhvr>
                                      <p:rCtr x="9705" y="8773"/>
                                    </p:animMotion>
                                  </p:childTnLst>
                                </p:cTn>
                              </p:par>
                              <p:par>
                                <p:cTn id="199" presetID="10" presetClass="exit" presetSubtype="0" fill="hold" grpId="2" nodeType="withEffect">
                                  <p:stCondLst>
                                    <p:cond delay="0"/>
                                  </p:stCondLst>
                                  <p:iterate type="lt">
                                    <p:tmPct val="0"/>
                                  </p:iterate>
                                  <p:childTnLst>
                                    <p:animEffect transition="out" filter="fade">
                                      <p:cBhvr>
                                        <p:cTn id="200" dur="500"/>
                                        <p:tgtEl>
                                          <p:spTgt spid="43"/>
                                        </p:tgtEl>
                                      </p:cBhvr>
                                    </p:animEffect>
                                    <p:set>
                                      <p:cBhvr>
                                        <p:cTn id="201" dur="1" fill="hold">
                                          <p:stCondLst>
                                            <p:cond delay="499"/>
                                          </p:stCondLst>
                                        </p:cTn>
                                        <p:tgtEl>
                                          <p:spTgt spid="43"/>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500"/>
                                        <p:tgtEl>
                                          <p:spTgt spid="49"/>
                                        </p:tgtEl>
                                      </p:cBhvr>
                                    </p:animEffect>
                                    <p:set>
                                      <p:cBhvr>
                                        <p:cTn id="204" dur="1" fill="hold">
                                          <p:stCondLst>
                                            <p:cond delay="499"/>
                                          </p:stCondLst>
                                        </p:cTn>
                                        <p:tgtEl>
                                          <p:spTgt spid="49"/>
                                        </p:tgtEl>
                                        <p:attrNameLst>
                                          <p:attrName>style.visibility</p:attrName>
                                        </p:attrNameLst>
                                      </p:cBhvr>
                                      <p:to>
                                        <p:strVal val="hidden"/>
                                      </p:to>
                                    </p:set>
                                  </p:childTnLst>
                                </p:cTn>
                              </p:par>
                              <p:par>
                                <p:cTn id="205" presetID="16" presetClass="exit" presetSubtype="21" fill="hold" grpId="2" nodeType="withEffect">
                                  <p:stCondLst>
                                    <p:cond delay="0"/>
                                  </p:stCondLst>
                                  <p:childTnLst>
                                    <p:animEffect transition="out" filter="barn(inVertical)">
                                      <p:cBhvr>
                                        <p:cTn id="206" dur="500"/>
                                        <p:tgtEl>
                                          <p:spTgt spid="32"/>
                                        </p:tgtEl>
                                      </p:cBhvr>
                                    </p:animEffect>
                                    <p:set>
                                      <p:cBhvr>
                                        <p:cTn id="207" dur="1" fill="hold">
                                          <p:stCondLst>
                                            <p:cond delay="499"/>
                                          </p:stCondLst>
                                        </p:cTn>
                                        <p:tgtEl>
                                          <p:spTgt spid="32"/>
                                        </p:tgtEl>
                                        <p:attrNameLst>
                                          <p:attrName>style.visibility</p:attrName>
                                        </p:attrNameLst>
                                      </p:cBhvr>
                                      <p:to>
                                        <p:strVal val="hidden"/>
                                      </p:to>
                                    </p:set>
                                  </p:childTnLst>
                                </p:cTn>
                              </p:par>
                              <p:par>
                                <p:cTn id="208" presetID="16" presetClass="exit" presetSubtype="21" fill="hold" grpId="2" nodeType="withEffect">
                                  <p:stCondLst>
                                    <p:cond delay="0"/>
                                  </p:stCondLst>
                                  <p:childTnLst>
                                    <p:animEffect transition="out" filter="barn(inVertical)">
                                      <p:cBhvr>
                                        <p:cTn id="209" dur="500"/>
                                        <p:tgtEl>
                                          <p:spTgt spid="33"/>
                                        </p:tgtEl>
                                      </p:cBhvr>
                                    </p:animEffect>
                                    <p:set>
                                      <p:cBhvr>
                                        <p:cTn id="210" dur="1" fill="hold">
                                          <p:stCondLst>
                                            <p:cond delay="499"/>
                                          </p:stCondLst>
                                        </p:cTn>
                                        <p:tgtEl>
                                          <p:spTgt spid="33"/>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50"/>
                                        </p:tgtEl>
                                      </p:cBhvr>
                                    </p:animEffect>
                                    <p:set>
                                      <p:cBhvr>
                                        <p:cTn id="213" dur="1" fill="hold">
                                          <p:stCondLst>
                                            <p:cond delay="499"/>
                                          </p:stCondLst>
                                        </p:cTn>
                                        <p:tgtEl>
                                          <p:spTgt spid="50"/>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51"/>
                                        </p:tgtEl>
                                      </p:cBhvr>
                                    </p:animEffect>
                                    <p:set>
                                      <p:cBhvr>
                                        <p:cTn id="216" dur="1" fill="hold">
                                          <p:stCondLst>
                                            <p:cond delay="499"/>
                                          </p:stCondLst>
                                        </p:cTn>
                                        <p:tgtEl>
                                          <p:spTgt spid="51"/>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52"/>
                                        </p:tgtEl>
                                      </p:cBhvr>
                                    </p:animEffect>
                                    <p:set>
                                      <p:cBhvr>
                                        <p:cTn id="219" dur="1" fill="hold">
                                          <p:stCondLst>
                                            <p:cond delay="499"/>
                                          </p:stCondLst>
                                        </p:cTn>
                                        <p:tgtEl>
                                          <p:spTgt spid="52"/>
                                        </p:tgtEl>
                                        <p:attrNameLst>
                                          <p:attrName>style.visibility</p:attrName>
                                        </p:attrNameLst>
                                      </p:cBhvr>
                                      <p:to>
                                        <p:strVal val="hidden"/>
                                      </p:to>
                                    </p:set>
                                  </p:childTnLst>
                                </p:cTn>
                              </p:par>
                            </p:childTnLst>
                          </p:cTn>
                        </p:par>
                        <p:par>
                          <p:cTn id="220" fill="hold">
                            <p:stCondLst>
                              <p:cond delay="2000"/>
                            </p:stCondLst>
                            <p:childTnLst>
                              <p:par>
                                <p:cTn id="221" presetID="10" presetClass="exit" presetSubtype="0" fill="hold" grpId="4" nodeType="afterEffect">
                                  <p:stCondLst>
                                    <p:cond delay="0"/>
                                  </p:stCondLst>
                                  <p:childTnLst>
                                    <p:animEffect transition="out" filter="fade">
                                      <p:cBhvr>
                                        <p:cTn id="222" dur="200"/>
                                        <p:tgtEl>
                                          <p:spTgt spid="37"/>
                                        </p:tgtEl>
                                      </p:cBhvr>
                                    </p:animEffect>
                                    <p:set>
                                      <p:cBhvr>
                                        <p:cTn id="223" dur="1" fill="hold">
                                          <p:stCondLst>
                                            <p:cond delay="199"/>
                                          </p:stCondLst>
                                        </p:cTn>
                                        <p:tgtEl>
                                          <p:spTgt spid="37"/>
                                        </p:tgtEl>
                                        <p:attrNameLst>
                                          <p:attrName>style.visibility</p:attrName>
                                        </p:attrNameLst>
                                      </p:cBhvr>
                                      <p:to>
                                        <p:strVal val="hidden"/>
                                      </p:to>
                                    </p:set>
                                  </p:childTnLst>
                                </p:cTn>
                              </p:par>
                              <p:par>
                                <p:cTn id="224" presetID="10" presetClass="exit" presetSubtype="0" fill="hold" grpId="4" nodeType="withEffect">
                                  <p:stCondLst>
                                    <p:cond delay="0"/>
                                  </p:stCondLst>
                                  <p:childTnLst>
                                    <p:animEffect transition="out" filter="fade">
                                      <p:cBhvr>
                                        <p:cTn id="225" dur="200"/>
                                        <p:tgtEl>
                                          <p:spTgt spid="38"/>
                                        </p:tgtEl>
                                      </p:cBhvr>
                                    </p:animEffect>
                                    <p:set>
                                      <p:cBhvr>
                                        <p:cTn id="226" dur="1" fill="hold">
                                          <p:stCondLst>
                                            <p:cond delay="199"/>
                                          </p:stCondLst>
                                        </p:cTn>
                                        <p:tgtEl>
                                          <p:spTgt spid="38"/>
                                        </p:tgtEl>
                                        <p:attrNameLst>
                                          <p:attrName>style.visibility</p:attrName>
                                        </p:attrNameLst>
                                      </p:cBhvr>
                                      <p:to>
                                        <p:strVal val="hidden"/>
                                      </p:to>
                                    </p:set>
                                  </p:childTnLst>
                                </p:cTn>
                              </p:par>
                              <p:par>
                                <p:cTn id="227" presetID="10" presetClass="exit" presetSubtype="0" fill="hold" grpId="4" nodeType="withEffect">
                                  <p:stCondLst>
                                    <p:cond delay="0"/>
                                  </p:stCondLst>
                                  <p:childTnLst>
                                    <p:animEffect transition="out" filter="fade">
                                      <p:cBhvr>
                                        <p:cTn id="228" dur="200"/>
                                        <p:tgtEl>
                                          <p:spTgt spid="40"/>
                                        </p:tgtEl>
                                      </p:cBhvr>
                                    </p:animEffect>
                                    <p:set>
                                      <p:cBhvr>
                                        <p:cTn id="229" dur="1" fill="hold">
                                          <p:stCondLst>
                                            <p:cond delay="1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7" grpId="3"/>
      <p:bldP spid="37" grpId="4"/>
      <p:bldP spid="38" grpId="0"/>
      <p:bldP spid="38" grpId="1"/>
      <p:bldP spid="38" grpId="2"/>
      <p:bldP spid="38" grpId="3"/>
      <p:bldP spid="38" grpId="4"/>
      <p:bldP spid="39" grpId="0"/>
      <p:bldP spid="39" grpId="1"/>
      <p:bldP spid="39" grpId="2"/>
      <p:bldP spid="39" grpId="3"/>
      <p:bldP spid="40" grpId="0"/>
      <p:bldP spid="40" grpId="1"/>
      <p:bldP spid="40" grpId="2"/>
      <p:bldP spid="40" grpId="3"/>
      <p:bldP spid="40" grpId="4"/>
      <p:bldP spid="41" grpId="0"/>
      <p:bldP spid="41" grpId="1"/>
      <p:bldP spid="42" grpId="0"/>
      <p:bldP spid="42" grpId="1"/>
      <p:bldP spid="42" grpId="2"/>
      <p:bldP spid="43" grpId="0"/>
      <p:bldP spid="43" grpId="1"/>
      <p:bldP spid="43" grpId="2"/>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animBg="1"/>
      <p:bldP spid="51" grpId="1" animBg="1"/>
      <p:bldP spid="52" grpId="0" animBg="1"/>
      <p:bldP spid="5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87173-44E7-438E-93DC-2CB6CB8E2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732547" cy="1395663"/>
          </a:xfrm>
          <a:prstGeom prst="rect">
            <a:avLst/>
          </a:prstGeom>
        </p:spPr>
      </p:pic>
      <p:pic>
        <p:nvPicPr>
          <p:cNvPr id="3" name="Picture 4">
            <a:extLst>
              <a:ext uri="{FF2B5EF4-FFF2-40B4-BE49-F238E27FC236}">
                <a16:creationId xmlns:a16="http://schemas.microsoft.com/office/drawing/2014/main" id="{F81F7E94-35C4-48EA-B882-2C8B1D1BA8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2547" y="0"/>
            <a:ext cx="1844843" cy="1399922"/>
          </a:xfrm>
          <a:prstGeom prst="rect">
            <a:avLst/>
          </a:prstGeom>
        </p:spPr>
      </p:pic>
      <p:pic>
        <p:nvPicPr>
          <p:cNvPr id="4" name="Picture 3">
            <a:extLst>
              <a:ext uri="{FF2B5EF4-FFF2-40B4-BE49-F238E27FC236}">
                <a16:creationId xmlns:a16="http://schemas.microsoft.com/office/drawing/2014/main" id="{D99605AA-6D6D-4D21-9E26-09459D2F9A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62"/>
          <a:stretch/>
        </p:blipFill>
        <p:spPr>
          <a:xfrm>
            <a:off x="3577390" y="0"/>
            <a:ext cx="1860884" cy="1395663"/>
          </a:xfrm>
          <a:prstGeom prst="rect">
            <a:avLst/>
          </a:prstGeom>
        </p:spPr>
      </p:pic>
      <p:pic>
        <p:nvPicPr>
          <p:cNvPr id="5" name="Picture 2">
            <a:extLst>
              <a:ext uri="{FF2B5EF4-FFF2-40B4-BE49-F238E27FC236}">
                <a16:creationId xmlns:a16="http://schemas.microsoft.com/office/drawing/2014/main" id="{622486DB-AE31-45ED-8EDD-1651B4D50B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8222" y="0"/>
            <a:ext cx="1880794" cy="1395663"/>
          </a:xfrm>
          <a:prstGeom prst="rect">
            <a:avLst/>
          </a:prstGeom>
        </p:spPr>
      </p:pic>
      <p:pic>
        <p:nvPicPr>
          <p:cNvPr id="7" name="Picture 3">
            <a:extLst>
              <a:ext uri="{FF2B5EF4-FFF2-40B4-BE49-F238E27FC236}">
                <a16:creationId xmlns:a16="http://schemas.microsoft.com/office/drawing/2014/main" id="{8DA1C673-687B-4AB5-8706-68407469F6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10"/>
          <a:stretch/>
        </p:blipFill>
        <p:spPr>
          <a:xfrm>
            <a:off x="7283116" y="0"/>
            <a:ext cx="1860884" cy="1395663"/>
          </a:xfrm>
          <a:prstGeom prst="rect">
            <a:avLst/>
          </a:prstGeom>
        </p:spPr>
      </p:pic>
      <p:pic>
        <p:nvPicPr>
          <p:cNvPr id="8" name="Picture 2">
            <a:extLst>
              <a:ext uri="{FF2B5EF4-FFF2-40B4-BE49-F238E27FC236}">
                <a16:creationId xmlns:a16="http://schemas.microsoft.com/office/drawing/2014/main" id="{3E5BAF80-5104-4F41-A9A7-D96D3FF00B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5" y="1391615"/>
            <a:ext cx="1823453" cy="1387680"/>
          </a:xfrm>
          <a:prstGeom prst="rect">
            <a:avLst/>
          </a:prstGeom>
        </p:spPr>
      </p:pic>
      <p:pic>
        <p:nvPicPr>
          <p:cNvPr id="9" name="Picture 1">
            <a:extLst>
              <a:ext uri="{FF2B5EF4-FFF2-40B4-BE49-F238E27FC236}">
                <a16:creationId xmlns:a16="http://schemas.microsoft.com/office/drawing/2014/main" id="{09B4DD09-8994-41D2-9BDA-BED72893FE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70" t="3147" r="3254" b="2399"/>
          <a:stretch/>
        </p:blipFill>
        <p:spPr>
          <a:xfrm>
            <a:off x="1814092" y="1391614"/>
            <a:ext cx="1807414" cy="1392045"/>
          </a:xfrm>
          <a:prstGeom prst="rect">
            <a:avLst/>
          </a:prstGeom>
        </p:spPr>
      </p:pic>
      <p:pic>
        <p:nvPicPr>
          <p:cNvPr id="10" name="Picture 2">
            <a:extLst>
              <a:ext uri="{FF2B5EF4-FFF2-40B4-BE49-F238E27FC236}">
                <a16:creationId xmlns:a16="http://schemas.microsoft.com/office/drawing/2014/main" id="{27AAFD2D-76BE-4222-8CB2-D9469EB78E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1504" y="1391615"/>
            <a:ext cx="1829811" cy="1392045"/>
          </a:xfrm>
          <a:prstGeom prst="rect">
            <a:avLst/>
          </a:prstGeom>
        </p:spPr>
      </p:pic>
      <p:pic>
        <p:nvPicPr>
          <p:cNvPr id="11" name="Picture 1">
            <a:extLst>
              <a:ext uri="{FF2B5EF4-FFF2-40B4-BE49-F238E27FC236}">
                <a16:creationId xmlns:a16="http://schemas.microsoft.com/office/drawing/2014/main" id="{91221725-BE24-4766-BA07-0FB5ABE371D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209"/>
          <a:stretch/>
        </p:blipFill>
        <p:spPr>
          <a:xfrm>
            <a:off x="5441521" y="1391615"/>
            <a:ext cx="1865657" cy="1387679"/>
          </a:xfrm>
          <a:prstGeom prst="rect">
            <a:avLst/>
          </a:prstGeom>
        </p:spPr>
      </p:pic>
      <p:pic>
        <p:nvPicPr>
          <p:cNvPr id="12" name="Picture 1">
            <a:extLst>
              <a:ext uri="{FF2B5EF4-FFF2-40B4-BE49-F238E27FC236}">
                <a16:creationId xmlns:a16="http://schemas.microsoft.com/office/drawing/2014/main" id="{AC3959BE-6A1D-457F-ACED-DF381094E5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03168" y="1391615"/>
            <a:ext cx="1840832" cy="1382955"/>
          </a:xfrm>
          <a:prstGeom prst="rect">
            <a:avLst/>
          </a:prstGeom>
        </p:spPr>
      </p:pic>
      <p:pic>
        <p:nvPicPr>
          <p:cNvPr id="13" name="Picture 1">
            <a:extLst>
              <a:ext uri="{FF2B5EF4-FFF2-40B4-BE49-F238E27FC236}">
                <a16:creationId xmlns:a16="http://schemas.microsoft.com/office/drawing/2014/main" id="{F78E7651-A8B8-4AE4-B979-DB06CDD727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771272"/>
            <a:ext cx="1802064" cy="1363757"/>
          </a:xfrm>
          <a:prstGeom prst="rect">
            <a:avLst/>
          </a:prstGeom>
        </p:spPr>
      </p:pic>
      <p:pic>
        <p:nvPicPr>
          <p:cNvPr id="14" name="Picture 1">
            <a:extLst>
              <a:ext uri="{FF2B5EF4-FFF2-40B4-BE49-F238E27FC236}">
                <a16:creationId xmlns:a16="http://schemas.microsoft.com/office/drawing/2014/main" id="{C518573B-05C5-4E06-AFE5-75A814EDB6C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3101"/>
          <a:stretch/>
        </p:blipFill>
        <p:spPr>
          <a:xfrm>
            <a:off x="1796432" y="2771273"/>
            <a:ext cx="1821063" cy="1355559"/>
          </a:xfrm>
          <a:prstGeom prst="rect">
            <a:avLst/>
          </a:prstGeom>
        </p:spPr>
      </p:pic>
      <p:pic>
        <p:nvPicPr>
          <p:cNvPr id="15" name="Picture 1">
            <a:extLst>
              <a:ext uri="{FF2B5EF4-FFF2-40B4-BE49-F238E27FC236}">
                <a16:creationId xmlns:a16="http://schemas.microsoft.com/office/drawing/2014/main" id="{DBC3318F-5808-4250-BC4C-F9525C85168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1765"/>
          <a:stretch/>
        </p:blipFill>
        <p:spPr>
          <a:xfrm>
            <a:off x="3620166" y="2771273"/>
            <a:ext cx="1825774" cy="1359569"/>
          </a:xfrm>
          <a:prstGeom prst="rect">
            <a:avLst/>
          </a:prstGeom>
        </p:spPr>
      </p:pic>
      <p:pic>
        <p:nvPicPr>
          <p:cNvPr id="16" name="Picture 1">
            <a:extLst>
              <a:ext uri="{FF2B5EF4-FFF2-40B4-BE49-F238E27FC236}">
                <a16:creationId xmlns:a16="http://schemas.microsoft.com/office/drawing/2014/main" id="{AC26D45E-0C17-48C5-BFDE-1F1DB9D588D6}"/>
              </a:ext>
            </a:extLst>
          </p:cNvPr>
          <p:cNvPicPr>
            <a:picLocks noChangeAspect="1"/>
          </p:cNvPicPr>
          <p:nvPr/>
        </p:nvPicPr>
        <p:blipFill rotWithShape="1">
          <a:blip r:embed="rId16">
            <a:extLst>
              <a:ext uri="{28A0092B-C50C-407E-A947-70E740481C1C}">
                <a14:useLocalDpi xmlns:a14="http://schemas.microsoft.com/office/drawing/2010/main" val="0"/>
              </a:ext>
            </a:extLst>
          </a:blip>
          <a:srcRect l="3646" t="6007" r="3536" b="16763"/>
          <a:stretch/>
        </p:blipFill>
        <p:spPr>
          <a:xfrm>
            <a:off x="5438273" y="2771273"/>
            <a:ext cx="1852864" cy="1355559"/>
          </a:xfrm>
          <a:prstGeom prst="rect">
            <a:avLst/>
          </a:prstGeom>
        </p:spPr>
      </p:pic>
      <p:pic>
        <p:nvPicPr>
          <p:cNvPr id="17" name="Picture 1">
            <a:extLst>
              <a:ext uri="{FF2B5EF4-FFF2-40B4-BE49-F238E27FC236}">
                <a16:creationId xmlns:a16="http://schemas.microsoft.com/office/drawing/2014/main" id="{318D8E72-D75B-4660-A9E4-642D617507F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878"/>
          <a:stretch/>
        </p:blipFill>
        <p:spPr>
          <a:xfrm>
            <a:off x="7291137" y="2771273"/>
            <a:ext cx="1852863" cy="1355614"/>
          </a:xfrm>
          <a:prstGeom prst="rect">
            <a:avLst/>
          </a:prstGeom>
        </p:spPr>
      </p:pic>
      <p:pic>
        <p:nvPicPr>
          <p:cNvPr id="18" name="Picture 2">
            <a:extLst>
              <a:ext uri="{FF2B5EF4-FFF2-40B4-BE49-F238E27FC236}">
                <a16:creationId xmlns:a16="http://schemas.microsoft.com/office/drawing/2014/main" id="{943B4CD5-7C24-42D8-A4C2-F2B94C61C6D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3226"/>
          <a:stretch/>
        </p:blipFill>
        <p:spPr>
          <a:xfrm>
            <a:off x="0" y="4130842"/>
            <a:ext cx="1792705" cy="1343526"/>
          </a:xfrm>
          <a:prstGeom prst="rect">
            <a:avLst/>
          </a:prstGeom>
        </p:spPr>
      </p:pic>
      <p:pic>
        <p:nvPicPr>
          <p:cNvPr id="19" name="Picture 1">
            <a:extLst>
              <a:ext uri="{FF2B5EF4-FFF2-40B4-BE49-F238E27FC236}">
                <a16:creationId xmlns:a16="http://schemas.microsoft.com/office/drawing/2014/main" id="{D0F3443E-5B81-479C-A73F-C6AE6A07E06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94042" y="4130843"/>
            <a:ext cx="1855537" cy="1343525"/>
          </a:xfrm>
          <a:prstGeom prst="rect">
            <a:avLst/>
          </a:prstGeom>
        </p:spPr>
      </p:pic>
      <p:pic>
        <p:nvPicPr>
          <p:cNvPr id="20" name="Picture 1">
            <a:extLst>
              <a:ext uri="{FF2B5EF4-FFF2-40B4-BE49-F238E27FC236}">
                <a16:creationId xmlns:a16="http://schemas.microsoft.com/office/drawing/2014/main" id="{BF589ECE-5F44-48AB-97DF-089FE47A146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46906" y="4130843"/>
            <a:ext cx="1847586" cy="1343942"/>
          </a:xfrm>
          <a:prstGeom prst="rect">
            <a:avLst/>
          </a:prstGeom>
        </p:spPr>
      </p:pic>
      <p:pic>
        <p:nvPicPr>
          <p:cNvPr id="21" name="Picture 1">
            <a:extLst>
              <a:ext uri="{FF2B5EF4-FFF2-40B4-BE49-F238E27FC236}">
                <a16:creationId xmlns:a16="http://schemas.microsoft.com/office/drawing/2014/main" id="{B84BEFC4-C9BB-44ED-8F57-072F387E719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75706" y="4130843"/>
            <a:ext cx="1823452" cy="1343942"/>
          </a:xfrm>
          <a:prstGeom prst="rect">
            <a:avLst/>
          </a:prstGeom>
        </p:spPr>
      </p:pic>
      <p:pic>
        <p:nvPicPr>
          <p:cNvPr id="22" name="Picture 1">
            <a:extLst>
              <a:ext uri="{FF2B5EF4-FFF2-40B4-BE49-F238E27FC236}">
                <a16:creationId xmlns:a16="http://schemas.microsoft.com/office/drawing/2014/main" id="{A85DA972-980E-4287-8639-9FF36DFEC9B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90924" y="4130842"/>
            <a:ext cx="1853076" cy="1343526"/>
          </a:xfrm>
          <a:prstGeom prst="rect">
            <a:avLst/>
          </a:prstGeom>
        </p:spPr>
      </p:pic>
      <p:pic>
        <p:nvPicPr>
          <p:cNvPr id="23" name="Picture 1">
            <a:extLst>
              <a:ext uri="{FF2B5EF4-FFF2-40B4-BE49-F238E27FC236}">
                <a16:creationId xmlns:a16="http://schemas.microsoft.com/office/drawing/2014/main" id="{711511C1-D19B-4C84-B5B7-C62E14B0E14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5454033"/>
            <a:ext cx="1804737" cy="1403968"/>
          </a:xfrm>
          <a:prstGeom prst="rect">
            <a:avLst/>
          </a:prstGeom>
        </p:spPr>
      </p:pic>
      <p:pic>
        <p:nvPicPr>
          <p:cNvPr id="24" name="Picture 2">
            <a:extLst>
              <a:ext uri="{FF2B5EF4-FFF2-40B4-BE49-F238E27FC236}">
                <a16:creationId xmlns:a16="http://schemas.microsoft.com/office/drawing/2014/main" id="{D8C84D57-E4CC-4F19-96F2-DFB8FFD90E7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04736" y="5462337"/>
            <a:ext cx="1836679" cy="1395663"/>
          </a:xfrm>
          <a:prstGeom prst="rect">
            <a:avLst/>
          </a:prstGeom>
        </p:spPr>
      </p:pic>
      <p:pic>
        <p:nvPicPr>
          <p:cNvPr id="25" name="Picture 2">
            <a:extLst>
              <a:ext uri="{FF2B5EF4-FFF2-40B4-BE49-F238E27FC236}">
                <a16:creationId xmlns:a16="http://schemas.microsoft.com/office/drawing/2014/main" id="{14B30ECE-22FA-4413-96AF-BEE16A33291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70357" y="5474369"/>
            <a:ext cx="1844843" cy="1383632"/>
          </a:xfrm>
          <a:prstGeom prst="rect">
            <a:avLst/>
          </a:prstGeom>
        </p:spPr>
      </p:pic>
      <p:pic>
        <p:nvPicPr>
          <p:cNvPr id="26" name="Picture 2">
            <a:extLst>
              <a:ext uri="{FF2B5EF4-FFF2-40B4-BE49-F238E27FC236}">
                <a16:creationId xmlns:a16="http://schemas.microsoft.com/office/drawing/2014/main" id="{7BC90D52-8CAD-4459-9121-2C1D2284758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315200" y="5477377"/>
            <a:ext cx="1828799" cy="1380623"/>
          </a:xfrm>
          <a:prstGeom prst="rect">
            <a:avLst/>
          </a:prstGeom>
        </p:spPr>
      </p:pic>
      <p:pic>
        <p:nvPicPr>
          <p:cNvPr id="27" name="Picture 1">
            <a:extLst>
              <a:ext uri="{FF2B5EF4-FFF2-40B4-BE49-F238E27FC236}">
                <a16:creationId xmlns:a16="http://schemas.microsoft.com/office/drawing/2014/main" id="{D7B5D62C-4DE5-486F-B808-351793D3F3E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33537" y="5462337"/>
            <a:ext cx="1840832" cy="1395663"/>
          </a:xfrm>
          <a:prstGeom prst="rect">
            <a:avLst/>
          </a:prstGeom>
        </p:spPr>
      </p:pic>
    </p:spTree>
    <p:extLst>
      <p:ext uri="{BB962C8B-B14F-4D97-AF65-F5344CB8AC3E}">
        <p14:creationId xmlns:p14="http://schemas.microsoft.com/office/powerpoint/2010/main" val="3637924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
            <a:ext cx="9144000" cy="6853238"/>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way of the wicked is like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way of the wicked can lead the righteous astray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way of the wicked is an abomination to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Leaving the way of understanding results in death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Claims of God not fair/but His is the way of fairness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GOD/no pleasure/death of wicked / stop evil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 came/the way of righteousness-to show peace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way, the truth, and the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way of / Most High God - is the way of salvation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Opinions of men create commotion about the Way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Many follow destructive ways void of / way of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Forsaking right way for the love of unrighteousness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as obedient children holy in all your conduct</a:t>
            </a:r>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29487">
            <a:off x="365797" y="1831989"/>
            <a:ext cx="8729653" cy="314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contourW="25400" prstMaterial="plastic">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Following God </a:t>
            </a:r>
          </a:p>
          <a:p>
            <a:pPr algn="ctr"/>
            <a:r>
              <a:rPr lang="en-US" sz="10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delivers a soul</a:t>
            </a:r>
          </a:p>
        </p:txBody>
      </p:sp>
      <p:sp>
        <p:nvSpPr>
          <p:cNvPr id="7" name="16-Point Star 5">
            <a:extLst>
              <a:ext uri="{FF2B5EF4-FFF2-40B4-BE49-F238E27FC236}">
                <a16:creationId xmlns:a16="http://schemas.microsoft.com/office/drawing/2014/main" id="{02F0B81E-5659-42D2-B384-ABB3947D40BD}"/>
              </a:ext>
            </a:extLst>
          </p:cNvPr>
          <p:cNvSpPr/>
          <p:nvPr/>
        </p:nvSpPr>
        <p:spPr>
          <a:xfrm>
            <a:off x="3207061" y="5991075"/>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6">
            <a:extLst>
              <a:ext uri="{FF2B5EF4-FFF2-40B4-BE49-F238E27FC236}">
                <a16:creationId xmlns:a16="http://schemas.microsoft.com/office/drawing/2014/main" id="{A77E2037-0D00-4482-9AD8-8EE3482F79A7}"/>
              </a:ext>
            </a:extLst>
          </p:cNvPr>
          <p:cNvSpPr/>
          <p:nvPr/>
        </p:nvSpPr>
        <p:spPr>
          <a:xfrm>
            <a:off x="3226352" y="5897513"/>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
            <a:extLst>
              <a:ext uri="{FF2B5EF4-FFF2-40B4-BE49-F238E27FC236}">
                <a16:creationId xmlns:a16="http://schemas.microsoft.com/office/drawing/2014/main" id="{F3170D4C-6969-4523-9E88-22D7D552FD40}"/>
              </a:ext>
            </a:extLst>
          </p:cNvPr>
          <p:cNvSpPr/>
          <p:nvPr/>
        </p:nvSpPr>
        <p:spPr>
          <a:xfrm>
            <a:off x="3114675" y="5386388"/>
            <a:ext cx="2531269" cy="1469231"/>
          </a:xfrm>
          <a:custGeom>
            <a:avLst/>
            <a:gdLst>
              <a:gd name="connsiteX0" fmla="*/ 0 w 2531269"/>
              <a:gd name="connsiteY0" fmla="*/ 1469231 h 1469231"/>
              <a:gd name="connsiteX1" fmla="*/ 4763 w 2531269"/>
              <a:gd name="connsiteY1" fmla="*/ 0 h 1469231"/>
              <a:gd name="connsiteX2" fmla="*/ 250031 w 2531269"/>
              <a:gd name="connsiteY2" fmla="*/ 207168 h 1469231"/>
              <a:gd name="connsiteX3" fmla="*/ 442913 w 2531269"/>
              <a:gd name="connsiteY3" fmla="*/ 192881 h 1469231"/>
              <a:gd name="connsiteX4" fmla="*/ 700088 w 2531269"/>
              <a:gd name="connsiteY4" fmla="*/ 97631 h 1469231"/>
              <a:gd name="connsiteX5" fmla="*/ 735806 w 2531269"/>
              <a:gd name="connsiteY5" fmla="*/ 4762 h 1469231"/>
              <a:gd name="connsiteX6" fmla="*/ 816769 w 2531269"/>
              <a:gd name="connsiteY6" fmla="*/ 4762 h 1469231"/>
              <a:gd name="connsiteX7" fmla="*/ 792956 w 2531269"/>
              <a:gd name="connsiteY7" fmla="*/ 123825 h 1469231"/>
              <a:gd name="connsiteX8" fmla="*/ 883444 w 2531269"/>
              <a:gd name="connsiteY8" fmla="*/ 130968 h 1469231"/>
              <a:gd name="connsiteX9" fmla="*/ 797719 w 2531269"/>
              <a:gd name="connsiteY9" fmla="*/ 185737 h 1469231"/>
              <a:gd name="connsiteX10" fmla="*/ 814388 w 2531269"/>
              <a:gd name="connsiteY10" fmla="*/ 207168 h 1469231"/>
              <a:gd name="connsiteX11" fmla="*/ 978694 w 2531269"/>
              <a:gd name="connsiteY11" fmla="*/ 273843 h 1469231"/>
              <a:gd name="connsiteX12" fmla="*/ 1000125 w 2531269"/>
              <a:gd name="connsiteY12" fmla="*/ 304800 h 1469231"/>
              <a:gd name="connsiteX13" fmla="*/ 981075 w 2531269"/>
              <a:gd name="connsiteY13" fmla="*/ 321468 h 1469231"/>
              <a:gd name="connsiteX14" fmla="*/ 897731 w 2531269"/>
              <a:gd name="connsiteY14" fmla="*/ 302418 h 1469231"/>
              <a:gd name="connsiteX15" fmla="*/ 878681 w 2531269"/>
              <a:gd name="connsiteY15" fmla="*/ 297656 h 1469231"/>
              <a:gd name="connsiteX16" fmla="*/ 842963 w 2531269"/>
              <a:gd name="connsiteY16" fmla="*/ 283368 h 1469231"/>
              <a:gd name="connsiteX17" fmla="*/ 809625 w 2531269"/>
              <a:gd name="connsiteY17" fmla="*/ 438150 h 1469231"/>
              <a:gd name="connsiteX18" fmla="*/ 857250 w 2531269"/>
              <a:gd name="connsiteY18" fmla="*/ 469106 h 1469231"/>
              <a:gd name="connsiteX19" fmla="*/ 981075 w 2531269"/>
              <a:gd name="connsiteY19" fmla="*/ 478631 h 1469231"/>
              <a:gd name="connsiteX20" fmla="*/ 1028700 w 2531269"/>
              <a:gd name="connsiteY20" fmla="*/ 481012 h 1469231"/>
              <a:gd name="connsiteX21" fmla="*/ 1014413 w 2531269"/>
              <a:gd name="connsiteY21" fmla="*/ 504825 h 1469231"/>
              <a:gd name="connsiteX22" fmla="*/ 869156 w 2531269"/>
              <a:gd name="connsiteY22" fmla="*/ 507206 h 1469231"/>
              <a:gd name="connsiteX23" fmla="*/ 857250 w 2531269"/>
              <a:gd name="connsiteY23" fmla="*/ 802481 h 1469231"/>
              <a:gd name="connsiteX24" fmla="*/ 952500 w 2531269"/>
              <a:gd name="connsiteY24" fmla="*/ 788193 h 1469231"/>
              <a:gd name="connsiteX25" fmla="*/ 1078706 w 2531269"/>
              <a:gd name="connsiteY25" fmla="*/ 531018 h 1469231"/>
              <a:gd name="connsiteX26" fmla="*/ 995363 w 2531269"/>
              <a:gd name="connsiteY26" fmla="*/ 833437 h 1469231"/>
              <a:gd name="connsiteX27" fmla="*/ 1054894 w 2531269"/>
              <a:gd name="connsiteY27" fmla="*/ 852487 h 1469231"/>
              <a:gd name="connsiteX28" fmla="*/ 1100138 w 2531269"/>
              <a:gd name="connsiteY28" fmla="*/ 931068 h 1469231"/>
              <a:gd name="connsiteX29" fmla="*/ 1100138 w 2531269"/>
              <a:gd name="connsiteY29" fmla="*/ 835818 h 1469231"/>
              <a:gd name="connsiteX30" fmla="*/ 1073944 w 2531269"/>
              <a:gd name="connsiteY30" fmla="*/ 778668 h 1469231"/>
              <a:gd name="connsiteX31" fmla="*/ 1109663 w 2531269"/>
              <a:gd name="connsiteY31" fmla="*/ 778668 h 1469231"/>
              <a:gd name="connsiteX32" fmla="*/ 1157288 w 2531269"/>
              <a:gd name="connsiteY32" fmla="*/ 857250 h 1469231"/>
              <a:gd name="connsiteX33" fmla="*/ 1304925 w 2531269"/>
              <a:gd name="connsiteY33" fmla="*/ 673893 h 1469231"/>
              <a:gd name="connsiteX34" fmla="*/ 1273969 w 2531269"/>
              <a:gd name="connsiteY34" fmla="*/ 557212 h 1469231"/>
              <a:gd name="connsiteX35" fmla="*/ 1090613 w 2531269"/>
              <a:gd name="connsiteY35" fmla="*/ 421481 h 1469231"/>
              <a:gd name="connsiteX36" fmla="*/ 1097756 w 2531269"/>
              <a:gd name="connsiteY36" fmla="*/ 354806 h 1469231"/>
              <a:gd name="connsiteX37" fmla="*/ 1228725 w 2531269"/>
              <a:gd name="connsiteY37" fmla="*/ 421481 h 1469231"/>
              <a:gd name="connsiteX38" fmla="*/ 1264444 w 2531269"/>
              <a:gd name="connsiteY38" fmla="*/ 433387 h 1469231"/>
              <a:gd name="connsiteX39" fmla="*/ 1245394 w 2531269"/>
              <a:gd name="connsiteY39" fmla="*/ 302418 h 1469231"/>
              <a:gd name="connsiteX40" fmla="*/ 1371600 w 2531269"/>
              <a:gd name="connsiteY40" fmla="*/ 447675 h 1469231"/>
              <a:gd name="connsiteX41" fmla="*/ 1354931 w 2531269"/>
              <a:gd name="connsiteY41" fmla="*/ 242887 h 1469231"/>
              <a:gd name="connsiteX42" fmla="*/ 1416844 w 2531269"/>
              <a:gd name="connsiteY42" fmla="*/ 161925 h 1469231"/>
              <a:gd name="connsiteX43" fmla="*/ 1450181 w 2531269"/>
              <a:gd name="connsiteY43" fmla="*/ 200025 h 1469231"/>
              <a:gd name="connsiteX44" fmla="*/ 1402556 w 2531269"/>
              <a:gd name="connsiteY44" fmla="*/ 266700 h 1469231"/>
              <a:gd name="connsiteX45" fmla="*/ 1414463 w 2531269"/>
              <a:gd name="connsiteY45" fmla="*/ 554831 h 1469231"/>
              <a:gd name="connsiteX46" fmla="*/ 1597819 w 2531269"/>
              <a:gd name="connsiteY46" fmla="*/ 704850 h 1469231"/>
              <a:gd name="connsiteX47" fmla="*/ 1624013 w 2531269"/>
              <a:gd name="connsiteY47" fmla="*/ 352425 h 1469231"/>
              <a:gd name="connsiteX48" fmla="*/ 1631156 w 2531269"/>
              <a:gd name="connsiteY48" fmla="*/ 204787 h 1469231"/>
              <a:gd name="connsiteX49" fmla="*/ 1514475 w 2531269"/>
              <a:gd name="connsiteY49" fmla="*/ 90487 h 1469231"/>
              <a:gd name="connsiteX50" fmla="*/ 1640681 w 2531269"/>
              <a:gd name="connsiteY50" fmla="*/ 123825 h 1469231"/>
              <a:gd name="connsiteX51" fmla="*/ 1745456 w 2531269"/>
              <a:gd name="connsiteY51" fmla="*/ 28575 h 1469231"/>
              <a:gd name="connsiteX52" fmla="*/ 1697831 w 2531269"/>
              <a:gd name="connsiteY52" fmla="*/ 128587 h 1469231"/>
              <a:gd name="connsiteX53" fmla="*/ 1685925 w 2531269"/>
              <a:gd name="connsiteY53" fmla="*/ 285750 h 1469231"/>
              <a:gd name="connsiteX54" fmla="*/ 1721644 w 2531269"/>
              <a:gd name="connsiteY54" fmla="*/ 369093 h 1469231"/>
              <a:gd name="connsiteX55" fmla="*/ 1783556 w 2531269"/>
              <a:gd name="connsiteY55" fmla="*/ 359568 h 1469231"/>
              <a:gd name="connsiteX56" fmla="*/ 1826419 w 2531269"/>
              <a:gd name="connsiteY56" fmla="*/ 4762 h 1469231"/>
              <a:gd name="connsiteX57" fmla="*/ 2528888 w 2531269"/>
              <a:gd name="connsiteY57" fmla="*/ 4762 h 1469231"/>
              <a:gd name="connsiteX58" fmla="*/ 2531269 w 2531269"/>
              <a:gd name="connsiteY58" fmla="*/ 1469231 h 1469231"/>
              <a:gd name="connsiteX59" fmla="*/ 0 w 2531269"/>
              <a:gd name="connsiteY59" fmla="*/ 1469231 h 146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31269" h="1469231">
                <a:moveTo>
                  <a:pt x="0" y="1469231"/>
                </a:moveTo>
                <a:cubicBezTo>
                  <a:pt x="1588" y="979487"/>
                  <a:pt x="3175" y="489744"/>
                  <a:pt x="4763" y="0"/>
                </a:cubicBezTo>
                <a:lnTo>
                  <a:pt x="250031" y="207168"/>
                </a:lnTo>
                <a:lnTo>
                  <a:pt x="442913" y="192881"/>
                </a:lnTo>
                <a:lnTo>
                  <a:pt x="700088" y="97631"/>
                </a:lnTo>
                <a:lnTo>
                  <a:pt x="735806" y="4762"/>
                </a:lnTo>
                <a:lnTo>
                  <a:pt x="816769" y="4762"/>
                </a:lnTo>
                <a:lnTo>
                  <a:pt x="792956" y="123825"/>
                </a:lnTo>
                <a:lnTo>
                  <a:pt x="883444" y="130968"/>
                </a:lnTo>
                <a:lnTo>
                  <a:pt x="797719" y="185737"/>
                </a:lnTo>
                <a:lnTo>
                  <a:pt x="814388" y="207168"/>
                </a:lnTo>
                <a:lnTo>
                  <a:pt x="978694" y="273843"/>
                </a:lnTo>
                <a:lnTo>
                  <a:pt x="1000125" y="304800"/>
                </a:lnTo>
                <a:lnTo>
                  <a:pt x="981075" y="321468"/>
                </a:lnTo>
                <a:lnTo>
                  <a:pt x="897731" y="302418"/>
                </a:lnTo>
                <a:lnTo>
                  <a:pt x="878681" y="297656"/>
                </a:lnTo>
                <a:lnTo>
                  <a:pt x="842963" y="283368"/>
                </a:lnTo>
                <a:lnTo>
                  <a:pt x="809625" y="438150"/>
                </a:lnTo>
                <a:lnTo>
                  <a:pt x="857250" y="469106"/>
                </a:lnTo>
                <a:lnTo>
                  <a:pt x="981075" y="478631"/>
                </a:lnTo>
                <a:lnTo>
                  <a:pt x="1028700" y="481012"/>
                </a:lnTo>
                <a:lnTo>
                  <a:pt x="1014413" y="504825"/>
                </a:lnTo>
                <a:lnTo>
                  <a:pt x="869156" y="507206"/>
                </a:lnTo>
                <a:lnTo>
                  <a:pt x="857250" y="802481"/>
                </a:lnTo>
                <a:lnTo>
                  <a:pt x="952500" y="788193"/>
                </a:lnTo>
                <a:lnTo>
                  <a:pt x="1078706" y="531018"/>
                </a:lnTo>
                <a:lnTo>
                  <a:pt x="995363" y="833437"/>
                </a:lnTo>
                <a:lnTo>
                  <a:pt x="1054894" y="852487"/>
                </a:lnTo>
                <a:lnTo>
                  <a:pt x="1100138" y="931068"/>
                </a:lnTo>
                <a:lnTo>
                  <a:pt x="1100138" y="835818"/>
                </a:lnTo>
                <a:lnTo>
                  <a:pt x="1073944" y="778668"/>
                </a:lnTo>
                <a:lnTo>
                  <a:pt x="1109663" y="778668"/>
                </a:lnTo>
                <a:lnTo>
                  <a:pt x="1157288" y="857250"/>
                </a:lnTo>
                <a:lnTo>
                  <a:pt x="1304925" y="673893"/>
                </a:lnTo>
                <a:lnTo>
                  <a:pt x="1273969" y="557212"/>
                </a:lnTo>
                <a:lnTo>
                  <a:pt x="1090613" y="421481"/>
                </a:lnTo>
                <a:lnTo>
                  <a:pt x="1097756" y="354806"/>
                </a:lnTo>
                <a:lnTo>
                  <a:pt x="1228725" y="421481"/>
                </a:lnTo>
                <a:lnTo>
                  <a:pt x="1264444" y="433387"/>
                </a:lnTo>
                <a:lnTo>
                  <a:pt x="1245394" y="302418"/>
                </a:lnTo>
                <a:lnTo>
                  <a:pt x="1371600" y="447675"/>
                </a:lnTo>
                <a:lnTo>
                  <a:pt x="1354931" y="242887"/>
                </a:lnTo>
                <a:lnTo>
                  <a:pt x="1416844" y="161925"/>
                </a:lnTo>
                <a:lnTo>
                  <a:pt x="1450181" y="200025"/>
                </a:lnTo>
                <a:lnTo>
                  <a:pt x="1402556" y="266700"/>
                </a:lnTo>
                <a:lnTo>
                  <a:pt x="1414463" y="554831"/>
                </a:lnTo>
                <a:lnTo>
                  <a:pt x="1597819" y="704850"/>
                </a:lnTo>
                <a:lnTo>
                  <a:pt x="1624013" y="352425"/>
                </a:lnTo>
                <a:lnTo>
                  <a:pt x="1631156" y="204787"/>
                </a:lnTo>
                <a:lnTo>
                  <a:pt x="1514475" y="90487"/>
                </a:lnTo>
                <a:lnTo>
                  <a:pt x="1640681" y="123825"/>
                </a:lnTo>
                <a:lnTo>
                  <a:pt x="1745456" y="28575"/>
                </a:lnTo>
                <a:lnTo>
                  <a:pt x="1697831" y="128587"/>
                </a:lnTo>
                <a:lnTo>
                  <a:pt x="1685925" y="285750"/>
                </a:lnTo>
                <a:lnTo>
                  <a:pt x="1721644" y="369093"/>
                </a:lnTo>
                <a:lnTo>
                  <a:pt x="1783556" y="359568"/>
                </a:lnTo>
                <a:lnTo>
                  <a:pt x="1826419" y="4762"/>
                </a:lnTo>
                <a:lnTo>
                  <a:pt x="2528888" y="4762"/>
                </a:lnTo>
                <a:cubicBezTo>
                  <a:pt x="2529682" y="492918"/>
                  <a:pt x="2530475" y="981075"/>
                  <a:pt x="2531269" y="1469231"/>
                </a:cubicBezTo>
                <a:lnTo>
                  <a:pt x="0" y="1469231"/>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8" presetClass="emph" presetSubtype="0" repeatCount="indefinite" fill="hold" grpId="0" nodeType="withEffect">
                                  <p:stCondLst>
                                    <p:cond delay="200"/>
                                  </p:stCondLst>
                                  <p:childTnLst>
                                    <p:animRot by="-21600000">
                                      <p:cBhvr>
                                        <p:cTn id="16" dur="1000" fill="hold"/>
                                        <p:tgtEl>
                                          <p:spTgt spid="7"/>
                                        </p:tgtEl>
                                        <p:attrNameLst>
                                          <p:attrName>r</p:attrName>
                                        </p:attrNameLst>
                                      </p:cBhvr>
                                    </p:animRot>
                                  </p:childTnLst>
                                </p:cTn>
                              </p:par>
                              <p:par>
                                <p:cTn id="17" presetID="8" presetClass="emph" presetSubtype="0" repeatCount="indefinite" fill="hold" grpId="0" nodeType="withEffect">
                                  <p:stCondLst>
                                    <p:cond delay="250"/>
                                  </p:stCondLst>
                                  <p:childTnLst>
                                    <p:animRot by="21600000">
                                      <p:cBhvr>
                                        <p:cTn id="18" dur="500" fill="hold"/>
                                        <p:tgtEl>
                                          <p:spTgt spid="8"/>
                                        </p:tgtEl>
                                        <p:attrNameLst>
                                          <p:attrName>r</p:attrName>
                                        </p:attrNameLst>
                                      </p:cBhvr>
                                    </p:animRot>
                                  </p:childTnLst>
                                </p:cTn>
                              </p:par>
                            </p:childTnLst>
                          </p:cTn>
                        </p:par>
                        <p:par>
                          <p:cTn id="19" fill="hold">
                            <p:stCondLst>
                              <p:cond delay="1200"/>
                            </p:stCondLst>
                            <p:childTnLst>
                              <p:par>
                                <p:cTn id="20" presetID="42" presetClass="path" presetSubtype="0" accel="50000" decel="50000" fill="hold" grpId="2" nodeType="afterEffect">
                                  <p:stCondLst>
                                    <p:cond delay="0"/>
                                  </p:stCondLst>
                                  <p:childTnLst>
                                    <p:animMotion origin="layout" path="M -4.44444E-6 0 L -0.12777 -1.15694 " pathEditMode="relative" rAng="0" ptsTypes="AA">
                                      <p:cBhvr>
                                        <p:cTn id="21" dur="2000" fill="hold"/>
                                        <p:tgtEl>
                                          <p:spTgt spid="7"/>
                                        </p:tgtEl>
                                        <p:attrNameLst>
                                          <p:attrName>ppt_x</p:attrName>
                                          <p:attrName>ppt_y</p:attrName>
                                        </p:attrNameLst>
                                      </p:cBhvr>
                                      <p:rCtr x="-6389" y="-57847"/>
                                    </p:animMotion>
                                  </p:childTnLst>
                                </p:cTn>
                              </p:par>
                              <p:par>
                                <p:cTn id="22" presetID="42" presetClass="path" presetSubtype="0" accel="50000" decel="50000" fill="hold" grpId="2" nodeType="withEffect">
                                  <p:stCondLst>
                                    <p:cond delay="0"/>
                                  </p:stCondLst>
                                  <p:childTnLst>
                                    <p:animMotion origin="layout" path="M 2.22222E-6 -3.7037E-6 L -0.1257 -1.15439 " pathEditMode="relative" rAng="0" ptsTypes="AA">
                                      <p:cBhvr>
                                        <p:cTn id="23" dur="2000" fill="hold"/>
                                        <p:tgtEl>
                                          <p:spTgt spid="8"/>
                                        </p:tgtEl>
                                        <p:attrNameLst>
                                          <p:attrName>ppt_x</p:attrName>
                                          <p:attrName>ppt_y</p:attrName>
                                        </p:attrNameLst>
                                      </p:cBhvr>
                                      <p:rCtr x="-6285" y="-57731"/>
                                    </p:animMotion>
                                  </p:childTnLst>
                                </p:cTn>
                              </p:par>
                            </p:childTnLst>
                          </p:cTn>
                        </p:par>
                        <p:par>
                          <p:cTn id="24" fill="hold">
                            <p:stCondLst>
                              <p:cond delay="3200"/>
                            </p:stCondLst>
                            <p:childTnLst>
                              <p:par>
                                <p:cTn id="25" presetID="1" presetClass="exit"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wipe(left)">
                                      <p:cBhvr>
                                        <p:cTn id="31" dur="500"/>
                                        <p:tgtEl>
                                          <p:spTgt spid="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wipe(left)">
                                      <p:cBhvr>
                                        <p:cTn id="36" dur="500"/>
                                        <p:tgtEl>
                                          <p:spTgt spid="4">
                                            <p:txEl>
                                              <p:pRg st="1" end="1"/>
                                            </p:txEl>
                                          </p:spTgt>
                                        </p:tgtEl>
                                      </p:cBhvr>
                                    </p:animEffect>
                                  </p:childTnLst>
                                </p:cTn>
                              </p:par>
                              <p:par>
                                <p:cTn id="37" presetID="3" presetClass="emph" presetSubtype="2" fill="hold" nodeType="withEffect">
                                  <p:stCondLst>
                                    <p:cond delay="0"/>
                                  </p:stCondLst>
                                  <p:childTnLst>
                                    <p:animClr clrSpc="rgb" dir="cw">
                                      <p:cBhvr override="childStyle">
                                        <p:cTn id="38" dur="500" fill="hold"/>
                                        <p:tgtEl>
                                          <p:spTgt spid="4">
                                            <p:txEl>
                                              <p:pRg st="0" end="0"/>
                                            </p:txEl>
                                          </p:spTgt>
                                        </p:tgtEl>
                                        <p:attrNameLst>
                                          <p:attrName>style.color</p:attrName>
                                        </p:attrNameLst>
                                      </p:cBhvr>
                                      <p:to>
                                        <a:srgbClr val="E6CDFF"/>
                                      </p:to>
                                    </p:animClr>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left)">
                                      <p:cBhvr>
                                        <p:cTn id="43" dur="500"/>
                                        <p:tgtEl>
                                          <p:spTgt spid="4">
                                            <p:txEl>
                                              <p:pRg st="2" end="2"/>
                                            </p:txEl>
                                          </p:spTgt>
                                        </p:tgtEl>
                                      </p:cBhvr>
                                    </p:animEffect>
                                  </p:childTnLst>
                                </p:cTn>
                              </p:par>
                              <p:par>
                                <p:cTn id="44" presetID="3" presetClass="emph" presetSubtype="2" fill="hold" nodeType="withEffect">
                                  <p:stCondLst>
                                    <p:cond delay="0"/>
                                  </p:stCondLst>
                                  <p:childTnLst>
                                    <p:animClr clrSpc="rgb" dir="cw">
                                      <p:cBhvr override="childStyle">
                                        <p:cTn id="45" dur="500" fill="hold"/>
                                        <p:tgtEl>
                                          <p:spTgt spid="4">
                                            <p:txEl>
                                              <p:pRg st="1" end="1"/>
                                            </p:txEl>
                                          </p:spTgt>
                                        </p:tgtEl>
                                        <p:attrNameLst>
                                          <p:attrName>style.color</p:attrName>
                                        </p:attrNameLst>
                                      </p:cBhvr>
                                      <p:to>
                                        <a:srgbClr val="E6CDFF"/>
                                      </p:to>
                                    </p:animClr>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wipe(left)">
                                      <p:cBhvr>
                                        <p:cTn id="50" dur="500"/>
                                        <p:tgtEl>
                                          <p:spTgt spid="4">
                                            <p:txEl>
                                              <p:pRg st="3" end="3"/>
                                            </p:txEl>
                                          </p:spTgt>
                                        </p:tgtEl>
                                      </p:cBhvr>
                                    </p:animEffect>
                                  </p:childTnLst>
                                </p:cTn>
                              </p:par>
                              <p:par>
                                <p:cTn id="51" presetID="3" presetClass="emph" presetSubtype="2" fill="hold" nodeType="withEffect">
                                  <p:stCondLst>
                                    <p:cond delay="0"/>
                                  </p:stCondLst>
                                  <p:childTnLst>
                                    <p:animClr clrSpc="rgb" dir="cw">
                                      <p:cBhvr override="childStyle">
                                        <p:cTn id="52" dur="500" fill="hold"/>
                                        <p:tgtEl>
                                          <p:spTgt spid="4">
                                            <p:txEl>
                                              <p:pRg st="2" end="2"/>
                                            </p:txEl>
                                          </p:spTgt>
                                        </p:tgtEl>
                                        <p:attrNameLst>
                                          <p:attrName>style.color</p:attrName>
                                        </p:attrNameLst>
                                      </p:cBhvr>
                                      <p:to>
                                        <a:srgbClr val="E6CDFF"/>
                                      </p:to>
                                    </p:animClr>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wipe(left)">
                                      <p:cBhvr>
                                        <p:cTn id="57" dur="500"/>
                                        <p:tgtEl>
                                          <p:spTgt spid="4">
                                            <p:txEl>
                                              <p:pRg st="4" end="4"/>
                                            </p:txEl>
                                          </p:spTgt>
                                        </p:tgtEl>
                                      </p:cBhvr>
                                    </p:animEffect>
                                  </p:childTnLst>
                                </p:cTn>
                              </p:par>
                              <p:par>
                                <p:cTn id="58" presetID="3" presetClass="emph" presetSubtype="2" fill="hold" nodeType="withEffect">
                                  <p:stCondLst>
                                    <p:cond delay="0"/>
                                  </p:stCondLst>
                                  <p:childTnLst>
                                    <p:animClr clrSpc="rgb" dir="cw">
                                      <p:cBhvr override="childStyle">
                                        <p:cTn id="59" dur="500" fill="hold"/>
                                        <p:tgtEl>
                                          <p:spTgt spid="4">
                                            <p:txEl>
                                              <p:pRg st="3" end="3"/>
                                            </p:txEl>
                                          </p:spTgt>
                                        </p:tgtEl>
                                        <p:attrNameLst>
                                          <p:attrName>style.color</p:attrName>
                                        </p:attrNameLst>
                                      </p:cBhvr>
                                      <p:to>
                                        <a:srgbClr val="E6CDFF"/>
                                      </p:to>
                                    </p:animClr>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
                                            <p:txEl>
                                              <p:pRg st="5" end="5"/>
                                            </p:txEl>
                                          </p:spTgt>
                                        </p:tgtEl>
                                        <p:attrNameLst>
                                          <p:attrName>style.visibility</p:attrName>
                                        </p:attrNameLst>
                                      </p:cBhvr>
                                      <p:to>
                                        <p:strVal val="visible"/>
                                      </p:to>
                                    </p:set>
                                    <p:animEffect transition="in" filter="wipe(left)">
                                      <p:cBhvr>
                                        <p:cTn id="64" dur="500"/>
                                        <p:tgtEl>
                                          <p:spTgt spid="4">
                                            <p:txEl>
                                              <p:pRg st="5" end="5"/>
                                            </p:txEl>
                                          </p:spTgt>
                                        </p:tgtEl>
                                      </p:cBhvr>
                                    </p:animEffect>
                                  </p:childTnLst>
                                </p:cTn>
                              </p:par>
                              <p:par>
                                <p:cTn id="65" presetID="3" presetClass="emph" presetSubtype="2" fill="hold" nodeType="withEffect">
                                  <p:stCondLst>
                                    <p:cond delay="0"/>
                                  </p:stCondLst>
                                  <p:childTnLst>
                                    <p:animClr clrSpc="rgb" dir="cw">
                                      <p:cBhvr override="childStyle">
                                        <p:cTn id="66" dur="500" fill="hold"/>
                                        <p:tgtEl>
                                          <p:spTgt spid="4">
                                            <p:txEl>
                                              <p:pRg st="4" end="4"/>
                                            </p:txEl>
                                          </p:spTgt>
                                        </p:tgtEl>
                                        <p:attrNameLst>
                                          <p:attrName>style.color</p:attrName>
                                        </p:attrNameLst>
                                      </p:cBhvr>
                                      <p:to>
                                        <a:srgbClr val="E6CDFF"/>
                                      </p:to>
                                    </p:animClr>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animEffect transition="in" filter="wipe(left)">
                                      <p:cBhvr>
                                        <p:cTn id="71" dur="500"/>
                                        <p:tgtEl>
                                          <p:spTgt spid="4">
                                            <p:txEl>
                                              <p:pRg st="6" end="6"/>
                                            </p:txEl>
                                          </p:spTgt>
                                        </p:tgtEl>
                                      </p:cBhvr>
                                    </p:animEffect>
                                  </p:childTnLst>
                                </p:cTn>
                              </p:par>
                              <p:par>
                                <p:cTn id="72" presetID="3" presetClass="emph" presetSubtype="2" fill="hold" nodeType="withEffect">
                                  <p:stCondLst>
                                    <p:cond delay="0"/>
                                  </p:stCondLst>
                                  <p:childTnLst>
                                    <p:animClr clrSpc="rgb" dir="cw">
                                      <p:cBhvr override="childStyle">
                                        <p:cTn id="73" dur="500" fill="hold"/>
                                        <p:tgtEl>
                                          <p:spTgt spid="4">
                                            <p:txEl>
                                              <p:pRg st="5" end="5"/>
                                            </p:txEl>
                                          </p:spTgt>
                                        </p:tgtEl>
                                        <p:attrNameLst>
                                          <p:attrName>style.color</p:attrName>
                                        </p:attrNameLst>
                                      </p:cBhvr>
                                      <p:to>
                                        <a:srgbClr val="E6CDFF"/>
                                      </p:to>
                                    </p:animClr>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
                                            <p:txEl>
                                              <p:pRg st="7" end="7"/>
                                            </p:txEl>
                                          </p:spTgt>
                                        </p:tgtEl>
                                        <p:attrNameLst>
                                          <p:attrName>style.visibility</p:attrName>
                                        </p:attrNameLst>
                                      </p:cBhvr>
                                      <p:to>
                                        <p:strVal val="visible"/>
                                      </p:to>
                                    </p:set>
                                    <p:animEffect transition="in" filter="wipe(left)">
                                      <p:cBhvr>
                                        <p:cTn id="78" dur="500"/>
                                        <p:tgtEl>
                                          <p:spTgt spid="4">
                                            <p:txEl>
                                              <p:pRg st="7" end="7"/>
                                            </p:txEl>
                                          </p:spTgt>
                                        </p:tgtEl>
                                      </p:cBhvr>
                                    </p:animEffect>
                                  </p:childTnLst>
                                </p:cTn>
                              </p:par>
                              <p:par>
                                <p:cTn id="79" presetID="3" presetClass="emph" presetSubtype="2" fill="hold" nodeType="withEffect">
                                  <p:stCondLst>
                                    <p:cond delay="0"/>
                                  </p:stCondLst>
                                  <p:childTnLst>
                                    <p:animClr clrSpc="rgb" dir="cw">
                                      <p:cBhvr override="childStyle">
                                        <p:cTn id="80" dur="500" fill="hold"/>
                                        <p:tgtEl>
                                          <p:spTgt spid="4">
                                            <p:txEl>
                                              <p:pRg st="6" end="6"/>
                                            </p:txEl>
                                          </p:spTgt>
                                        </p:tgtEl>
                                        <p:attrNameLst>
                                          <p:attrName>style.color</p:attrName>
                                        </p:attrNameLst>
                                      </p:cBhvr>
                                      <p:to>
                                        <a:srgbClr val="E6CDFF"/>
                                      </p:to>
                                    </p:animClr>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
                                            <p:txEl>
                                              <p:pRg st="8" end="8"/>
                                            </p:txEl>
                                          </p:spTgt>
                                        </p:tgtEl>
                                        <p:attrNameLst>
                                          <p:attrName>style.visibility</p:attrName>
                                        </p:attrNameLst>
                                      </p:cBhvr>
                                      <p:to>
                                        <p:strVal val="visible"/>
                                      </p:to>
                                    </p:set>
                                    <p:animEffect transition="in" filter="wipe(left)">
                                      <p:cBhvr>
                                        <p:cTn id="85" dur="500"/>
                                        <p:tgtEl>
                                          <p:spTgt spid="4">
                                            <p:txEl>
                                              <p:pRg st="8" end="8"/>
                                            </p:txEl>
                                          </p:spTgt>
                                        </p:tgtEl>
                                      </p:cBhvr>
                                    </p:animEffect>
                                  </p:childTnLst>
                                </p:cTn>
                              </p:par>
                              <p:par>
                                <p:cTn id="86" presetID="3" presetClass="emph" presetSubtype="2" fill="hold" nodeType="withEffect">
                                  <p:stCondLst>
                                    <p:cond delay="0"/>
                                  </p:stCondLst>
                                  <p:childTnLst>
                                    <p:animClr clrSpc="rgb" dir="cw">
                                      <p:cBhvr override="childStyle">
                                        <p:cTn id="87" dur="500" fill="hold"/>
                                        <p:tgtEl>
                                          <p:spTgt spid="4">
                                            <p:txEl>
                                              <p:pRg st="7" end="7"/>
                                            </p:txEl>
                                          </p:spTgt>
                                        </p:tgtEl>
                                        <p:attrNameLst>
                                          <p:attrName>style.color</p:attrName>
                                        </p:attrNameLst>
                                      </p:cBhvr>
                                      <p:to>
                                        <a:srgbClr val="E6CDFF"/>
                                      </p:to>
                                    </p:animClr>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
                                            <p:txEl>
                                              <p:pRg st="9" end="9"/>
                                            </p:txEl>
                                          </p:spTgt>
                                        </p:tgtEl>
                                        <p:attrNameLst>
                                          <p:attrName>style.visibility</p:attrName>
                                        </p:attrNameLst>
                                      </p:cBhvr>
                                      <p:to>
                                        <p:strVal val="visible"/>
                                      </p:to>
                                    </p:set>
                                    <p:animEffect transition="in" filter="wipe(left)">
                                      <p:cBhvr>
                                        <p:cTn id="92" dur="500"/>
                                        <p:tgtEl>
                                          <p:spTgt spid="4">
                                            <p:txEl>
                                              <p:pRg st="9" end="9"/>
                                            </p:txEl>
                                          </p:spTgt>
                                        </p:tgtEl>
                                      </p:cBhvr>
                                    </p:animEffect>
                                  </p:childTnLst>
                                </p:cTn>
                              </p:par>
                              <p:par>
                                <p:cTn id="93" presetID="3" presetClass="emph" presetSubtype="2" fill="hold" nodeType="withEffect">
                                  <p:stCondLst>
                                    <p:cond delay="0"/>
                                  </p:stCondLst>
                                  <p:childTnLst>
                                    <p:animClr clrSpc="rgb" dir="cw">
                                      <p:cBhvr override="childStyle">
                                        <p:cTn id="94" dur="500" fill="hold"/>
                                        <p:tgtEl>
                                          <p:spTgt spid="4">
                                            <p:txEl>
                                              <p:pRg st="8" end="8"/>
                                            </p:txEl>
                                          </p:spTgt>
                                        </p:tgtEl>
                                        <p:attrNameLst>
                                          <p:attrName>style.color</p:attrName>
                                        </p:attrNameLst>
                                      </p:cBhvr>
                                      <p:to>
                                        <a:srgbClr val="E6CDFF"/>
                                      </p:to>
                                    </p:animClr>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
                                            <p:txEl>
                                              <p:pRg st="10" end="10"/>
                                            </p:txEl>
                                          </p:spTgt>
                                        </p:tgtEl>
                                        <p:attrNameLst>
                                          <p:attrName>style.visibility</p:attrName>
                                        </p:attrNameLst>
                                      </p:cBhvr>
                                      <p:to>
                                        <p:strVal val="visible"/>
                                      </p:to>
                                    </p:set>
                                    <p:animEffect transition="in" filter="wipe(left)">
                                      <p:cBhvr>
                                        <p:cTn id="99" dur="500"/>
                                        <p:tgtEl>
                                          <p:spTgt spid="4">
                                            <p:txEl>
                                              <p:pRg st="10" end="10"/>
                                            </p:txEl>
                                          </p:spTgt>
                                        </p:tgtEl>
                                      </p:cBhvr>
                                    </p:animEffect>
                                  </p:childTnLst>
                                </p:cTn>
                              </p:par>
                              <p:par>
                                <p:cTn id="100" presetID="3" presetClass="emph" presetSubtype="2" fill="hold" nodeType="withEffect">
                                  <p:stCondLst>
                                    <p:cond delay="0"/>
                                  </p:stCondLst>
                                  <p:childTnLst>
                                    <p:animClr clrSpc="rgb" dir="cw">
                                      <p:cBhvr override="childStyle">
                                        <p:cTn id="101" dur="500" fill="hold"/>
                                        <p:tgtEl>
                                          <p:spTgt spid="4">
                                            <p:txEl>
                                              <p:pRg st="9" end="9"/>
                                            </p:txEl>
                                          </p:spTgt>
                                        </p:tgtEl>
                                        <p:attrNameLst>
                                          <p:attrName>style.color</p:attrName>
                                        </p:attrNameLst>
                                      </p:cBhvr>
                                      <p:to>
                                        <a:srgbClr val="E6CDFF"/>
                                      </p:to>
                                    </p:animClr>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
                                            <p:txEl>
                                              <p:pRg st="11" end="11"/>
                                            </p:txEl>
                                          </p:spTgt>
                                        </p:tgtEl>
                                        <p:attrNameLst>
                                          <p:attrName>style.visibility</p:attrName>
                                        </p:attrNameLst>
                                      </p:cBhvr>
                                      <p:to>
                                        <p:strVal val="visible"/>
                                      </p:to>
                                    </p:set>
                                    <p:animEffect transition="in" filter="wipe(left)">
                                      <p:cBhvr>
                                        <p:cTn id="106" dur="500"/>
                                        <p:tgtEl>
                                          <p:spTgt spid="4">
                                            <p:txEl>
                                              <p:pRg st="11" end="11"/>
                                            </p:txEl>
                                          </p:spTgt>
                                        </p:tgtEl>
                                      </p:cBhvr>
                                    </p:animEffect>
                                  </p:childTnLst>
                                </p:cTn>
                              </p:par>
                              <p:par>
                                <p:cTn id="107" presetID="3" presetClass="emph" presetSubtype="2" fill="hold" nodeType="withEffect">
                                  <p:stCondLst>
                                    <p:cond delay="0"/>
                                  </p:stCondLst>
                                  <p:childTnLst>
                                    <p:animClr clrSpc="rgb" dir="cw">
                                      <p:cBhvr override="childStyle">
                                        <p:cTn id="108" dur="500" fill="hold"/>
                                        <p:tgtEl>
                                          <p:spTgt spid="4">
                                            <p:txEl>
                                              <p:pRg st="10" end="10"/>
                                            </p:txEl>
                                          </p:spTgt>
                                        </p:tgtEl>
                                        <p:attrNameLst>
                                          <p:attrName>style.color</p:attrName>
                                        </p:attrNameLst>
                                      </p:cBhvr>
                                      <p:to>
                                        <a:srgbClr val="E6CDFF"/>
                                      </p:to>
                                    </p:animClr>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4">
                                            <p:txEl>
                                              <p:pRg st="12" end="12"/>
                                            </p:txEl>
                                          </p:spTgt>
                                        </p:tgtEl>
                                        <p:attrNameLst>
                                          <p:attrName>style.visibility</p:attrName>
                                        </p:attrNameLst>
                                      </p:cBhvr>
                                      <p:to>
                                        <p:strVal val="visible"/>
                                      </p:to>
                                    </p:set>
                                    <p:animEffect transition="in" filter="wipe(left)">
                                      <p:cBhvr>
                                        <p:cTn id="113" dur="500"/>
                                        <p:tgtEl>
                                          <p:spTgt spid="4">
                                            <p:txEl>
                                              <p:pRg st="12" end="12"/>
                                            </p:txEl>
                                          </p:spTgt>
                                        </p:tgtEl>
                                      </p:cBhvr>
                                    </p:animEffect>
                                  </p:childTnLst>
                                </p:cTn>
                              </p:par>
                              <p:par>
                                <p:cTn id="114" presetID="3" presetClass="emph" presetSubtype="2" fill="hold" nodeType="withEffect">
                                  <p:stCondLst>
                                    <p:cond delay="0"/>
                                  </p:stCondLst>
                                  <p:childTnLst>
                                    <p:animClr clrSpc="rgb" dir="cw">
                                      <p:cBhvr override="childStyle">
                                        <p:cTn id="115" dur="500" fill="hold"/>
                                        <p:tgtEl>
                                          <p:spTgt spid="4">
                                            <p:txEl>
                                              <p:pRg st="11" end="11"/>
                                            </p:txEl>
                                          </p:spTgt>
                                        </p:tgtEl>
                                        <p:attrNameLst>
                                          <p:attrName>style.color</p:attrName>
                                        </p:attrNameLst>
                                      </p:cBhvr>
                                      <p:to>
                                        <a:srgbClr val="E6CDFF"/>
                                      </p:to>
                                    </p:animClr>
                                  </p:childTnLst>
                                </p:cTn>
                              </p:par>
                            </p:childTnLst>
                          </p:cTn>
                        </p:par>
                      </p:childTnLst>
                    </p:cTn>
                  </p:par>
                  <p:par>
                    <p:cTn id="116" fill="hold">
                      <p:stCondLst>
                        <p:cond delay="indefinite"/>
                      </p:stCondLst>
                      <p:childTnLst>
                        <p:par>
                          <p:cTn id="117" fill="hold">
                            <p:stCondLst>
                              <p:cond delay="0"/>
                            </p:stCondLst>
                            <p:childTnLst>
                              <p:par>
                                <p:cTn id="118" presetID="3" presetClass="emph" presetSubtype="2" fill="hold" nodeType="clickEffect">
                                  <p:stCondLst>
                                    <p:cond delay="0"/>
                                  </p:stCondLst>
                                  <p:childTnLst>
                                    <p:animClr clrSpc="rgb" dir="cw">
                                      <p:cBhvr override="childStyle">
                                        <p:cTn id="119" dur="500" fill="hold"/>
                                        <p:tgtEl>
                                          <p:spTgt spid="4">
                                            <p:txEl>
                                              <p:pRg st="12" end="12"/>
                                            </p:txEl>
                                          </p:spTgt>
                                        </p:tgtEl>
                                        <p:attrNameLst>
                                          <p:attrName>style.color</p:attrName>
                                        </p:attrNameLst>
                                      </p:cBhvr>
                                      <p:to>
                                        <a:srgbClr val="E6CDFF"/>
                                      </p:to>
                                    </p:animClr>
                                  </p:childTnLst>
                                </p:cTn>
                              </p:par>
                              <p:par>
                                <p:cTn id="120" presetID="0" presetClass="entr" presetSubtype="0" fill="hold" grpId="0" nodeType="withEffect">
                                  <p:stCondLst>
                                    <p:cond delay="600"/>
                                  </p:stCondLst>
                                  <p:childTnLst>
                                    <p:set>
                                      <p:cBhvr>
                                        <p:cTn id="121" dur="1" fill="hold">
                                          <p:stCondLst>
                                            <p:cond delay="0"/>
                                          </p:stCondLst>
                                        </p:cTn>
                                        <p:tgtEl>
                                          <p:spTgt spid="5"/>
                                        </p:tgtEl>
                                        <p:attrNameLst>
                                          <p:attrName>style.visibility</p:attrName>
                                        </p:attrNameLst>
                                      </p:cBhvr>
                                      <p:to>
                                        <p:strVal val="visible"/>
                                      </p:to>
                                    </p:set>
                                    <p:animEffect transition="in" filter="dissolve">
                                      <p:cBhvr>
                                        <p:cTn id="122" dur="1250">
                                          <p:stCondLst>
                                            <p:cond delay="0"/>
                                          </p:stCondLst>
                                        </p:cTn>
                                        <p:tgtEl>
                                          <p:spTgt spid="5"/>
                                        </p:tgtEl>
                                      </p:cBhvr>
                                    </p:animEffect>
                                    <p:anim to="" calcmode="lin" valueType="num">
                                      <p:cBhvr>
                                        <p:cTn id="123"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24"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3" presetClass="emph" presetSubtype="10" fill="hold" grpId="1" nodeType="clickEffect">
                                  <p:stCondLst>
                                    <p:cond delay="0"/>
                                  </p:stCondLst>
                                  <p:childTnLst>
                                    <p:animClr clrSpc="hsl" dir="ccw">
                                      <p:cBhvr override="childStyle">
                                        <p:cTn id="128" dur="2000" fill="hold"/>
                                        <p:tgtEl>
                                          <p:spTgt spid="4">
                                            <p:txEl>
                                              <p:pRg st="0" end="0"/>
                                            </p:txEl>
                                          </p:spTgt>
                                        </p:tgtEl>
                                        <p:attrNameLst>
                                          <p:attrName>style.color</p:attrName>
                                        </p:attrNameLst>
                                      </p:cBhvr>
                                      <p:to>
                                        <a:srgbClr val="FFFF00"/>
                                      </p:to>
                                    </p:animClr>
                                  </p:childTnLst>
                                </p:cTn>
                              </p:par>
                              <p:par>
                                <p:cTn id="129" presetID="3" presetClass="emph" presetSubtype="10" fill="hold" grpId="1" nodeType="withEffect">
                                  <p:stCondLst>
                                    <p:cond delay="0"/>
                                  </p:stCondLst>
                                  <p:childTnLst>
                                    <p:animClr clrSpc="hsl" dir="ccw">
                                      <p:cBhvr override="childStyle">
                                        <p:cTn id="130" dur="2000" fill="hold"/>
                                        <p:tgtEl>
                                          <p:spTgt spid="4">
                                            <p:txEl>
                                              <p:pRg st="1" end="1"/>
                                            </p:txEl>
                                          </p:spTgt>
                                        </p:tgtEl>
                                        <p:attrNameLst>
                                          <p:attrName>style.color</p:attrName>
                                        </p:attrNameLst>
                                      </p:cBhvr>
                                      <p:to>
                                        <a:srgbClr val="FFFF00"/>
                                      </p:to>
                                    </p:animClr>
                                  </p:childTnLst>
                                </p:cTn>
                              </p:par>
                              <p:par>
                                <p:cTn id="131" presetID="3" presetClass="emph" presetSubtype="10" fill="hold" grpId="1" nodeType="withEffect">
                                  <p:stCondLst>
                                    <p:cond delay="0"/>
                                  </p:stCondLst>
                                  <p:childTnLst>
                                    <p:animClr clrSpc="hsl" dir="ccw">
                                      <p:cBhvr override="childStyle">
                                        <p:cTn id="132" dur="2000" fill="hold"/>
                                        <p:tgtEl>
                                          <p:spTgt spid="4">
                                            <p:txEl>
                                              <p:pRg st="2" end="2"/>
                                            </p:txEl>
                                          </p:spTgt>
                                        </p:tgtEl>
                                        <p:attrNameLst>
                                          <p:attrName>style.color</p:attrName>
                                        </p:attrNameLst>
                                      </p:cBhvr>
                                      <p:to>
                                        <a:srgbClr val="FFFF00"/>
                                      </p:to>
                                    </p:animClr>
                                  </p:childTnLst>
                                </p:cTn>
                              </p:par>
                              <p:par>
                                <p:cTn id="133" presetID="3" presetClass="emph" presetSubtype="10" fill="hold" grpId="1" nodeType="withEffect">
                                  <p:stCondLst>
                                    <p:cond delay="0"/>
                                  </p:stCondLst>
                                  <p:childTnLst>
                                    <p:animClr clrSpc="hsl" dir="ccw">
                                      <p:cBhvr override="childStyle">
                                        <p:cTn id="134" dur="2000" fill="hold"/>
                                        <p:tgtEl>
                                          <p:spTgt spid="4">
                                            <p:txEl>
                                              <p:pRg st="3" end="3"/>
                                            </p:txEl>
                                          </p:spTgt>
                                        </p:tgtEl>
                                        <p:attrNameLst>
                                          <p:attrName>style.color</p:attrName>
                                        </p:attrNameLst>
                                      </p:cBhvr>
                                      <p:to>
                                        <a:srgbClr val="FFFF00"/>
                                      </p:to>
                                    </p:animClr>
                                  </p:childTnLst>
                                </p:cTn>
                              </p:par>
                              <p:par>
                                <p:cTn id="135" presetID="3" presetClass="emph" presetSubtype="10" fill="hold" grpId="1" nodeType="withEffect">
                                  <p:stCondLst>
                                    <p:cond delay="0"/>
                                  </p:stCondLst>
                                  <p:childTnLst>
                                    <p:animClr clrSpc="hsl" dir="ccw">
                                      <p:cBhvr override="childStyle">
                                        <p:cTn id="136" dur="2000" fill="hold"/>
                                        <p:tgtEl>
                                          <p:spTgt spid="4">
                                            <p:txEl>
                                              <p:pRg st="4" end="4"/>
                                            </p:txEl>
                                          </p:spTgt>
                                        </p:tgtEl>
                                        <p:attrNameLst>
                                          <p:attrName>style.color</p:attrName>
                                        </p:attrNameLst>
                                      </p:cBhvr>
                                      <p:to>
                                        <a:srgbClr val="FFFF00"/>
                                      </p:to>
                                    </p:animClr>
                                  </p:childTnLst>
                                </p:cTn>
                              </p:par>
                              <p:par>
                                <p:cTn id="137" presetID="3" presetClass="emph" presetSubtype="10" fill="hold" grpId="1" nodeType="withEffect">
                                  <p:stCondLst>
                                    <p:cond delay="0"/>
                                  </p:stCondLst>
                                  <p:childTnLst>
                                    <p:animClr clrSpc="hsl" dir="ccw">
                                      <p:cBhvr override="childStyle">
                                        <p:cTn id="138" dur="2000" fill="hold"/>
                                        <p:tgtEl>
                                          <p:spTgt spid="4">
                                            <p:txEl>
                                              <p:pRg st="5" end="5"/>
                                            </p:txEl>
                                          </p:spTgt>
                                        </p:tgtEl>
                                        <p:attrNameLst>
                                          <p:attrName>style.color</p:attrName>
                                        </p:attrNameLst>
                                      </p:cBhvr>
                                      <p:to>
                                        <a:srgbClr val="FFFF00"/>
                                      </p:to>
                                    </p:animClr>
                                  </p:childTnLst>
                                </p:cTn>
                              </p:par>
                              <p:par>
                                <p:cTn id="139" presetID="3" presetClass="emph" presetSubtype="10" fill="hold" grpId="1" nodeType="withEffect">
                                  <p:stCondLst>
                                    <p:cond delay="0"/>
                                  </p:stCondLst>
                                  <p:childTnLst>
                                    <p:animClr clrSpc="hsl" dir="ccw">
                                      <p:cBhvr override="childStyle">
                                        <p:cTn id="140" dur="2000" fill="hold"/>
                                        <p:tgtEl>
                                          <p:spTgt spid="4">
                                            <p:txEl>
                                              <p:pRg st="6" end="6"/>
                                            </p:txEl>
                                          </p:spTgt>
                                        </p:tgtEl>
                                        <p:attrNameLst>
                                          <p:attrName>style.color</p:attrName>
                                        </p:attrNameLst>
                                      </p:cBhvr>
                                      <p:to>
                                        <a:srgbClr val="FFFF00"/>
                                      </p:to>
                                    </p:animClr>
                                  </p:childTnLst>
                                </p:cTn>
                              </p:par>
                              <p:par>
                                <p:cTn id="141" presetID="3" presetClass="emph" presetSubtype="10" fill="hold" grpId="1" nodeType="withEffect">
                                  <p:stCondLst>
                                    <p:cond delay="0"/>
                                  </p:stCondLst>
                                  <p:childTnLst>
                                    <p:animClr clrSpc="hsl" dir="ccw">
                                      <p:cBhvr override="childStyle">
                                        <p:cTn id="142" dur="2000" fill="hold"/>
                                        <p:tgtEl>
                                          <p:spTgt spid="4">
                                            <p:txEl>
                                              <p:pRg st="7" end="7"/>
                                            </p:txEl>
                                          </p:spTgt>
                                        </p:tgtEl>
                                        <p:attrNameLst>
                                          <p:attrName>style.color</p:attrName>
                                        </p:attrNameLst>
                                      </p:cBhvr>
                                      <p:to>
                                        <a:srgbClr val="FFFF00"/>
                                      </p:to>
                                    </p:animClr>
                                  </p:childTnLst>
                                </p:cTn>
                              </p:par>
                              <p:par>
                                <p:cTn id="143" presetID="3" presetClass="emph" presetSubtype="10" fill="hold" grpId="1" nodeType="withEffect">
                                  <p:stCondLst>
                                    <p:cond delay="0"/>
                                  </p:stCondLst>
                                  <p:childTnLst>
                                    <p:animClr clrSpc="hsl" dir="ccw">
                                      <p:cBhvr override="childStyle">
                                        <p:cTn id="144" dur="2000" fill="hold"/>
                                        <p:tgtEl>
                                          <p:spTgt spid="4">
                                            <p:txEl>
                                              <p:pRg st="8" end="8"/>
                                            </p:txEl>
                                          </p:spTgt>
                                        </p:tgtEl>
                                        <p:attrNameLst>
                                          <p:attrName>style.color</p:attrName>
                                        </p:attrNameLst>
                                      </p:cBhvr>
                                      <p:to>
                                        <a:srgbClr val="FFFF00"/>
                                      </p:to>
                                    </p:animClr>
                                  </p:childTnLst>
                                </p:cTn>
                              </p:par>
                              <p:par>
                                <p:cTn id="145" presetID="3" presetClass="emph" presetSubtype="10" fill="hold" grpId="1" nodeType="withEffect">
                                  <p:stCondLst>
                                    <p:cond delay="0"/>
                                  </p:stCondLst>
                                  <p:childTnLst>
                                    <p:animClr clrSpc="hsl" dir="ccw">
                                      <p:cBhvr override="childStyle">
                                        <p:cTn id="146" dur="2000" fill="hold"/>
                                        <p:tgtEl>
                                          <p:spTgt spid="4">
                                            <p:txEl>
                                              <p:pRg st="9" end="9"/>
                                            </p:txEl>
                                          </p:spTgt>
                                        </p:tgtEl>
                                        <p:attrNameLst>
                                          <p:attrName>style.color</p:attrName>
                                        </p:attrNameLst>
                                      </p:cBhvr>
                                      <p:to>
                                        <a:srgbClr val="FFFF00"/>
                                      </p:to>
                                    </p:animClr>
                                  </p:childTnLst>
                                </p:cTn>
                              </p:par>
                              <p:par>
                                <p:cTn id="147" presetID="3" presetClass="emph" presetSubtype="10" fill="hold" grpId="1" nodeType="withEffect">
                                  <p:stCondLst>
                                    <p:cond delay="0"/>
                                  </p:stCondLst>
                                  <p:childTnLst>
                                    <p:animClr clrSpc="hsl" dir="ccw">
                                      <p:cBhvr override="childStyle">
                                        <p:cTn id="148" dur="2000" fill="hold"/>
                                        <p:tgtEl>
                                          <p:spTgt spid="4">
                                            <p:txEl>
                                              <p:pRg st="10" end="10"/>
                                            </p:txEl>
                                          </p:spTgt>
                                        </p:tgtEl>
                                        <p:attrNameLst>
                                          <p:attrName>style.color</p:attrName>
                                        </p:attrNameLst>
                                      </p:cBhvr>
                                      <p:to>
                                        <a:srgbClr val="FFFF00"/>
                                      </p:to>
                                    </p:animClr>
                                  </p:childTnLst>
                                </p:cTn>
                              </p:par>
                              <p:par>
                                <p:cTn id="149" presetID="3" presetClass="emph" presetSubtype="10" fill="hold" grpId="1" nodeType="withEffect">
                                  <p:stCondLst>
                                    <p:cond delay="0"/>
                                  </p:stCondLst>
                                  <p:childTnLst>
                                    <p:animClr clrSpc="hsl" dir="ccw">
                                      <p:cBhvr override="childStyle">
                                        <p:cTn id="150" dur="2000" fill="hold"/>
                                        <p:tgtEl>
                                          <p:spTgt spid="4">
                                            <p:txEl>
                                              <p:pRg st="11" end="11"/>
                                            </p:txEl>
                                          </p:spTgt>
                                        </p:tgtEl>
                                        <p:attrNameLst>
                                          <p:attrName>style.color</p:attrName>
                                        </p:attrNameLst>
                                      </p:cBhvr>
                                      <p:to>
                                        <a:srgbClr val="FFFF00"/>
                                      </p:to>
                                    </p:animClr>
                                  </p:childTnLst>
                                </p:cTn>
                              </p:par>
                              <p:par>
                                <p:cTn id="151" presetID="3" presetClass="emph" presetSubtype="10" fill="hold" grpId="1" nodeType="withEffect">
                                  <p:stCondLst>
                                    <p:cond delay="0"/>
                                  </p:stCondLst>
                                  <p:childTnLst>
                                    <p:animClr clrSpc="hsl" dir="ccw">
                                      <p:cBhvr override="childStyle">
                                        <p:cTn id="152" dur="2000" fill="hold"/>
                                        <p:tgtEl>
                                          <p:spTgt spid="4">
                                            <p:txEl>
                                              <p:pRg st="12" end="12"/>
                                            </p:txEl>
                                          </p:spTgt>
                                        </p:tgtEl>
                                        <p:attrNameLst>
                                          <p:attrName>style.color</p:attrName>
                                        </p:attrNameLst>
                                      </p:cBhvr>
                                      <p:to>
                                        <a:srgbClr val="FFFF00"/>
                                      </p:to>
                                    </p:animClr>
                                  </p:childTnLst>
                                </p:cTn>
                              </p:par>
                            </p:childTnLst>
                          </p:cTn>
                        </p:par>
                        <p:par>
                          <p:cTn id="153" fill="hold">
                            <p:stCondLst>
                              <p:cond delay="2000"/>
                            </p:stCondLst>
                            <p:childTnLst>
                              <p:par>
                                <p:cTn id="154" presetID="0" presetClass="exit" presetSubtype="0" fill="hold" grpId="1" nodeType="afterEffect">
                                  <p:stCondLst>
                                    <p:cond delay="300"/>
                                  </p:stCondLst>
                                  <p:childTnLst>
                                    <p:set>
                                      <p:cBhvr>
                                        <p:cTn id="155" dur="1" fill="hold">
                                          <p:stCondLst>
                                            <p:cond delay="1499"/>
                                          </p:stCondLst>
                                        </p:cTn>
                                        <p:tgtEl>
                                          <p:spTgt spid="5"/>
                                        </p:tgtEl>
                                        <p:attrNameLst>
                                          <p:attrName>style.visibility</p:attrName>
                                        </p:attrNameLst>
                                      </p:cBhvr>
                                      <p:to>
                                        <p:strVal val="hidden"/>
                                      </p:to>
                                    </p:set>
                                    <p:animEffect transition="out" filter="dissolve">
                                      <p:cBhvr>
                                        <p:cTn id="156" dur="1500">
                                          <p:stCondLst>
                                            <p:cond delay="0"/>
                                          </p:stCondLst>
                                        </p:cTn>
                                        <p:tgtEl>
                                          <p:spTgt spid="5"/>
                                        </p:tgtEl>
                                      </p:cBhvr>
                                    </p:animEffect>
                                    <p:anim to="" calcmode="lin" valueType="num">
                                      <p:cBhvr>
                                        <p:cTn id="157"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58"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59" fill="hold">
                            <p:stCondLst>
                              <p:cond delay="3800"/>
                            </p:stCondLst>
                            <p:childTnLst>
                              <p:par>
                                <p:cTn id="160" presetID="23" presetClass="exit" presetSubtype="32" fill="hold" nodeType="afterEffect">
                                  <p:stCondLst>
                                    <p:cond delay="0"/>
                                  </p:stCondLst>
                                  <p:childTnLst>
                                    <p:anim calcmode="lin" valueType="num">
                                      <p:cBhvr>
                                        <p:cTn id="161" dur="1750"/>
                                        <p:tgtEl>
                                          <p:spTgt spid="4">
                                            <p:txEl>
                                              <p:pRg st="0" end="0"/>
                                            </p:txEl>
                                          </p:spTgt>
                                        </p:tgtEl>
                                        <p:attrNameLst>
                                          <p:attrName>ppt_w</p:attrName>
                                        </p:attrNameLst>
                                      </p:cBhvr>
                                      <p:tavLst>
                                        <p:tav tm="0">
                                          <p:val>
                                            <p:strVal val="ppt_w"/>
                                          </p:val>
                                        </p:tav>
                                        <p:tav tm="100000">
                                          <p:val>
                                            <p:fltVal val="0"/>
                                          </p:val>
                                        </p:tav>
                                      </p:tavLst>
                                    </p:anim>
                                    <p:anim calcmode="lin" valueType="num">
                                      <p:cBhvr>
                                        <p:cTn id="162" dur="1750"/>
                                        <p:tgtEl>
                                          <p:spTgt spid="4">
                                            <p:txEl>
                                              <p:pRg st="0" end="0"/>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0" end="0"/>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1" end="1"/>
                                            </p:txEl>
                                          </p:spTgt>
                                        </p:tgtEl>
                                        <p:attrNameLst>
                                          <p:attrName>ppt_w</p:attrName>
                                        </p:attrNameLst>
                                      </p:cBhvr>
                                      <p:tavLst>
                                        <p:tav tm="0">
                                          <p:val>
                                            <p:strVal val="ppt_w"/>
                                          </p:val>
                                        </p:tav>
                                        <p:tav tm="100000">
                                          <p:val>
                                            <p:fltVal val="0"/>
                                          </p:val>
                                        </p:tav>
                                      </p:tavLst>
                                    </p:anim>
                                    <p:anim calcmode="lin" valueType="num">
                                      <p:cBhvr>
                                        <p:cTn id="166" dur="1750"/>
                                        <p:tgtEl>
                                          <p:spTgt spid="4">
                                            <p:txEl>
                                              <p:pRg st="1" end="1"/>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1" end="1"/>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2" end="2"/>
                                            </p:txEl>
                                          </p:spTgt>
                                        </p:tgtEl>
                                        <p:attrNameLst>
                                          <p:attrName>ppt_w</p:attrName>
                                        </p:attrNameLst>
                                      </p:cBhvr>
                                      <p:tavLst>
                                        <p:tav tm="0">
                                          <p:val>
                                            <p:strVal val="ppt_w"/>
                                          </p:val>
                                        </p:tav>
                                        <p:tav tm="100000">
                                          <p:val>
                                            <p:fltVal val="0"/>
                                          </p:val>
                                        </p:tav>
                                      </p:tavLst>
                                    </p:anim>
                                    <p:anim calcmode="lin" valueType="num">
                                      <p:cBhvr>
                                        <p:cTn id="170" dur="1750"/>
                                        <p:tgtEl>
                                          <p:spTgt spid="4">
                                            <p:txEl>
                                              <p:pRg st="2" end="2"/>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2" end="2"/>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3" end="3"/>
                                            </p:txEl>
                                          </p:spTgt>
                                        </p:tgtEl>
                                        <p:attrNameLst>
                                          <p:attrName>ppt_w</p:attrName>
                                        </p:attrNameLst>
                                      </p:cBhvr>
                                      <p:tavLst>
                                        <p:tav tm="0">
                                          <p:val>
                                            <p:strVal val="ppt_w"/>
                                          </p:val>
                                        </p:tav>
                                        <p:tav tm="100000">
                                          <p:val>
                                            <p:fltVal val="0"/>
                                          </p:val>
                                        </p:tav>
                                      </p:tavLst>
                                    </p:anim>
                                    <p:anim calcmode="lin" valueType="num">
                                      <p:cBhvr>
                                        <p:cTn id="174" dur="1750"/>
                                        <p:tgtEl>
                                          <p:spTgt spid="4">
                                            <p:txEl>
                                              <p:pRg st="3" end="3"/>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3" end="3"/>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4" end="4"/>
                                            </p:txEl>
                                          </p:spTgt>
                                        </p:tgtEl>
                                        <p:attrNameLst>
                                          <p:attrName>ppt_w</p:attrName>
                                        </p:attrNameLst>
                                      </p:cBhvr>
                                      <p:tavLst>
                                        <p:tav tm="0">
                                          <p:val>
                                            <p:strVal val="ppt_w"/>
                                          </p:val>
                                        </p:tav>
                                        <p:tav tm="100000">
                                          <p:val>
                                            <p:fltVal val="0"/>
                                          </p:val>
                                        </p:tav>
                                      </p:tavLst>
                                    </p:anim>
                                    <p:anim calcmode="lin" valueType="num">
                                      <p:cBhvr>
                                        <p:cTn id="178" dur="1750"/>
                                        <p:tgtEl>
                                          <p:spTgt spid="4">
                                            <p:txEl>
                                              <p:pRg st="4" end="4"/>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4" end="4"/>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5" end="5"/>
                                            </p:txEl>
                                          </p:spTgt>
                                        </p:tgtEl>
                                        <p:attrNameLst>
                                          <p:attrName>ppt_w</p:attrName>
                                        </p:attrNameLst>
                                      </p:cBhvr>
                                      <p:tavLst>
                                        <p:tav tm="0">
                                          <p:val>
                                            <p:strVal val="ppt_w"/>
                                          </p:val>
                                        </p:tav>
                                        <p:tav tm="100000">
                                          <p:val>
                                            <p:fltVal val="0"/>
                                          </p:val>
                                        </p:tav>
                                      </p:tavLst>
                                    </p:anim>
                                    <p:anim calcmode="lin" valueType="num">
                                      <p:cBhvr>
                                        <p:cTn id="182" dur="1750"/>
                                        <p:tgtEl>
                                          <p:spTgt spid="4">
                                            <p:txEl>
                                              <p:pRg st="5" end="5"/>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5" end="5"/>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6" end="6"/>
                                            </p:txEl>
                                          </p:spTgt>
                                        </p:tgtEl>
                                        <p:attrNameLst>
                                          <p:attrName>ppt_w</p:attrName>
                                        </p:attrNameLst>
                                      </p:cBhvr>
                                      <p:tavLst>
                                        <p:tav tm="0">
                                          <p:val>
                                            <p:strVal val="ppt_w"/>
                                          </p:val>
                                        </p:tav>
                                        <p:tav tm="100000">
                                          <p:val>
                                            <p:fltVal val="0"/>
                                          </p:val>
                                        </p:tav>
                                      </p:tavLst>
                                    </p:anim>
                                    <p:anim calcmode="lin" valueType="num">
                                      <p:cBhvr>
                                        <p:cTn id="186" dur="1750"/>
                                        <p:tgtEl>
                                          <p:spTgt spid="4">
                                            <p:txEl>
                                              <p:pRg st="6" end="6"/>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6" end="6"/>
                                            </p:txEl>
                                          </p:spTgt>
                                        </p:tgtEl>
                                        <p:attrNameLst>
                                          <p:attrName>style.visibility</p:attrName>
                                        </p:attrNameLst>
                                      </p:cBhvr>
                                      <p:to>
                                        <p:strVal val="hidden"/>
                                      </p:to>
                                    </p:set>
                                  </p:childTnLst>
                                </p:cTn>
                              </p:par>
                              <p:par>
                                <p:cTn id="188" presetID="23" presetClass="exit" presetSubtype="32" fill="hold" nodeType="withEffect">
                                  <p:stCondLst>
                                    <p:cond delay="0"/>
                                  </p:stCondLst>
                                  <p:childTnLst>
                                    <p:anim calcmode="lin" valueType="num">
                                      <p:cBhvr>
                                        <p:cTn id="189" dur="1750"/>
                                        <p:tgtEl>
                                          <p:spTgt spid="4">
                                            <p:txEl>
                                              <p:pRg st="7" end="7"/>
                                            </p:txEl>
                                          </p:spTgt>
                                        </p:tgtEl>
                                        <p:attrNameLst>
                                          <p:attrName>ppt_w</p:attrName>
                                        </p:attrNameLst>
                                      </p:cBhvr>
                                      <p:tavLst>
                                        <p:tav tm="0">
                                          <p:val>
                                            <p:strVal val="ppt_w"/>
                                          </p:val>
                                        </p:tav>
                                        <p:tav tm="100000">
                                          <p:val>
                                            <p:fltVal val="0"/>
                                          </p:val>
                                        </p:tav>
                                      </p:tavLst>
                                    </p:anim>
                                    <p:anim calcmode="lin" valueType="num">
                                      <p:cBhvr>
                                        <p:cTn id="190" dur="1750"/>
                                        <p:tgtEl>
                                          <p:spTgt spid="4">
                                            <p:txEl>
                                              <p:pRg st="7" end="7"/>
                                            </p:txEl>
                                          </p:spTgt>
                                        </p:tgtEl>
                                        <p:attrNameLst>
                                          <p:attrName>ppt_h</p:attrName>
                                        </p:attrNameLst>
                                      </p:cBhvr>
                                      <p:tavLst>
                                        <p:tav tm="0">
                                          <p:val>
                                            <p:strVal val="ppt_h"/>
                                          </p:val>
                                        </p:tav>
                                        <p:tav tm="100000">
                                          <p:val>
                                            <p:fltVal val="0"/>
                                          </p:val>
                                        </p:tav>
                                      </p:tavLst>
                                    </p:anim>
                                    <p:set>
                                      <p:cBhvr>
                                        <p:cTn id="191" dur="1" fill="hold">
                                          <p:stCondLst>
                                            <p:cond delay="1749"/>
                                          </p:stCondLst>
                                        </p:cTn>
                                        <p:tgtEl>
                                          <p:spTgt spid="4">
                                            <p:txEl>
                                              <p:pRg st="7" end="7"/>
                                            </p:txEl>
                                          </p:spTgt>
                                        </p:tgtEl>
                                        <p:attrNameLst>
                                          <p:attrName>style.visibility</p:attrName>
                                        </p:attrNameLst>
                                      </p:cBhvr>
                                      <p:to>
                                        <p:strVal val="hidden"/>
                                      </p:to>
                                    </p:set>
                                  </p:childTnLst>
                                </p:cTn>
                              </p:par>
                              <p:par>
                                <p:cTn id="192" presetID="23" presetClass="exit" presetSubtype="32" fill="hold" nodeType="withEffect">
                                  <p:stCondLst>
                                    <p:cond delay="0"/>
                                  </p:stCondLst>
                                  <p:childTnLst>
                                    <p:anim calcmode="lin" valueType="num">
                                      <p:cBhvr>
                                        <p:cTn id="193" dur="1750"/>
                                        <p:tgtEl>
                                          <p:spTgt spid="4">
                                            <p:txEl>
                                              <p:pRg st="8" end="8"/>
                                            </p:txEl>
                                          </p:spTgt>
                                        </p:tgtEl>
                                        <p:attrNameLst>
                                          <p:attrName>ppt_w</p:attrName>
                                        </p:attrNameLst>
                                      </p:cBhvr>
                                      <p:tavLst>
                                        <p:tav tm="0">
                                          <p:val>
                                            <p:strVal val="ppt_w"/>
                                          </p:val>
                                        </p:tav>
                                        <p:tav tm="100000">
                                          <p:val>
                                            <p:fltVal val="0"/>
                                          </p:val>
                                        </p:tav>
                                      </p:tavLst>
                                    </p:anim>
                                    <p:anim calcmode="lin" valueType="num">
                                      <p:cBhvr>
                                        <p:cTn id="194" dur="1750"/>
                                        <p:tgtEl>
                                          <p:spTgt spid="4">
                                            <p:txEl>
                                              <p:pRg st="8" end="8"/>
                                            </p:txEl>
                                          </p:spTgt>
                                        </p:tgtEl>
                                        <p:attrNameLst>
                                          <p:attrName>ppt_h</p:attrName>
                                        </p:attrNameLst>
                                      </p:cBhvr>
                                      <p:tavLst>
                                        <p:tav tm="0">
                                          <p:val>
                                            <p:strVal val="ppt_h"/>
                                          </p:val>
                                        </p:tav>
                                        <p:tav tm="100000">
                                          <p:val>
                                            <p:fltVal val="0"/>
                                          </p:val>
                                        </p:tav>
                                      </p:tavLst>
                                    </p:anim>
                                    <p:set>
                                      <p:cBhvr>
                                        <p:cTn id="195" dur="1" fill="hold">
                                          <p:stCondLst>
                                            <p:cond delay="1749"/>
                                          </p:stCondLst>
                                        </p:cTn>
                                        <p:tgtEl>
                                          <p:spTgt spid="4">
                                            <p:txEl>
                                              <p:pRg st="8" end="8"/>
                                            </p:txEl>
                                          </p:spTgt>
                                        </p:tgtEl>
                                        <p:attrNameLst>
                                          <p:attrName>style.visibility</p:attrName>
                                        </p:attrNameLst>
                                      </p:cBhvr>
                                      <p:to>
                                        <p:strVal val="hidden"/>
                                      </p:to>
                                    </p:set>
                                  </p:childTnLst>
                                </p:cTn>
                              </p:par>
                              <p:par>
                                <p:cTn id="196" presetID="23" presetClass="exit" presetSubtype="32" fill="hold" nodeType="withEffect">
                                  <p:stCondLst>
                                    <p:cond delay="0"/>
                                  </p:stCondLst>
                                  <p:childTnLst>
                                    <p:anim calcmode="lin" valueType="num">
                                      <p:cBhvr>
                                        <p:cTn id="197" dur="1750"/>
                                        <p:tgtEl>
                                          <p:spTgt spid="4">
                                            <p:txEl>
                                              <p:pRg st="9" end="9"/>
                                            </p:txEl>
                                          </p:spTgt>
                                        </p:tgtEl>
                                        <p:attrNameLst>
                                          <p:attrName>ppt_w</p:attrName>
                                        </p:attrNameLst>
                                      </p:cBhvr>
                                      <p:tavLst>
                                        <p:tav tm="0">
                                          <p:val>
                                            <p:strVal val="ppt_w"/>
                                          </p:val>
                                        </p:tav>
                                        <p:tav tm="100000">
                                          <p:val>
                                            <p:fltVal val="0"/>
                                          </p:val>
                                        </p:tav>
                                      </p:tavLst>
                                    </p:anim>
                                    <p:anim calcmode="lin" valueType="num">
                                      <p:cBhvr>
                                        <p:cTn id="198" dur="1750"/>
                                        <p:tgtEl>
                                          <p:spTgt spid="4">
                                            <p:txEl>
                                              <p:pRg st="9" end="9"/>
                                            </p:txEl>
                                          </p:spTgt>
                                        </p:tgtEl>
                                        <p:attrNameLst>
                                          <p:attrName>ppt_h</p:attrName>
                                        </p:attrNameLst>
                                      </p:cBhvr>
                                      <p:tavLst>
                                        <p:tav tm="0">
                                          <p:val>
                                            <p:strVal val="ppt_h"/>
                                          </p:val>
                                        </p:tav>
                                        <p:tav tm="100000">
                                          <p:val>
                                            <p:fltVal val="0"/>
                                          </p:val>
                                        </p:tav>
                                      </p:tavLst>
                                    </p:anim>
                                    <p:set>
                                      <p:cBhvr>
                                        <p:cTn id="199" dur="1" fill="hold">
                                          <p:stCondLst>
                                            <p:cond delay="1749"/>
                                          </p:stCondLst>
                                        </p:cTn>
                                        <p:tgtEl>
                                          <p:spTgt spid="4">
                                            <p:txEl>
                                              <p:pRg st="9" end="9"/>
                                            </p:txEl>
                                          </p:spTgt>
                                        </p:tgtEl>
                                        <p:attrNameLst>
                                          <p:attrName>style.visibility</p:attrName>
                                        </p:attrNameLst>
                                      </p:cBhvr>
                                      <p:to>
                                        <p:strVal val="hidden"/>
                                      </p:to>
                                    </p:set>
                                  </p:childTnLst>
                                </p:cTn>
                              </p:par>
                              <p:par>
                                <p:cTn id="200" presetID="23" presetClass="exit" presetSubtype="32" fill="hold" nodeType="withEffect">
                                  <p:stCondLst>
                                    <p:cond delay="0"/>
                                  </p:stCondLst>
                                  <p:childTnLst>
                                    <p:anim calcmode="lin" valueType="num">
                                      <p:cBhvr>
                                        <p:cTn id="201" dur="1750"/>
                                        <p:tgtEl>
                                          <p:spTgt spid="4">
                                            <p:txEl>
                                              <p:pRg st="10" end="10"/>
                                            </p:txEl>
                                          </p:spTgt>
                                        </p:tgtEl>
                                        <p:attrNameLst>
                                          <p:attrName>ppt_w</p:attrName>
                                        </p:attrNameLst>
                                      </p:cBhvr>
                                      <p:tavLst>
                                        <p:tav tm="0">
                                          <p:val>
                                            <p:strVal val="ppt_w"/>
                                          </p:val>
                                        </p:tav>
                                        <p:tav tm="100000">
                                          <p:val>
                                            <p:fltVal val="0"/>
                                          </p:val>
                                        </p:tav>
                                      </p:tavLst>
                                    </p:anim>
                                    <p:anim calcmode="lin" valueType="num">
                                      <p:cBhvr>
                                        <p:cTn id="202" dur="1750"/>
                                        <p:tgtEl>
                                          <p:spTgt spid="4">
                                            <p:txEl>
                                              <p:pRg st="10" end="10"/>
                                            </p:txEl>
                                          </p:spTgt>
                                        </p:tgtEl>
                                        <p:attrNameLst>
                                          <p:attrName>ppt_h</p:attrName>
                                        </p:attrNameLst>
                                      </p:cBhvr>
                                      <p:tavLst>
                                        <p:tav tm="0">
                                          <p:val>
                                            <p:strVal val="ppt_h"/>
                                          </p:val>
                                        </p:tav>
                                        <p:tav tm="100000">
                                          <p:val>
                                            <p:fltVal val="0"/>
                                          </p:val>
                                        </p:tav>
                                      </p:tavLst>
                                    </p:anim>
                                    <p:set>
                                      <p:cBhvr>
                                        <p:cTn id="203" dur="1" fill="hold">
                                          <p:stCondLst>
                                            <p:cond delay="1749"/>
                                          </p:stCondLst>
                                        </p:cTn>
                                        <p:tgtEl>
                                          <p:spTgt spid="4">
                                            <p:txEl>
                                              <p:pRg st="10" end="10"/>
                                            </p:txEl>
                                          </p:spTgt>
                                        </p:tgtEl>
                                        <p:attrNameLst>
                                          <p:attrName>style.visibility</p:attrName>
                                        </p:attrNameLst>
                                      </p:cBhvr>
                                      <p:to>
                                        <p:strVal val="hidden"/>
                                      </p:to>
                                    </p:set>
                                  </p:childTnLst>
                                </p:cTn>
                              </p:par>
                              <p:par>
                                <p:cTn id="204" presetID="23" presetClass="exit" presetSubtype="32" fill="hold" nodeType="withEffect">
                                  <p:stCondLst>
                                    <p:cond delay="0"/>
                                  </p:stCondLst>
                                  <p:childTnLst>
                                    <p:anim calcmode="lin" valueType="num">
                                      <p:cBhvr>
                                        <p:cTn id="205" dur="1750"/>
                                        <p:tgtEl>
                                          <p:spTgt spid="4">
                                            <p:txEl>
                                              <p:pRg st="11" end="11"/>
                                            </p:txEl>
                                          </p:spTgt>
                                        </p:tgtEl>
                                        <p:attrNameLst>
                                          <p:attrName>ppt_w</p:attrName>
                                        </p:attrNameLst>
                                      </p:cBhvr>
                                      <p:tavLst>
                                        <p:tav tm="0">
                                          <p:val>
                                            <p:strVal val="ppt_w"/>
                                          </p:val>
                                        </p:tav>
                                        <p:tav tm="100000">
                                          <p:val>
                                            <p:fltVal val="0"/>
                                          </p:val>
                                        </p:tav>
                                      </p:tavLst>
                                    </p:anim>
                                    <p:anim calcmode="lin" valueType="num">
                                      <p:cBhvr>
                                        <p:cTn id="206" dur="1750"/>
                                        <p:tgtEl>
                                          <p:spTgt spid="4">
                                            <p:txEl>
                                              <p:pRg st="11" end="11"/>
                                            </p:txEl>
                                          </p:spTgt>
                                        </p:tgtEl>
                                        <p:attrNameLst>
                                          <p:attrName>ppt_h</p:attrName>
                                        </p:attrNameLst>
                                      </p:cBhvr>
                                      <p:tavLst>
                                        <p:tav tm="0">
                                          <p:val>
                                            <p:strVal val="ppt_h"/>
                                          </p:val>
                                        </p:tav>
                                        <p:tav tm="100000">
                                          <p:val>
                                            <p:fltVal val="0"/>
                                          </p:val>
                                        </p:tav>
                                      </p:tavLst>
                                    </p:anim>
                                    <p:set>
                                      <p:cBhvr>
                                        <p:cTn id="207" dur="1" fill="hold">
                                          <p:stCondLst>
                                            <p:cond delay="1749"/>
                                          </p:stCondLst>
                                        </p:cTn>
                                        <p:tgtEl>
                                          <p:spTgt spid="4">
                                            <p:txEl>
                                              <p:pRg st="11" end="11"/>
                                            </p:txEl>
                                          </p:spTgt>
                                        </p:tgtEl>
                                        <p:attrNameLst>
                                          <p:attrName>style.visibility</p:attrName>
                                        </p:attrNameLst>
                                      </p:cBhvr>
                                      <p:to>
                                        <p:strVal val="hidden"/>
                                      </p:to>
                                    </p:set>
                                  </p:childTnLst>
                                </p:cTn>
                              </p:par>
                              <p:par>
                                <p:cTn id="208" presetID="23" presetClass="exit" presetSubtype="32" fill="hold" nodeType="withEffect">
                                  <p:stCondLst>
                                    <p:cond delay="0"/>
                                  </p:stCondLst>
                                  <p:childTnLst>
                                    <p:anim calcmode="lin" valueType="num">
                                      <p:cBhvr>
                                        <p:cTn id="209" dur="1750"/>
                                        <p:tgtEl>
                                          <p:spTgt spid="4">
                                            <p:txEl>
                                              <p:pRg st="12" end="12"/>
                                            </p:txEl>
                                          </p:spTgt>
                                        </p:tgtEl>
                                        <p:attrNameLst>
                                          <p:attrName>ppt_w</p:attrName>
                                        </p:attrNameLst>
                                      </p:cBhvr>
                                      <p:tavLst>
                                        <p:tav tm="0">
                                          <p:val>
                                            <p:strVal val="ppt_w"/>
                                          </p:val>
                                        </p:tav>
                                        <p:tav tm="100000">
                                          <p:val>
                                            <p:fltVal val="0"/>
                                          </p:val>
                                        </p:tav>
                                      </p:tavLst>
                                    </p:anim>
                                    <p:anim calcmode="lin" valueType="num">
                                      <p:cBhvr>
                                        <p:cTn id="210" dur="1750"/>
                                        <p:tgtEl>
                                          <p:spTgt spid="4">
                                            <p:txEl>
                                              <p:pRg st="12" end="12"/>
                                            </p:txEl>
                                          </p:spTgt>
                                        </p:tgtEl>
                                        <p:attrNameLst>
                                          <p:attrName>ppt_h</p:attrName>
                                        </p:attrNameLst>
                                      </p:cBhvr>
                                      <p:tavLst>
                                        <p:tav tm="0">
                                          <p:val>
                                            <p:strVal val="ppt_h"/>
                                          </p:val>
                                        </p:tav>
                                        <p:tav tm="100000">
                                          <p:val>
                                            <p:fltVal val="0"/>
                                          </p:val>
                                        </p:tav>
                                      </p:tavLst>
                                    </p:anim>
                                    <p:set>
                                      <p:cBhvr>
                                        <p:cTn id="211" dur="1" fill="hold">
                                          <p:stCondLst>
                                            <p:cond delay="1749"/>
                                          </p:stCondLst>
                                        </p:cTn>
                                        <p:tgtEl>
                                          <p:spTgt spid="4">
                                            <p:txEl>
                                              <p:pRg st="12" end="12"/>
                                            </p:txEl>
                                          </p:spTgt>
                                        </p:tgtEl>
                                        <p:attrNameLst>
                                          <p:attrName>style.visibility</p:attrName>
                                        </p:attrNameLst>
                                      </p:cBhvr>
                                      <p:to>
                                        <p:strVal val="hidden"/>
                                      </p:to>
                                    </p:set>
                                  </p:childTnLst>
                                </p:cTn>
                              </p:par>
                              <p:par>
                                <p:cTn id="212" presetID="0" presetClass="path" presetSubtype="0" accel="50000" decel="50000" fill="hold" nodeType="withEffect">
                                  <p:stCondLst>
                                    <p:cond delay="0"/>
                                  </p:stCondLst>
                                  <p:childTnLst>
                                    <p:animMotion origin="layout" path="M -2.5E-6 3.7037E-6 L 0.10469 0.81759 " pathEditMode="relative" rAng="0" ptsTypes="AA">
                                      <p:cBhvr>
                                        <p:cTn id="213" dur="1750" fill="hold"/>
                                        <p:tgtEl>
                                          <p:spTgt spid="4">
                                            <p:txEl>
                                              <p:pRg st="0" end="0"/>
                                            </p:txEl>
                                          </p:spTgt>
                                        </p:tgtEl>
                                        <p:attrNameLst>
                                          <p:attrName>ppt_x</p:attrName>
                                          <p:attrName>ppt_y</p:attrName>
                                        </p:attrNameLst>
                                      </p:cBhvr>
                                      <p:rCtr x="5226" y="40880"/>
                                    </p:animMotion>
                                  </p:childTnLst>
                                </p:cTn>
                              </p:par>
                              <p:par>
                                <p:cTn id="214" presetID="0" presetClass="path" presetSubtype="0" accel="50000" decel="50000" fill="hold" nodeType="withEffect">
                                  <p:stCondLst>
                                    <p:cond delay="0"/>
                                  </p:stCondLst>
                                  <p:childTnLst>
                                    <p:animMotion origin="layout" path="M -1.66667E-6 -2.96296E-6 L -0.01406 0.74885 " pathEditMode="relative" rAng="0" ptsTypes="AA">
                                      <p:cBhvr>
                                        <p:cTn id="215" dur="1750" fill="hold"/>
                                        <p:tgtEl>
                                          <p:spTgt spid="4">
                                            <p:txEl>
                                              <p:pRg st="1" end="1"/>
                                            </p:txEl>
                                          </p:spTgt>
                                        </p:tgtEl>
                                        <p:attrNameLst>
                                          <p:attrName>ppt_x</p:attrName>
                                          <p:attrName>ppt_y</p:attrName>
                                        </p:attrNameLst>
                                      </p:cBhvr>
                                      <p:rCtr x="-712" y="37454"/>
                                    </p:animMotion>
                                  </p:childTnLst>
                                </p:cTn>
                              </p:par>
                              <p:par>
                                <p:cTn id="216" presetID="0" presetClass="path" presetSubtype="0" accel="50000" decel="50000" fill="hold" nodeType="withEffect">
                                  <p:stCondLst>
                                    <p:cond delay="0"/>
                                  </p:stCondLst>
                                  <p:childTnLst>
                                    <p:animMotion origin="layout" path="M -3.33333E-6 0.00023 L 0.01615 0.67732 " pathEditMode="relative" rAng="0" ptsTypes="AA">
                                      <p:cBhvr>
                                        <p:cTn id="217" dur="1750" fill="hold"/>
                                        <p:tgtEl>
                                          <p:spTgt spid="4">
                                            <p:txEl>
                                              <p:pRg st="2" end="2"/>
                                            </p:txEl>
                                          </p:spTgt>
                                        </p:tgtEl>
                                        <p:attrNameLst>
                                          <p:attrName>ppt_x</p:attrName>
                                          <p:attrName>ppt_y</p:attrName>
                                        </p:attrNameLst>
                                      </p:cBhvr>
                                      <p:rCtr x="799" y="33843"/>
                                    </p:animMotion>
                                  </p:childTnLst>
                                </p:cTn>
                              </p:par>
                              <p:par>
                                <p:cTn id="218" presetID="0" presetClass="path" presetSubtype="0" accel="50000" decel="50000" fill="hold" nodeType="withEffect">
                                  <p:stCondLst>
                                    <p:cond delay="0"/>
                                  </p:stCondLst>
                                  <p:childTnLst>
                                    <p:animMotion origin="layout" path="M -1.38889E-6 0.00047 L 0.00382 0.60394 " pathEditMode="relative" rAng="0" ptsTypes="AA">
                                      <p:cBhvr>
                                        <p:cTn id="219" dur="1750" fill="hold"/>
                                        <p:tgtEl>
                                          <p:spTgt spid="4">
                                            <p:txEl>
                                              <p:pRg st="3" end="3"/>
                                            </p:txEl>
                                          </p:spTgt>
                                        </p:tgtEl>
                                        <p:attrNameLst>
                                          <p:attrName>ppt_x</p:attrName>
                                          <p:attrName>ppt_y</p:attrName>
                                        </p:attrNameLst>
                                      </p:cBhvr>
                                      <p:rCtr x="191" y="30162"/>
                                    </p:animMotion>
                                  </p:childTnLst>
                                </p:cTn>
                              </p:par>
                              <p:par>
                                <p:cTn id="220" presetID="0" presetClass="path" presetSubtype="0" accel="50000" decel="50000" fill="hold" nodeType="withEffect">
                                  <p:stCondLst>
                                    <p:cond delay="0"/>
                                  </p:stCondLst>
                                  <p:childTnLst>
                                    <p:animMotion origin="layout" path="M -3.88889E-6 0.00069 L -0.00902 0.53403 " pathEditMode="relative" rAng="0" ptsTypes="AA">
                                      <p:cBhvr>
                                        <p:cTn id="221" dur="1750" fill="hold"/>
                                        <p:tgtEl>
                                          <p:spTgt spid="4">
                                            <p:txEl>
                                              <p:pRg st="4" end="4"/>
                                            </p:txEl>
                                          </p:spTgt>
                                        </p:tgtEl>
                                        <p:attrNameLst>
                                          <p:attrName>ppt_x</p:attrName>
                                          <p:attrName>ppt_y</p:attrName>
                                        </p:attrNameLst>
                                      </p:cBhvr>
                                      <p:rCtr x="-451" y="26667"/>
                                    </p:animMotion>
                                  </p:childTnLst>
                                </p:cTn>
                              </p:par>
                              <p:par>
                                <p:cTn id="222" presetID="0" presetClass="path" presetSubtype="0" accel="50000" decel="50000" fill="hold" nodeType="withEffect">
                                  <p:stCondLst>
                                    <p:cond delay="0"/>
                                  </p:stCondLst>
                                  <p:childTnLst>
                                    <p:animMotion origin="layout" path="M 5.55556E-7 0.00046 L -0.0033 0.45579 L -0.00208 0.45903 " pathEditMode="relative" rAng="0" ptsTypes="AAA">
                                      <p:cBhvr>
                                        <p:cTn id="223" dur="1750" fill="hold"/>
                                        <p:tgtEl>
                                          <p:spTgt spid="4">
                                            <p:txEl>
                                              <p:pRg st="5" end="5"/>
                                            </p:txEl>
                                          </p:spTgt>
                                        </p:tgtEl>
                                        <p:attrNameLst>
                                          <p:attrName>ppt_x</p:attrName>
                                          <p:attrName>ppt_y</p:attrName>
                                        </p:attrNameLst>
                                      </p:cBhvr>
                                      <p:rCtr x="-174" y="22917"/>
                                    </p:animMotion>
                                  </p:childTnLst>
                                </p:cTn>
                              </p:par>
                              <p:par>
                                <p:cTn id="224" presetID="0" presetClass="path" presetSubtype="0" accel="50000" decel="50000" fill="hold" nodeType="withEffect">
                                  <p:stCondLst>
                                    <p:cond delay="0"/>
                                  </p:stCondLst>
                                  <p:childTnLst>
                                    <p:animMotion origin="layout" path="M 3.05556E-6 0.00046 L -0.01511 0.38403 " pathEditMode="relative" rAng="0" ptsTypes="AA">
                                      <p:cBhvr>
                                        <p:cTn id="225" dur="1750" fill="hold"/>
                                        <p:tgtEl>
                                          <p:spTgt spid="4">
                                            <p:txEl>
                                              <p:pRg st="6" end="6"/>
                                            </p:txEl>
                                          </p:spTgt>
                                        </p:tgtEl>
                                        <p:attrNameLst>
                                          <p:attrName>ppt_x</p:attrName>
                                          <p:attrName>ppt_y</p:attrName>
                                        </p:attrNameLst>
                                      </p:cBhvr>
                                      <p:rCtr x="-764" y="19167"/>
                                    </p:animMotion>
                                  </p:childTnLst>
                                </p:cTn>
                              </p:par>
                              <p:par>
                                <p:cTn id="226" presetID="0" presetClass="path" presetSubtype="0" accel="50000" decel="50000" fill="hold" nodeType="withEffect">
                                  <p:stCondLst>
                                    <p:cond delay="0"/>
                                  </p:stCondLst>
                                  <p:childTnLst>
                                    <p:animMotion origin="layout" path="M -1.11111E-6 0.00046 L 0.10087 0.31065 " pathEditMode="relative" rAng="0" ptsTypes="AA">
                                      <p:cBhvr>
                                        <p:cTn id="227" dur="1750" fill="hold"/>
                                        <p:tgtEl>
                                          <p:spTgt spid="4">
                                            <p:txEl>
                                              <p:pRg st="7" end="7"/>
                                            </p:txEl>
                                          </p:spTgt>
                                        </p:tgtEl>
                                        <p:attrNameLst>
                                          <p:attrName>ppt_x</p:attrName>
                                          <p:attrName>ppt_y</p:attrName>
                                        </p:attrNameLst>
                                      </p:cBhvr>
                                      <p:rCtr x="5035" y="15509"/>
                                    </p:animMotion>
                                  </p:childTnLst>
                                </p:cTn>
                              </p:par>
                              <p:par>
                                <p:cTn id="228" presetID="0" presetClass="path" presetSubtype="0" accel="50000" decel="50000" fill="hold" nodeType="withEffect">
                                  <p:stCondLst>
                                    <p:cond delay="0"/>
                                  </p:stCondLst>
                                  <p:childTnLst>
                                    <p:animMotion origin="layout" path="M -2.77778E-7 0.00069 L -0.01858 0.23565 " pathEditMode="relative" rAng="0" ptsTypes="AA">
                                      <p:cBhvr>
                                        <p:cTn id="229" dur="1750" fill="hold"/>
                                        <p:tgtEl>
                                          <p:spTgt spid="4">
                                            <p:txEl>
                                              <p:pRg st="8" end="8"/>
                                            </p:txEl>
                                          </p:spTgt>
                                        </p:tgtEl>
                                        <p:attrNameLst>
                                          <p:attrName>ppt_x</p:attrName>
                                          <p:attrName>ppt_y</p:attrName>
                                        </p:attrNameLst>
                                      </p:cBhvr>
                                      <p:rCtr x="-938" y="11736"/>
                                    </p:animMotion>
                                  </p:childTnLst>
                                </p:cTn>
                              </p:par>
                              <p:par>
                                <p:cTn id="230" presetID="0" presetClass="path" presetSubtype="0" accel="50000" decel="50000" fill="hold" nodeType="withEffect">
                                  <p:stCondLst>
                                    <p:cond delay="0"/>
                                  </p:stCondLst>
                                  <p:childTnLst>
                                    <p:animMotion origin="layout" path="M -1.94444E-6 0.00023 L -0.0059 0.16412 " pathEditMode="relative" rAng="0" ptsTypes="AA">
                                      <p:cBhvr>
                                        <p:cTn id="231" dur="1750" fill="hold"/>
                                        <p:tgtEl>
                                          <p:spTgt spid="4">
                                            <p:txEl>
                                              <p:pRg st="9" end="9"/>
                                            </p:txEl>
                                          </p:spTgt>
                                        </p:tgtEl>
                                        <p:attrNameLst>
                                          <p:attrName>ppt_x</p:attrName>
                                          <p:attrName>ppt_y</p:attrName>
                                        </p:attrNameLst>
                                      </p:cBhvr>
                                      <p:rCtr x="-295" y="8194"/>
                                    </p:animMotion>
                                  </p:childTnLst>
                                </p:cTn>
                              </p:par>
                              <p:par>
                                <p:cTn id="232" presetID="0" presetClass="path" presetSubtype="0" accel="50000" decel="50000" fill="hold" nodeType="withEffect">
                                  <p:stCondLst>
                                    <p:cond delay="0"/>
                                  </p:stCondLst>
                                  <p:childTnLst>
                                    <p:animMotion origin="layout" path="M 3.88889E-6 0.00023 L -0.01441 0.09097 " pathEditMode="relative" rAng="0" ptsTypes="AA">
                                      <p:cBhvr>
                                        <p:cTn id="233" dur="1750" fill="hold"/>
                                        <p:tgtEl>
                                          <p:spTgt spid="4">
                                            <p:txEl>
                                              <p:pRg st="10" end="10"/>
                                            </p:txEl>
                                          </p:spTgt>
                                        </p:tgtEl>
                                        <p:attrNameLst>
                                          <p:attrName>ppt_x</p:attrName>
                                          <p:attrName>ppt_y</p:attrName>
                                        </p:attrNameLst>
                                      </p:cBhvr>
                                      <p:rCtr x="-729" y="4537"/>
                                    </p:animMotion>
                                  </p:childTnLst>
                                </p:cTn>
                              </p:par>
                              <p:par>
                                <p:cTn id="234" presetID="0" presetClass="path" presetSubtype="0" accel="50000" decel="50000" fill="hold" nodeType="withEffect">
                                  <p:stCondLst>
                                    <p:cond delay="0"/>
                                  </p:stCondLst>
                                  <p:childTnLst>
                                    <p:animMotion origin="layout" path="M -5.55556E-7 0.00092 L -0.00851 0.01851 " pathEditMode="relative" rAng="0" ptsTypes="AA">
                                      <p:cBhvr>
                                        <p:cTn id="235" dur="1750" fill="hold"/>
                                        <p:tgtEl>
                                          <p:spTgt spid="4">
                                            <p:txEl>
                                              <p:pRg st="11" end="11"/>
                                            </p:txEl>
                                          </p:spTgt>
                                        </p:tgtEl>
                                        <p:attrNameLst>
                                          <p:attrName>ppt_x</p:attrName>
                                          <p:attrName>ppt_y</p:attrName>
                                        </p:attrNameLst>
                                      </p:cBhvr>
                                      <p:rCtr x="-434" y="880"/>
                                    </p:animMotion>
                                  </p:childTnLst>
                                </p:cTn>
                              </p:par>
                              <p:par>
                                <p:cTn id="236" presetID="0" presetClass="path" presetSubtype="0" accel="50000" decel="50000" fill="hold" nodeType="withEffect">
                                  <p:stCondLst>
                                    <p:cond delay="0"/>
                                  </p:stCondLst>
                                  <p:childTnLst>
                                    <p:animMotion origin="layout" path="M 0.00086 -0.0007 L 0.02361 -0.0588 " pathEditMode="relative" rAng="0" ptsTypes="AA">
                                      <p:cBhvr>
                                        <p:cTn id="237" dur="1750" fill="hold"/>
                                        <p:tgtEl>
                                          <p:spTgt spid="4">
                                            <p:txEl>
                                              <p:pRg st="12" end="12"/>
                                            </p:txEl>
                                          </p:spTgt>
                                        </p:tgtEl>
                                        <p:attrNameLst>
                                          <p:attrName>ppt_x</p:attrName>
                                          <p:attrName>ppt_y</p:attrName>
                                        </p:attrNameLst>
                                      </p:cBhvr>
                                      <p:rCtr x="1128" y="-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P spid="7" grpId="0" animBg="1"/>
      <p:bldP spid="7" grpId="1" animBg="1"/>
      <p:bldP spid="7" grpId="2" animBg="1"/>
      <p:bldP spid="8" grpId="0" animBg="1"/>
      <p:bldP spid="8" grpId="1" animBg="1"/>
      <p:bldP spid="8" grpId="2"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 y="-1065"/>
            <a:ext cx="9144000" cy="6858000"/>
          </a:xfrm>
          <a:prstGeom prst="rect">
            <a:avLst/>
          </a:prstGeom>
        </p:spPr>
      </p:pic>
      <p:sp>
        <p:nvSpPr>
          <p:cNvPr id="7" name="Rectangle 2"/>
          <p:cNvSpPr txBox="1">
            <a:spLocks noChangeArrowheads="1"/>
          </p:cNvSpPr>
          <p:nvPr/>
        </p:nvSpPr>
        <p:spPr bwMode="auto">
          <a:xfrm>
            <a:off x="1899338" y="483899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901999" y="226451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Freeform 8"/>
          <p:cNvSpPr/>
          <p:nvPr/>
        </p:nvSpPr>
        <p:spPr>
          <a:xfrm>
            <a:off x="5011837" y="0"/>
            <a:ext cx="4132163" cy="6858000"/>
          </a:xfrm>
          <a:custGeom>
            <a:avLst/>
            <a:gdLst>
              <a:gd name="connsiteX0" fmla="*/ 2743200 w 2743200"/>
              <a:gd name="connsiteY0" fmla="*/ 4523509 h 4523509"/>
              <a:gd name="connsiteX1" fmla="*/ 595746 w 2743200"/>
              <a:gd name="connsiteY1" fmla="*/ 2389909 h 4523509"/>
              <a:gd name="connsiteX2" fmla="*/ 588818 w 2743200"/>
              <a:gd name="connsiteY2" fmla="*/ 2223655 h 4523509"/>
              <a:gd name="connsiteX3" fmla="*/ 588818 w 2743200"/>
              <a:gd name="connsiteY3" fmla="*/ 2071255 h 4523509"/>
              <a:gd name="connsiteX4" fmla="*/ 595746 w 2743200"/>
              <a:gd name="connsiteY4" fmla="*/ 1967346 h 4523509"/>
              <a:gd name="connsiteX5" fmla="*/ 595746 w 2743200"/>
              <a:gd name="connsiteY5" fmla="*/ 1953491 h 4523509"/>
              <a:gd name="connsiteX6" fmla="*/ 484909 w 2743200"/>
              <a:gd name="connsiteY6" fmla="*/ 1939637 h 4523509"/>
              <a:gd name="connsiteX7" fmla="*/ 401782 w 2743200"/>
              <a:gd name="connsiteY7" fmla="*/ 1884218 h 4523509"/>
              <a:gd name="connsiteX8" fmla="*/ 477982 w 2743200"/>
              <a:gd name="connsiteY8" fmla="*/ 1884218 h 4523509"/>
              <a:gd name="connsiteX9" fmla="*/ 588818 w 2743200"/>
              <a:gd name="connsiteY9" fmla="*/ 1884218 h 4523509"/>
              <a:gd name="connsiteX10" fmla="*/ 588818 w 2743200"/>
              <a:gd name="connsiteY10" fmla="*/ 1884218 h 4523509"/>
              <a:gd name="connsiteX11" fmla="*/ 533400 w 2743200"/>
              <a:gd name="connsiteY11" fmla="*/ 1801091 h 4523509"/>
              <a:gd name="connsiteX12" fmla="*/ 443346 w 2743200"/>
              <a:gd name="connsiteY12" fmla="*/ 1801091 h 4523509"/>
              <a:gd name="connsiteX13" fmla="*/ 374073 w 2743200"/>
              <a:gd name="connsiteY13" fmla="*/ 1745673 h 4523509"/>
              <a:gd name="connsiteX14" fmla="*/ 381000 w 2743200"/>
              <a:gd name="connsiteY14" fmla="*/ 1669473 h 4523509"/>
              <a:gd name="connsiteX15" fmla="*/ 256309 w 2743200"/>
              <a:gd name="connsiteY15" fmla="*/ 1794164 h 4523509"/>
              <a:gd name="connsiteX16" fmla="*/ 200891 w 2743200"/>
              <a:gd name="connsiteY16" fmla="*/ 1752600 h 4523509"/>
              <a:gd name="connsiteX17" fmla="*/ 318655 w 2743200"/>
              <a:gd name="connsiteY17" fmla="*/ 1537855 h 4523509"/>
              <a:gd name="connsiteX18" fmla="*/ 228600 w 2743200"/>
              <a:gd name="connsiteY18" fmla="*/ 1440873 h 4523509"/>
              <a:gd name="connsiteX19" fmla="*/ 76200 w 2743200"/>
              <a:gd name="connsiteY19" fmla="*/ 1385455 h 4523509"/>
              <a:gd name="connsiteX20" fmla="*/ 0 w 2743200"/>
              <a:gd name="connsiteY20" fmla="*/ 1378528 h 4523509"/>
              <a:gd name="connsiteX21" fmla="*/ 6927 w 2743200"/>
              <a:gd name="connsiteY21" fmla="*/ 0 h 4523509"/>
              <a:gd name="connsiteX22" fmla="*/ 2729346 w 2743200"/>
              <a:gd name="connsiteY22" fmla="*/ 0 h 4523509"/>
              <a:gd name="connsiteX23" fmla="*/ 2743200 w 2743200"/>
              <a:gd name="connsiteY23" fmla="*/ 4523509 h 452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43200" h="4523509">
                <a:moveTo>
                  <a:pt x="2743200" y="4523509"/>
                </a:moveTo>
                <a:lnTo>
                  <a:pt x="595746" y="2389909"/>
                </a:lnTo>
                <a:lnTo>
                  <a:pt x="588818" y="2223655"/>
                </a:lnTo>
                <a:lnTo>
                  <a:pt x="588818" y="2071255"/>
                </a:lnTo>
                <a:lnTo>
                  <a:pt x="595746" y="1967346"/>
                </a:lnTo>
                <a:lnTo>
                  <a:pt x="595746" y="1953491"/>
                </a:lnTo>
                <a:lnTo>
                  <a:pt x="484909" y="1939637"/>
                </a:lnTo>
                <a:lnTo>
                  <a:pt x="401782" y="1884218"/>
                </a:lnTo>
                <a:lnTo>
                  <a:pt x="477982" y="1884218"/>
                </a:lnTo>
                <a:lnTo>
                  <a:pt x="588818" y="1884218"/>
                </a:lnTo>
                <a:lnTo>
                  <a:pt x="588818" y="1884218"/>
                </a:lnTo>
                <a:lnTo>
                  <a:pt x="533400" y="1801091"/>
                </a:lnTo>
                <a:lnTo>
                  <a:pt x="443346" y="1801091"/>
                </a:lnTo>
                <a:lnTo>
                  <a:pt x="374073" y="1745673"/>
                </a:lnTo>
                <a:lnTo>
                  <a:pt x="381000" y="1669473"/>
                </a:lnTo>
                <a:lnTo>
                  <a:pt x="256309" y="1794164"/>
                </a:lnTo>
                <a:lnTo>
                  <a:pt x="200891" y="1752600"/>
                </a:lnTo>
                <a:lnTo>
                  <a:pt x="318655" y="1537855"/>
                </a:lnTo>
                <a:lnTo>
                  <a:pt x="228600" y="1440873"/>
                </a:lnTo>
                <a:lnTo>
                  <a:pt x="76200" y="1385455"/>
                </a:lnTo>
                <a:lnTo>
                  <a:pt x="0" y="1378528"/>
                </a:lnTo>
                <a:lnTo>
                  <a:pt x="6927" y="0"/>
                </a:lnTo>
                <a:lnTo>
                  <a:pt x="2729346" y="0"/>
                </a:lnTo>
                <a:lnTo>
                  <a:pt x="2743200" y="4523509"/>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5049725" y="3842438"/>
            <a:ext cx="26726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way</a:t>
            </a:r>
          </a:p>
        </p:txBody>
      </p:sp>
      <p:sp>
        <p:nvSpPr>
          <p:cNvPr id="12" name="Title 1"/>
          <p:cNvSpPr txBox="1">
            <a:spLocks/>
          </p:cNvSpPr>
          <p:nvPr/>
        </p:nvSpPr>
        <p:spPr>
          <a:xfrm>
            <a:off x="5332182" y="639066"/>
            <a:ext cx="26726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way</a:t>
            </a:r>
          </a:p>
        </p:txBody>
      </p:sp>
      <p:sp>
        <p:nvSpPr>
          <p:cNvPr id="3074" name="Rectangle 2"/>
          <p:cNvSpPr>
            <a:spLocks noGrp="1" noChangeArrowheads="1"/>
          </p:cNvSpPr>
          <p:nvPr>
            <p:ph type="title"/>
          </p:nvPr>
        </p:nvSpPr>
        <p:spPr>
          <a:xfrm>
            <a:off x="925286" y="731838"/>
            <a:ext cx="7326086" cy="20549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taught you in the way of wisdom; I have led you      in right paths.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4:11</a:t>
            </a:r>
          </a:p>
        </p:txBody>
      </p:sp>
      <p:sp>
        <p:nvSpPr>
          <p:cNvPr id="8" name="Rectangle 2"/>
          <p:cNvSpPr txBox="1">
            <a:spLocks noChangeArrowheads="1"/>
          </p:cNvSpPr>
          <p:nvPr/>
        </p:nvSpPr>
        <p:spPr bwMode="auto">
          <a:xfrm>
            <a:off x="5863939" y="-89233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555171" y="3801612"/>
            <a:ext cx="8229600" cy="232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you may walk in the way of goodness, And keep to the paths of righteousness.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2:20</a:t>
            </a:r>
          </a:p>
        </p:txBody>
      </p:sp>
      <p:sp>
        <p:nvSpPr>
          <p:cNvPr id="16" name="Rectangle 15"/>
          <p:cNvSpPr>
            <a:spLocks noChangeArrowheads="1"/>
          </p:cNvSpPr>
          <p:nvPr/>
        </p:nvSpPr>
        <p:spPr bwMode="auto">
          <a:xfrm>
            <a:off x="2510236" y="629812"/>
            <a:ext cx="213799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taught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7" name="Rectangle 16"/>
          <p:cNvSpPr>
            <a:spLocks noChangeArrowheads="1"/>
          </p:cNvSpPr>
          <p:nvPr/>
        </p:nvSpPr>
        <p:spPr bwMode="auto">
          <a:xfrm>
            <a:off x="3722393" y="3837402"/>
            <a:ext cx="155000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walk</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8" name="Rectangle 17"/>
          <p:cNvSpPr>
            <a:spLocks noChangeArrowheads="1"/>
          </p:cNvSpPr>
          <p:nvPr/>
        </p:nvSpPr>
        <p:spPr bwMode="auto">
          <a:xfrm>
            <a:off x="1611076" y="5179535"/>
            <a:ext cx="367060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CC9900"/>
                </a:solidFill>
                <a:latin typeface="Calibri" panose="020F0502020204030204" pitchFamily="34" charset="0"/>
                <a:cs typeface="Calibri" panose="020F0502020204030204" pitchFamily="34" charset="0"/>
              </a:rPr>
              <a:t>righteousness</a:t>
            </a:r>
            <a:endParaRPr lang="en-US" sz="4400" b="1" i="1" dirty="0">
              <a:solidFill>
                <a:srgbClr val="CC9900"/>
              </a:solidFill>
              <a:latin typeface="Calibri" panose="020F0502020204030204" pitchFamily="34" charset="0"/>
              <a:cs typeface="Calibri" panose="020F0502020204030204" pitchFamily="34" charset="0"/>
            </a:endParaRPr>
          </a:p>
        </p:txBody>
      </p:sp>
      <p:sp>
        <p:nvSpPr>
          <p:cNvPr id="19" name="Rectangle 2"/>
          <p:cNvSpPr txBox="1">
            <a:spLocks noChangeArrowheads="1"/>
          </p:cNvSpPr>
          <p:nvPr/>
        </p:nvSpPr>
        <p:spPr bwMode="auto">
          <a:xfrm>
            <a:off x="5876412" y="705741"/>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p:cNvSpPr txBox="1">
            <a:spLocks noChangeArrowheads="1"/>
          </p:cNvSpPr>
          <p:nvPr/>
        </p:nvSpPr>
        <p:spPr bwMode="auto">
          <a:xfrm>
            <a:off x="5588060" y="391043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350F89E1-957F-4940-88AE-709DD9ADDE14}"/>
              </a:ext>
            </a:extLst>
          </p:cNvPr>
          <p:cNvSpPr txBox="1">
            <a:spLocks noChangeArrowheads="1"/>
          </p:cNvSpPr>
          <p:nvPr/>
        </p:nvSpPr>
        <p:spPr bwMode="auto">
          <a:xfrm>
            <a:off x="742745" y="4585731"/>
            <a:ext cx="244373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goodness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0">
            <a:extLst>
              <a:ext uri="{FF2B5EF4-FFF2-40B4-BE49-F238E27FC236}">
                <a16:creationId xmlns:a16="http://schemas.microsoft.com/office/drawing/2014/main" id="{09FE5A2A-1EFD-4BE0-B99A-10044A4117F7}"/>
              </a:ext>
            </a:extLst>
          </p:cNvPr>
          <p:cNvSpPr>
            <a:spLocks noChangeArrowheads="1"/>
          </p:cNvSpPr>
          <p:nvPr/>
        </p:nvSpPr>
        <p:spPr bwMode="auto">
          <a:xfrm>
            <a:off x="5700413" y="1295135"/>
            <a:ext cx="201753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FF0000"/>
                </a:solidFill>
                <a:latin typeface="Calibri" panose="020F0502020204030204" pitchFamily="34" charset="0"/>
                <a:cs typeface="Calibri" panose="020F0502020204030204" pitchFamily="34" charset="0"/>
              </a:rPr>
              <a:t>led you</a:t>
            </a:r>
            <a:endParaRPr lang="en-US" sz="4400" b="1" i="1" dirty="0">
              <a:solidFill>
                <a:srgbClr val="FF0000"/>
              </a:solidFill>
              <a:latin typeface="Calibri" panose="020F0502020204030204" pitchFamily="34" charset="0"/>
              <a:cs typeface="Calibri" panose="020F0502020204030204" pitchFamily="34" charset="0"/>
            </a:endParaRPr>
          </a:p>
        </p:txBody>
      </p:sp>
      <p:sp>
        <p:nvSpPr>
          <p:cNvPr id="23" name="Rectangle 2">
            <a:extLst>
              <a:ext uri="{FF2B5EF4-FFF2-40B4-BE49-F238E27FC236}">
                <a16:creationId xmlns:a16="http://schemas.microsoft.com/office/drawing/2014/main" id="{BF0EA937-3B1D-4DA4-865A-D8EBE3D212E8}"/>
              </a:ext>
            </a:extLst>
          </p:cNvPr>
          <p:cNvSpPr txBox="1">
            <a:spLocks noChangeArrowheads="1"/>
          </p:cNvSpPr>
          <p:nvPr/>
        </p:nvSpPr>
        <p:spPr bwMode="auto">
          <a:xfrm>
            <a:off x="5052768" y="704231"/>
            <a:ext cx="32286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A66315E3-B283-445C-8787-3864954B24EC}"/>
              </a:ext>
            </a:extLst>
          </p:cNvPr>
          <p:cNvSpPr txBox="1">
            <a:spLocks noChangeArrowheads="1"/>
          </p:cNvSpPr>
          <p:nvPr/>
        </p:nvSpPr>
        <p:spPr bwMode="auto">
          <a:xfrm>
            <a:off x="4769644" y="3907632"/>
            <a:ext cx="3240590" cy="7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12"/>
          <p:cNvSpPr>
            <a:spLocks noChangeArrowheads="1"/>
          </p:cNvSpPr>
          <p:nvPr/>
        </p:nvSpPr>
        <p:spPr bwMode="auto">
          <a:xfrm>
            <a:off x="5281927" y="61061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14"/>
          <p:cNvSpPr>
            <a:spLocks noChangeArrowheads="1"/>
          </p:cNvSpPr>
          <p:nvPr/>
        </p:nvSpPr>
        <p:spPr bwMode="auto">
          <a:xfrm>
            <a:off x="4990737" y="381342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hidden="1"/>
          <p:cNvSpPr txBox="1">
            <a:spLocks noChangeArrowheads="1"/>
          </p:cNvSpPr>
          <p:nvPr/>
        </p:nvSpPr>
        <p:spPr bwMode="auto">
          <a:xfrm>
            <a:off x="3586352" y="302651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2521728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2" nodeType="withEffect">
                                  <p:stCondLst>
                                    <p:cond delay="100"/>
                                  </p:stCondLst>
                                  <p:childTnLst>
                                    <p:anim calcmode="lin" valueType="num">
                                      <p:cBhvr>
                                        <p:cTn id="6" dur="2250"/>
                                        <p:tgtEl>
                                          <p:spTgt spid="7"/>
                                        </p:tgtEl>
                                        <p:attrNameLst>
                                          <p:attrName>ppt_w</p:attrName>
                                        </p:attrNameLst>
                                      </p:cBhvr>
                                      <p:tavLst>
                                        <p:tav tm="0">
                                          <p:val>
                                            <p:strVal val="ppt_w"/>
                                          </p:val>
                                        </p:tav>
                                        <p:tav tm="100000">
                                          <p:val>
                                            <p:fltVal val="0"/>
                                          </p:val>
                                        </p:tav>
                                      </p:tavLst>
                                    </p:anim>
                                    <p:anim calcmode="lin" valueType="num">
                                      <p:cBhvr>
                                        <p:cTn id="7" dur="2250"/>
                                        <p:tgtEl>
                                          <p:spTgt spid="7"/>
                                        </p:tgtEl>
                                        <p:attrNameLst>
                                          <p:attrName>ppt_h</p:attrName>
                                        </p:attrNameLst>
                                      </p:cBhvr>
                                      <p:tavLst>
                                        <p:tav tm="0">
                                          <p:val>
                                            <p:strVal val="ppt_h"/>
                                          </p:val>
                                        </p:tav>
                                        <p:tav tm="100000">
                                          <p:val>
                                            <p:fltVal val="0"/>
                                          </p:val>
                                        </p:tav>
                                      </p:tavLst>
                                    </p:anim>
                                    <p:animEffect transition="out" filter="fade">
                                      <p:cBhvr>
                                        <p:cTn id="8" dur="2250"/>
                                        <p:tgtEl>
                                          <p:spTgt spid="7"/>
                                        </p:tgtEl>
                                      </p:cBhvr>
                                    </p:animEffect>
                                    <p:set>
                                      <p:cBhvr>
                                        <p:cTn id="9" dur="1" fill="hold">
                                          <p:stCondLst>
                                            <p:cond delay="2249"/>
                                          </p:stCondLst>
                                        </p:cTn>
                                        <p:tgtEl>
                                          <p:spTgt spid="7"/>
                                        </p:tgtEl>
                                        <p:attrNameLst>
                                          <p:attrName>style.visibility</p:attrName>
                                        </p:attrNameLst>
                                      </p:cBhvr>
                                      <p:to>
                                        <p:strVal val="hidden"/>
                                      </p:to>
                                    </p:set>
                                  </p:childTnLst>
                                </p:cTn>
                              </p:par>
                              <p:par>
                                <p:cTn id="10" presetID="0" presetClass="path" presetSubtype="0" accel="50000" decel="50000" fill="hold" grpId="3" nodeType="withEffect">
                                  <p:stCondLst>
                                    <p:cond delay="100"/>
                                  </p:stCondLst>
                                  <p:childTnLst>
                                    <p:animMotion origin="layout" path="M 4.72222E-6 -1.11111E-6 C 0.02708 -0.01088 0.05399 -0.02454 0.075 -0.04606 C 0.096 -0.06759 0.11319 -0.10023 0.12621 -0.1294 C 0.13923 -0.15856 0.14062 -0.19583 0.15347 -0.22153 C 0.16631 -0.24722 0.18437 -0.26736 0.20364 -0.28403 C 0.22291 -0.30069 0.24704 -0.3125 0.26909 -0.32222 C 0.29114 -0.33194 0.3151 -0.33704 0.33576 -0.34282 C 0.35642 -0.34861 0.37465 -0.35301 0.39288 -0.35717 " pathEditMode="relative" rAng="0" ptsTypes="aaaaaaaa">
                                      <p:cBhvr>
                                        <p:cTn id="11" dur="2000" fill="hold"/>
                                        <p:tgtEl>
                                          <p:spTgt spid="7"/>
                                        </p:tgtEl>
                                        <p:attrNameLst>
                                          <p:attrName>ppt_x</p:attrName>
                                          <p:attrName>ppt_y</p:attrName>
                                        </p:attrNameLst>
                                      </p:cBhvr>
                                      <p:rCtr x="19635" y="-17870"/>
                                    </p:animMotion>
                                  </p:childTnLst>
                                </p:cTn>
                              </p:par>
                              <p:par>
                                <p:cTn id="12" presetID="23" presetClass="entr" presetSubtype="16" fill="hold" grpId="1" nodeType="withEffect">
                                  <p:stCondLst>
                                    <p:cond delay="140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childTnLst>
                                </p:cTn>
                              </p:par>
                              <p:par>
                                <p:cTn id="16" presetID="0" presetClass="path" presetSubtype="0" accel="50000" decel="50000" fill="hold" grpId="0" nodeType="withEffect">
                                  <p:stCondLst>
                                    <p:cond delay="1400"/>
                                  </p:stCondLst>
                                  <p:childTnLst>
                                    <p:animMotion origin="layout" path="M -2.22222E-6 -2.96296E-6 L 0.00104 0.2331 " pathEditMode="relative" rAng="0" ptsTypes="AA">
                                      <p:cBhvr>
                                        <p:cTn id="17" dur="2000" fill="hold"/>
                                        <p:tgtEl>
                                          <p:spTgt spid="8"/>
                                        </p:tgtEl>
                                        <p:attrNameLst>
                                          <p:attrName>ppt_x</p:attrName>
                                          <p:attrName>ppt_y</p:attrName>
                                        </p:attrNameLst>
                                      </p:cBhvr>
                                      <p:rCtr x="52" y="11644"/>
                                    </p:animMotion>
                                  </p:childTnLst>
                                </p:cTn>
                              </p:par>
                              <p:par>
                                <p:cTn id="18" presetID="23" presetClass="entr" presetSubtype="16" fill="hold" grpId="0" nodeType="withEffect">
                                  <p:stCondLst>
                                    <p:cond delay="325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childTnLst>
                                </p:cTn>
                              </p:par>
                              <p:par>
                                <p:cTn id="22" presetID="37" presetClass="path" presetSubtype="0" accel="50000" decel="50000" fill="hold" grpId="2" nodeType="withEffect">
                                  <p:stCondLst>
                                    <p:cond delay="3250"/>
                                  </p:stCondLst>
                                  <p:childTnLst>
                                    <p:animMotion origin="layout" path="M -0.00105 -1.48148E-6 C -0.00087 0.0294 -0.00261 0.06551 0.00347 0.0919 C 0.00972 0.11852 0.0151 0.14121 0.03593 0.15903 C 0.05486 0.18241 0.09496 0.18958 0.1335 0.18472 " pathEditMode="relative" rAng="0" ptsTypes="AAAA">
                                      <p:cBhvr>
                                        <p:cTn id="23" dur="1000" spd="-100000" fill="hold"/>
                                        <p:tgtEl>
                                          <p:spTgt spid="3074"/>
                                        </p:tgtEl>
                                        <p:attrNameLst>
                                          <p:attrName>ppt_x</p:attrName>
                                          <p:attrName>ppt_y</p:attrName>
                                        </p:attrNameLst>
                                      </p:cBhvr>
                                      <p:rCtr x="6719" y="9306"/>
                                    </p:animMotion>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iterate type="lt">
                                    <p:tmPct val="10000"/>
                                  </p:iterate>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stCondLst>
                                            <p:cond delay="0"/>
                                          </p:stCondLst>
                                        </p:cTn>
                                        <p:tgtEl>
                                          <p:spTgt spid="21"/>
                                        </p:tgtEl>
                                      </p:cBhvr>
                                    </p:animEffect>
                                    <p:anim to="" calcmode="lin" valueType="num">
                                      <p:cBhvr>
                                        <p:cTn id="29"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31" fill="hold">
                            <p:stCondLst>
                              <p:cond delay="750"/>
                            </p:stCondLst>
                            <p:childTnLst>
                              <p:par>
                                <p:cTn id="32" presetID="9" presetClass="exit" presetSubtype="0" fill="hold" grpId="2" nodeType="afterEffect">
                                  <p:stCondLst>
                                    <p:cond delay="500"/>
                                  </p:stCondLst>
                                  <p:iterate type="lt">
                                    <p:tmPct val="0"/>
                                  </p:iterate>
                                  <p:childTnLst>
                                    <p:animEffect transition="out" filter="dissolv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3" presetClass="exit" presetSubtype="32" fill="hold" grpId="2" nodeType="clickEffect">
                                  <p:stCondLst>
                                    <p:cond delay="0"/>
                                  </p:stCondLst>
                                  <p:childTnLst>
                                    <p:anim calcmode="lin" valueType="num">
                                      <p:cBhvr>
                                        <p:cTn id="38" dur="2000"/>
                                        <p:tgtEl>
                                          <p:spTgt spid="8"/>
                                        </p:tgtEl>
                                        <p:attrNameLst>
                                          <p:attrName>ppt_w</p:attrName>
                                        </p:attrNameLst>
                                      </p:cBhvr>
                                      <p:tavLst>
                                        <p:tav tm="0">
                                          <p:val>
                                            <p:strVal val="ppt_w"/>
                                          </p:val>
                                        </p:tav>
                                        <p:tav tm="100000">
                                          <p:val>
                                            <p:fltVal val="0"/>
                                          </p:val>
                                        </p:tav>
                                      </p:tavLst>
                                    </p:anim>
                                    <p:anim calcmode="lin" valueType="num">
                                      <p:cBhvr>
                                        <p:cTn id="39" dur="2000"/>
                                        <p:tgtEl>
                                          <p:spTgt spid="8"/>
                                        </p:tgtEl>
                                        <p:attrNameLst>
                                          <p:attrName>ppt_h</p:attrName>
                                        </p:attrNameLst>
                                      </p:cBhvr>
                                      <p:tavLst>
                                        <p:tav tm="0">
                                          <p:val>
                                            <p:strVal val="ppt_h"/>
                                          </p:val>
                                        </p:tav>
                                        <p:tav tm="100000">
                                          <p:val>
                                            <p:fltVal val="0"/>
                                          </p:val>
                                        </p:tav>
                                      </p:tavLst>
                                    </p:anim>
                                    <p:set>
                                      <p:cBhvr>
                                        <p:cTn id="40" dur="1" fill="hold">
                                          <p:stCondLst>
                                            <p:cond delay="1999"/>
                                          </p:stCondLst>
                                        </p:cTn>
                                        <p:tgtEl>
                                          <p:spTgt spid="8"/>
                                        </p:tgtEl>
                                        <p:attrNameLst>
                                          <p:attrName>style.visibility</p:attrName>
                                        </p:attrNameLst>
                                      </p:cBhvr>
                                      <p:to>
                                        <p:strVal val="hidden"/>
                                      </p:to>
                                    </p:set>
                                  </p:childTnLst>
                                </p:cTn>
                              </p:par>
                              <p:par>
                                <p:cTn id="41" presetID="0" presetClass="path" presetSubtype="0" accel="50000" decel="50000" fill="hold" grpId="3" nodeType="withEffect">
                                  <p:stCondLst>
                                    <p:cond delay="0"/>
                                  </p:stCondLst>
                                  <p:childTnLst>
                                    <p:animMotion origin="layout" path="M 0.00104 0.23312 L 0.00104 0.034 " pathEditMode="relative" rAng="0" ptsTypes="AA">
                                      <p:cBhvr>
                                        <p:cTn id="42" dur="2000" fill="hold"/>
                                        <p:tgtEl>
                                          <p:spTgt spid="8"/>
                                        </p:tgtEl>
                                        <p:attrNameLst>
                                          <p:attrName>ppt_x</p:attrName>
                                          <p:attrName>ppt_y</p:attrName>
                                        </p:attrNameLst>
                                      </p:cBhvr>
                                      <p:rCtr x="0" y="-9968"/>
                                    </p:animMotion>
                                  </p:childTnLst>
                                </p:cTn>
                              </p:par>
                              <p:par>
                                <p:cTn id="43" presetID="23" presetClass="entr" presetSubtype="16" fill="hold" grpId="1" nodeType="withEffect">
                                  <p:stCondLst>
                                    <p:cond delay="100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750" fill="hold"/>
                                        <p:tgtEl>
                                          <p:spTgt spid="10"/>
                                        </p:tgtEl>
                                        <p:attrNameLst>
                                          <p:attrName>ppt_w</p:attrName>
                                        </p:attrNameLst>
                                      </p:cBhvr>
                                      <p:tavLst>
                                        <p:tav tm="0">
                                          <p:val>
                                            <p:fltVal val="0"/>
                                          </p:val>
                                        </p:tav>
                                        <p:tav tm="100000">
                                          <p:val>
                                            <p:strVal val="#ppt_w"/>
                                          </p:val>
                                        </p:tav>
                                      </p:tavLst>
                                    </p:anim>
                                    <p:anim calcmode="lin" valueType="num">
                                      <p:cBhvr>
                                        <p:cTn id="46" dur="2750" fill="hold"/>
                                        <p:tgtEl>
                                          <p:spTgt spid="10"/>
                                        </p:tgtEl>
                                        <p:attrNameLst>
                                          <p:attrName>ppt_h</p:attrName>
                                        </p:attrNameLst>
                                      </p:cBhvr>
                                      <p:tavLst>
                                        <p:tav tm="0">
                                          <p:val>
                                            <p:fltVal val="0"/>
                                          </p:val>
                                        </p:tav>
                                        <p:tav tm="100000">
                                          <p:val>
                                            <p:strVal val="#ppt_h"/>
                                          </p:val>
                                        </p:tav>
                                      </p:tavLst>
                                    </p:anim>
                                  </p:childTnLst>
                                </p:cTn>
                              </p:par>
                              <p:par>
                                <p:cTn id="47" presetID="0" presetClass="path" presetSubtype="0" accel="50000" decel="50000" fill="hold" grpId="3" nodeType="withEffect">
                                  <p:stCondLst>
                                    <p:cond delay="1000"/>
                                  </p:stCondLst>
                                  <p:childTnLst>
                                    <p:animMotion origin="layout" path="M -0.00191 -0.02613 C -0.01267 -0.02104 -0.04445 -0.00578 -0.06649 0.00601 C -0.08854 0.01781 -0.1092 0.03099 -0.13472 0.04464 C -0.16024 0.05828 -0.19618 0.07054 -0.21962 0.08858 C -0.24306 0.10662 -0.25972 0.12674 -0.27535 0.1531 C -0.29097 0.17946 -0.30938 0.21415 -0.31372 0.24746 C -0.31806 0.28076 -0.3158 0.3247 -0.30191 0.35245 C -0.28802 0.38044 -0.26441 0.40495 -0.23056 0.41466 C -0.1967 0.42438 -0.13195 0.42391 -0.09913 0.41143 C -0.06632 0.39894 -0.04653 0.3698 -0.03386 0.33996 C -0.02066 0.31013 -0.03142 0.26318 -0.0349 0.24029 " pathEditMode="relative" rAng="0" ptsTypes="aaaaaaaaaaa">
                                      <p:cBhvr>
                                        <p:cTn id="48" dur="2750" fill="hold"/>
                                        <p:tgtEl>
                                          <p:spTgt spid="10"/>
                                        </p:tgtEl>
                                        <p:attrNameLst>
                                          <p:attrName>ppt_x</p:attrName>
                                          <p:attrName>ppt_y</p:attrName>
                                        </p:attrNameLst>
                                      </p:cBhvr>
                                      <p:rCtr x="-15816" y="22525"/>
                                    </p:animMotion>
                                  </p:childTnLst>
                                </p:cTn>
                              </p:par>
                              <p:par>
                                <p:cTn id="49" presetID="1" presetClass="exit" presetSubtype="0" fill="hold" grpId="0" nodeType="withEffect">
                                  <p:stCondLst>
                                    <p:cond delay="2500"/>
                                  </p:stCondLst>
                                  <p:childTnLst>
                                    <p:set>
                                      <p:cBhvr>
                                        <p:cTn id="50" dur="1" fill="hold">
                                          <p:stCondLst>
                                            <p:cond delay="0"/>
                                          </p:stCondLst>
                                        </p:cTn>
                                        <p:tgtEl>
                                          <p:spTgt spid="9"/>
                                        </p:tgtEl>
                                        <p:attrNameLst>
                                          <p:attrName>style.visibility</p:attrName>
                                        </p:attrNameLst>
                                      </p:cBhvr>
                                      <p:to>
                                        <p:strVal val="hidden"/>
                                      </p:to>
                                    </p:set>
                                  </p:childTnLst>
                                </p:cTn>
                              </p:par>
                              <p:par>
                                <p:cTn id="51" presetID="42" presetClass="entr" presetSubtype="0" fill="hold" grpId="0" nodeType="withEffect">
                                  <p:stCondLst>
                                    <p:cond delay="275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par>
                          <p:cTn id="56" fill="hold">
                            <p:stCondLst>
                              <p:cond delay="3750"/>
                            </p:stCondLst>
                            <p:childTnLst>
                              <p:par>
                                <p:cTn id="57" presetID="10" presetClass="exit" presetSubtype="0" fill="hold" grpId="2" nodeType="afterEffect">
                                  <p:stCondLst>
                                    <p:cond delay="0"/>
                                  </p:stCondLst>
                                  <p:childTnLst>
                                    <p:animEffect transition="out" filter="fade">
                                      <p:cBhvr>
                                        <p:cTn id="58" dur="250"/>
                                        <p:tgtEl>
                                          <p:spTgt spid="10"/>
                                        </p:tgtEl>
                                      </p:cBhvr>
                                    </p:animEffect>
                                    <p:set>
                                      <p:cBhvr>
                                        <p:cTn id="59" dur="1" fill="hold">
                                          <p:stCondLst>
                                            <p:cond delay="24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par>
                                <p:cTn id="65" presetID="18" presetClass="emph" presetSubtype="0" fill="hold" grpId="1" nodeType="withEffect">
                                  <p:stCondLst>
                                    <p:cond delay="0"/>
                                  </p:stCondLst>
                                  <p:childTnLst>
                                    <p:set>
                                      <p:cBhvr override="childStyle">
                                        <p:cTn id="66" dur="500" fill="hold"/>
                                        <p:tgtEl>
                                          <p:spTgt spid="12"/>
                                        </p:tgtEl>
                                        <p:attrNameLst>
                                          <p:attrName>style.textDecorationUnderline</p:attrName>
                                        </p:attrNameLst>
                                      </p:cBhvr>
                                      <p:to>
                                        <p:strVal val="true"/>
                                      </p:to>
                                    </p:set>
                                  </p:childTnLst>
                                </p:cTn>
                              </p:par>
                              <p:par>
                                <p:cTn id="67" presetID="22" presetClass="entr" presetSubtype="8"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par>
                                <p:cTn id="73" presetID="18" presetClass="emph" presetSubtype="0" fill="hold" grpId="1" nodeType="withEffect">
                                  <p:stCondLst>
                                    <p:cond delay="0"/>
                                  </p:stCondLst>
                                  <p:childTnLst>
                                    <p:set>
                                      <p:cBhvr override="childStyle">
                                        <p:cTn id="74" dur="500" fill="hold"/>
                                        <p:tgtEl>
                                          <p:spTgt spid="14"/>
                                        </p:tgtEl>
                                        <p:attrNameLst>
                                          <p:attrName>style.textDecorationUnderline</p:attrName>
                                        </p:attrNameLst>
                                      </p:cBhvr>
                                      <p:to>
                                        <p:strVal val="true"/>
                                      </p:to>
                                    </p:set>
                                  </p:childTnLst>
                                </p:cTn>
                              </p:par>
                              <p:par>
                                <p:cTn id="75" presetID="22" presetClass="entr" presetSubtype="8"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left)">
                                      <p:cBhvr>
                                        <p:cTn id="77" dur="500"/>
                                        <p:tgtEl>
                                          <p:spTgt spid="24"/>
                                        </p:tgtEl>
                                      </p:cBhvr>
                                    </p:animEffect>
                                  </p:childTnLst>
                                </p:cTn>
                              </p:par>
                            </p:childTnLst>
                          </p:cTn>
                        </p:par>
                        <p:par>
                          <p:cTn id="78" fill="hold">
                            <p:stCondLst>
                              <p:cond delay="500"/>
                            </p:stCondLst>
                            <p:childTnLst>
                              <p:par>
                                <p:cTn id="79" presetID="0" presetClass="entr" presetSubtype="0"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dissolve">
                                      <p:cBhvr>
                                        <p:cTn id="81" dur="500">
                                          <p:stCondLst>
                                            <p:cond delay="0"/>
                                          </p:stCondLst>
                                        </p:cTn>
                                        <p:tgtEl>
                                          <p:spTgt spid="13"/>
                                        </p:tgtEl>
                                      </p:cBhvr>
                                    </p:animEffect>
                                    <p:anim to="" calcmode="lin" valueType="num">
                                      <p:cBhvr>
                                        <p:cTn id="8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84" presetID="0" presetClass="entr" presetSubtype="0"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dissolve">
                                      <p:cBhvr>
                                        <p:cTn id="86" dur="500">
                                          <p:stCondLst>
                                            <p:cond delay="0"/>
                                          </p:stCondLst>
                                        </p:cTn>
                                        <p:tgtEl>
                                          <p:spTgt spid="15"/>
                                        </p:tgtEl>
                                      </p:cBhvr>
                                    </p:animEffect>
                                    <p:anim to="" calcmode="lin" valueType="num">
                                      <p:cBhvr>
                                        <p:cTn id="87"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88"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0" presetClass="entr" presetSubtype="0" fill="hold" grpId="0" nodeType="clickEffect">
                                  <p:stCondLst>
                                    <p:cond delay="0"/>
                                  </p:stCondLst>
                                  <p:iterate type="lt">
                                    <p:tmPct val="10000"/>
                                  </p:iterate>
                                  <p:childTnLst>
                                    <p:set>
                                      <p:cBhvr>
                                        <p:cTn id="92" dur="1" fill="hold">
                                          <p:stCondLst>
                                            <p:cond delay="0"/>
                                          </p:stCondLst>
                                        </p:cTn>
                                        <p:tgtEl>
                                          <p:spTgt spid="16"/>
                                        </p:tgtEl>
                                        <p:attrNameLst>
                                          <p:attrName>style.visibility</p:attrName>
                                        </p:attrNameLst>
                                      </p:cBhvr>
                                      <p:to>
                                        <p:strVal val="visible"/>
                                      </p:to>
                                    </p:set>
                                    <p:animEffect transition="in" filter="dissolve">
                                      <p:cBhvr>
                                        <p:cTn id="93" dur="500">
                                          <p:stCondLst>
                                            <p:cond delay="0"/>
                                          </p:stCondLst>
                                        </p:cTn>
                                        <p:tgtEl>
                                          <p:spTgt spid="16"/>
                                        </p:tgtEl>
                                      </p:cBhvr>
                                    </p:animEffect>
                                    <p:anim to="" calcmode="lin" valueType="num">
                                      <p:cBhvr>
                                        <p:cTn id="94"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95"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96" fill="hold">
                            <p:stCondLst>
                              <p:cond delay="750"/>
                            </p:stCondLst>
                            <p:childTnLst>
                              <p:par>
                                <p:cTn id="97" presetID="26" presetClass="emph" presetSubtype="0" fill="hold" grpId="1" nodeType="afterEffect">
                                  <p:stCondLst>
                                    <p:cond delay="0"/>
                                  </p:stCondLst>
                                  <p:iterate type="lt">
                                    <p:tmPct val="0"/>
                                  </p:iterate>
                                  <p:childTnLst>
                                    <p:animEffect transition="out" filter="fade">
                                      <p:cBhvr>
                                        <p:cTn id="98" dur="500" tmFilter="0, 0; .2, .5; .8, .5; 1, 0"/>
                                        <p:tgtEl>
                                          <p:spTgt spid="16"/>
                                        </p:tgtEl>
                                      </p:cBhvr>
                                    </p:animEffect>
                                    <p:animScale>
                                      <p:cBhvr>
                                        <p:cTn id="99" dur="250" autoRev="1" fill="hold"/>
                                        <p:tgtEl>
                                          <p:spTgt spid="16"/>
                                        </p:tgtEl>
                                      </p:cBhvr>
                                      <p:by x="105000" y="105000"/>
                                    </p:animScale>
                                  </p:childTnLst>
                                </p:cTn>
                              </p:par>
                            </p:childTnLst>
                          </p:cTn>
                        </p:par>
                        <p:par>
                          <p:cTn id="100" fill="hold">
                            <p:stCondLst>
                              <p:cond delay="1250"/>
                            </p:stCondLst>
                            <p:childTnLst>
                              <p:par>
                                <p:cTn id="101" presetID="0" presetClass="entr" presetSubtype="0" fill="hold" grpId="0" nodeType="afterEffect">
                                  <p:stCondLst>
                                    <p:cond delay="0"/>
                                  </p:stCondLst>
                                  <p:iterate type="lt">
                                    <p:tmPct val="10000"/>
                                  </p:iterate>
                                  <p:childTnLst>
                                    <p:set>
                                      <p:cBhvr>
                                        <p:cTn id="102" dur="1" fill="hold">
                                          <p:stCondLst>
                                            <p:cond delay="0"/>
                                          </p:stCondLst>
                                        </p:cTn>
                                        <p:tgtEl>
                                          <p:spTgt spid="17"/>
                                        </p:tgtEl>
                                        <p:attrNameLst>
                                          <p:attrName>style.visibility</p:attrName>
                                        </p:attrNameLst>
                                      </p:cBhvr>
                                      <p:to>
                                        <p:strVal val="visible"/>
                                      </p:to>
                                    </p:set>
                                    <p:animEffect transition="in" filter="dissolve">
                                      <p:cBhvr>
                                        <p:cTn id="103" dur="500">
                                          <p:stCondLst>
                                            <p:cond delay="0"/>
                                          </p:stCondLst>
                                        </p:cTn>
                                        <p:tgtEl>
                                          <p:spTgt spid="17"/>
                                        </p:tgtEl>
                                      </p:cBhvr>
                                    </p:animEffect>
                                    <p:anim to="" calcmode="lin" valueType="num">
                                      <p:cBhvr>
                                        <p:cTn id="10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105"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106" fill="hold">
                            <p:stCondLst>
                              <p:cond delay="1900"/>
                            </p:stCondLst>
                            <p:childTnLst>
                              <p:par>
                                <p:cTn id="107" presetID="26" presetClass="emph" presetSubtype="0" fill="hold" grpId="1" nodeType="afterEffect">
                                  <p:stCondLst>
                                    <p:cond delay="0"/>
                                  </p:stCondLst>
                                  <p:iterate type="lt">
                                    <p:tmPct val="0"/>
                                  </p:iterate>
                                  <p:childTnLst>
                                    <p:animEffect transition="out" filter="fade">
                                      <p:cBhvr>
                                        <p:cTn id="108" dur="500" tmFilter="0, 0; .2, .5; .8, .5; 1, 0"/>
                                        <p:tgtEl>
                                          <p:spTgt spid="17"/>
                                        </p:tgtEl>
                                      </p:cBhvr>
                                    </p:animEffect>
                                    <p:animScale>
                                      <p:cBhvr>
                                        <p:cTn id="109" dur="250" autoRev="1" fill="hold"/>
                                        <p:tgtEl>
                                          <p:spTgt spid="17"/>
                                        </p:tgtEl>
                                      </p:cBhvr>
                                      <p:by x="105000" y="105000"/>
                                    </p:animScale>
                                  </p:childTnLst>
                                </p:cTn>
                              </p:par>
                            </p:childTnLst>
                          </p:cTn>
                        </p:par>
                        <p:par>
                          <p:cTn id="110" fill="hold">
                            <p:stCondLst>
                              <p:cond delay="2400"/>
                            </p:stCondLst>
                            <p:childTnLst>
                              <p:par>
                                <p:cTn id="111" presetID="0" presetClass="entr" presetSubtype="0" fill="hold" grpId="0" nodeType="afterEffect">
                                  <p:stCondLst>
                                    <p:cond delay="0"/>
                                  </p:stCondLst>
                                  <p:iterate type="lt">
                                    <p:tmPct val="10000"/>
                                  </p:iterate>
                                  <p:childTnLst>
                                    <p:set>
                                      <p:cBhvr>
                                        <p:cTn id="112" dur="1" fill="hold">
                                          <p:stCondLst>
                                            <p:cond delay="0"/>
                                          </p:stCondLst>
                                        </p:cTn>
                                        <p:tgtEl>
                                          <p:spTgt spid="18"/>
                                        </p:tgtEl>
                                        <p:attrNameLst>
                                          <p:attrName>style.visibility</p:attrName>
                                        </p:attrNameLst>
                                      </p:cBhvr>
                                      <p:to>
                                        <p:strVal val="visible"/>
                                      </p:to>
                                    </p:set>
                                    <p:animEffect transition="in" filter="dissolve">
                                      <p:cBhvr>
                                        <p:cTn id="113" dur="500">
                                          <p:stCondLst>
                                            <p:cond delay="0"/>
                                          </p:stCondLst>
                                        </p:cTn>
                                        <p:tgtEl>
                                          <p:spTgt spid="18"/>
                                        </p:tgtEl>
                                      </p:cBhvr>
                                    </p:animEffect>
                                    <p:anim to="" calcmode="lin" valueType="num">
                                      <p:cBhvr>
                                        <p:cTn id="114"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15"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116" fill="hold">
                            <p:stCondLst>
                              <p:cond delay="3500"/>
                            </p:stCondLst>
                            <p:childTnLst>
                              <p:par>
                                <p:cTn id="117" presetID="26" presetClass="emph" presetSubtype="0" fill="hold" grpId="1" nodeType="afterEffect">
                                  <p:stCondLst>
                                    <p:cond delay="0"/>
                                  </p:stCondLst>
                                  <p:iterate type="lt">
                                    <p:tmPct val="0"/>
                                  </p:iterate>
                                  <p:childTnLst>
                                    <p:animEffect transition="out" filter="fade">
                                      <p:cBhvr>
                                        <p:cTn id="118" dur="500" tmFilter="0, 0; .2, .5; .8, .5; 1, 0"/>
                                        <p:tgtEl>
                                          <p:spTgt spid="18"/>
                                        </p:tgtEl>
                                      </p:cBhvr>
                                    </p:animEffect>
                                    <p:animScale>
                                      <p:cBhvr>
                                        <p:cTn id="119" dur="250" autoRev="1" fill="hold"/>
                                        <p:tgtEl>
                                          <p:spTgt spid="18"/>
                                        </p:tgtEl>
                                      </p:cBhvr>
                                      <p:by x="105000" y="105000"/>
                                    </p:animScale>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1" nodeType="click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fade">
                                      <p:cBhvr>
                                        <p:cTn id="124" dur="250"/>
                                        <p:tgtEl>
                                          <p:spTgt spid="19"/>
                                        </p:tgtEl>
                                      </p:cBhvr>
                                    </p:animEffect>
                                  </p:childTnLst>
                                </p:cTn>
                              </p:par>
                              <p:par>
                                <p:cTn id="125" presetID="10" presetClass="entr" presetSubtype="0" fill="hold" grpId="1" nodeType="with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250"/>
                                        <p:tgtEl>
                                          <p:spTgt spid="20"/>
                                        </p:tgtEl>
                                      </p:cBhvr>
                                    </p:animEffect>
                                  </p:childTnLst>
                                </p:cTn>
                              </p:par>
                              <p:par>
                                <p:cTn id="128" presetID="10" presetClass="entr" presetSubtype="0" fill="hold" grpId="1" nodeType="with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250"/>
                                        <p:tgtEl>
                                          <p:spTgt spid="22"/>
                                        </p:tgtEl>
                                      </p:cBhvr>
                                    </p:animEffect>
                                  </p:childTnLst>
                                </p:cTn>
                              </p:par>
                              <p:par>
                                <p:cTn id="131" presetID="0" presetClass="path" presetSubtype="0" accel="50000" decel="50000" fill="hold" grpId="0" nodeType="withEffect">
                                  <p:stCondLst>
                                    <p:cond delay="0"/>
                                  </p:stCondLst>
                                  <p:childTnLst>
                                    <p:animMotion origin="layout" path="M -1.11111E-6 -4.81481E-6 L -0.25035 0.3382 " pathEditMode="relative" rAng="0" ptsTypes="AA">
                                      <p:cBhvr>
                                        <p:cTn id="132" dur="2000" fill="hold"/>
                                        <p:tgtEl>
                                          <p:spTgt spid="19"/>
                                        </p:tgtEl>
                                        <p:attrNameLst>
                                          <p:attrName>ppt_x</p:attrName>
                                          <p:attrName>ppt_y</p:attrName>
                                        </p:attrNameLst>
                                      </p:cBhvr>
                                      <p:rCtr x="-12517" y="16898"/>
                                    </p:animMotion>
                                  </p:childTnLst>
                                </p:cTn>
                              </p:par>
                              <p:par>
                                <p:cTn id="133" presetID="0" presetClass="path" presetSubtype="0" accel="50000" decel="50000" fill="hold" grpId="0" nodeType="withEffect">
                                  <p:stCondLst>
                                    <p:cond delay="0"/>
                                  </p:stCondLst>
                                  <p:childTnLst>
                                    <p:animMotion origin="layout" path="M 2.5E-6 -4.44444E-6 L -0.2191 -0.12893 " pathEditMode="relative" rAng="0" ptsTypes="AA">
                                      <p:cBhvr>
                                        <p:cTn id="134" dur="2000" fill="hold"/>
                                        <p:tgtEl>
                                          <p:spTgt spid="20"/>
                                        </p:tgtEl>
                                        <p:attrNameLst>
                                          <p:attrName>ppt_x</p:attrName>
                                          <p:attrName>ppt_y</p:attrName>
                                        </p:attrNameLst>
                                      </p:cBhvr>
                                      <p:rCtr x="-10955" y="-6458"/>
                                    </p:animMotion>
                                  </p:childTnLst>
                                </p:cTn>
                              </p:par>
                              <p:par>
                                <p:cTn id="135" presetID="0" presetClass="path" presetSubtype="0" accel="50000" decel="50000" fill="hold" grpId="0" nodeType="withEffect">
                                  <p:stCondLst>
                                    <p:cond delay="0"/>
                                  </p:stCondLst>
                                  <p:childTnLst>
                                    <p:animMotion origin="layout" path="M 3.05556E-6 4.44444E-6 C 3.05556E-6 -0.00764 3.05556E-6 -0.01389 0.00607 -0.03218 C 0.01267 -0.05162 0.025 -0.09075 0.03958 -0.1132 C 0.05486 -0.13565 0.0717 -0.15348 0.09496 -0.16667 C 0.11771 -0.18079 0.15087 -0.18704 0.17812 -0.19584 C 0.20555 -0.2044 0.23993 -0.2132 0.25902 -0.21852 C 0.27899 -0.22408 0.28767 -0.225 0.29705 -0.22593 " pathEditMode="relative" rAng="0" ptsTypes="AAAAAAA">
                                      <p:cBhvr>
                                        <p:cTn id="136" dur="2000" fill="hold"/>
                                        <p:tgtEl>
                                          <p:spTgt spid="22"/>
                                        </p:tgtEl>
                                        <p:attrNameLst>
                                          <p:attrName>ppt_x</p:attrName>
                                          <p:attrName>ppt_y</p:attrName>
                                        </p:attrNameLst>
                                      </p:cBhvr>
                                      <p:rCtr x="14844" y="-11296"/>
                                    </p:animMotion>
                                  </p:childTnLst>
                                </p:cTn>
                              </p:par>
                              <p:par>
                                <p:cTn id="137" presetID="3" presetClass="emph" presetSubtype="2" fill="hold" grpId="3" nodeType="withEffect">
                                  <p:stCondLst>
                                    <p:cond delay="0"/>
                                  </p:stCondLst>
                                  <p:childTnLst>
                                    <p:animClr clrSpc="rgb" dir="cw">
                                      <p:cBhvr override="childStyle">
                                        <p:cTn id="138" dur="2000" fill="hold"/>
                                        <p:tgtEl>
                                          <p:spTgt spid="22"/>
                                        </p:tgtEl>
                                        <p:attrNameLst>
                                          <p:attrName>style.color</p:attrName>
                                        </p:attrNameLst>
                                      </p:cBhvr>
                                      <p:to>
                                        <a:srgbClr val="CC9900"/>
                                      </p:to>
                                    </p:animClr>
                                  </p:childTnLst>
                                </p:cTn>
                              </p:par>
                              <p:par>
                                <p:cTn id="139" presetID="10" presetClass="exit" presetSubtype="0" fill="hold" grpId="1" nodeType="withEffect">
                                  <p:stCondLst>
                                    <p:cond delay="0"/>
                                  </p:stCondLst>
                                  <p:childTnLst>
                                    <p:animEffect transition="out" filter="fade">
                                      <p:cBhvr>
                                        <p:cTn id="140" dur="1250"/>
                                        <p:tgtEl>
                                          <p:spTgt spid="3074"/>
                                        </p:tgtEl>
                                      </p:cBhvr>
                                    </p:animEffect>
                                    <p:set>
                                      <p:cBhvr>
                                        <p:cTn id="141" dur="1" fill="hold">
                                          <p:stCondLst>
                                            <p:cond delay="1249"/>
                                          </p:stCondLst>
                                        </p:cTn>
                                        <p:tgtEl>
                                          <p:spTgt spid="3074"/>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250"/>
                                        <p:tgtEl>
                                          <p:spTgt spid="3"/>
                                        </p:tgtEl>
                                      </p:cBhvr>
                                    </p:animEffect>
                                    <p:set>
                                      <p:cBhvr>
                                        <p:cTn id="144" dur="1" fill="hold">
                                          <p:stCondLst>
                                            <p:cond delay="1249"/>
                                          </p:stCondLst>
                                        </p:cTn>
                                        <p:tgtEl>
                                          <p:spTgt spid="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4"/>
                                        </p:tgtEl>
                                      </p:cBhvr>
                                    </p:animEffect>
                                    <p:set>
                                      <p:cBhvr>
                                        <p:cTn id="150" dur="1" fill="hold">
                                          <p:stCondLst>
                                            <p:cond delay="499"/>
                                          </p:stCondLst>
                                        </p:cTn>
                                        <p:tgtEl>
                                          <p:spTgt spid="14"/>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
                                        </p:tgtEl>
                                      </p:cBhvr>
                                    </p:animEffect>
                                    <p:set>
                                      <p:cBhvr>
                                        <p:cTn id="153" dur="1" fill="hold">
                                          <p:stCondLst>
                                            <p:cond delay="499"/>
                                          </p:stCondLst>
                                        </p:cTn>
                                        <p:tgtEl>
                                          <p:spTgt spid="23"/>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4"/>
                                        </p:tgtEl>
                                      </p:cBhvr>
                                    </p:animEffect>
                                    <p:set>
                                      <p:cBhvr>
                                        <p:cTn id="156" dur="1" fill="hold">
                                          <p:stCondLst>
                                            <p:cond delay="499"/>
                                          </p:stCondLst>
                                        </p:cTn>
                                        <p:tgtEl>
                                          <p:spTgt spid="2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13"/>
                                        </p:tgtEl>
                                      </p:cBhvr>
                                    </p:animEffect>
                                    <p:set>
                                      <p:cBhvr>
                                        <p:cTn id="159" dur="1" fill="hold">
                                          <p:stCondLst>
                                            <p:cond delay="499"/>
                                          </p:stCondLst>
                                        </p:cTn>
                                        <p:tgtEl>
                                          <p:spTgt spid="13"/>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15"/>
                                        </p:tgtEl>
                                      </p:cBhvr>
                                    </p:animEffect>
                                    <p:set>
                                      <p:cBhvr>
                                        <p:cTn id="162" dur="1" fill="hold">
                                          <p:stCondLst>
                                            <p:cond delay="499"/>
                                          </p:stCondLst>
                                        </p:cTn>
                                        <p:tgtEl>
                                          <p:spTgt spid="15"/>
                                        </p:tgtEl>
                                        <p:attrNameLst>
                                          <p:attrName>style.visibility</p:attrName>
                                        </p:attrNameLst>
                                      </p:cBhvr>
                                      <p:to>
                                        <p:strVal val="hidden"/>
                                      </p:to>
                                    </p:set>
                                  </p:childTnLst>
                                </p:cTn>
                              </p:par>
                              <p:par>
                                <p:cTn id="163" presetID="10" presetClass="exit" presetSubtype="0" fill="hold" grpId="2" nodeType="withEffect">
                                  <p:stCondLst>
                                    <p:cond delay="0"/>
                                  </p:stCondLst>
                                  <p:iterate type="lt">
                                    <p:tmPct val="0"/>
                                  </p:iterate>
                                  <p:childTnLst>
                                    <p:animEffect transition="out" filter="fade">
                                      <p:cBhvr>
                                        <p:cTn id="164" dur="500"/>
                                        <p:tgtEl>
                                          <p:spTgt spid="16"/>
                                        </p:tgtEl>
                                      </p:cBhvr>
                                    </p:animEffect>
                                    <p:set>
                                      <p:cBhvr>
                                        <p:cTn id="165" dur="1" fill="hold">
                                          <p:stCondLst>
                                            <p:cond delay="499"/>
                                          </p:stCondLst>
                                        </p:cTn>
                                        <p:tgtEl>
                                          <p:spTgt spid="16"/>
                                        </p:tgtEl>
                                        <p:attrNameLst>
                                          <p:attrName>style.visibility</p:attrName>
                                        </p:attrNameLst>
                                      </p:cBhvr>
                                      <p:to>
                                        <p:strVal val="hidden"/>
                                      </p:to>
                                    </p:set>
                                  </p:childTnLst>
                                </p:cTn>
                              </p:par>
                              <p:par>
                                <p:cTn id="166" presetID="10" presetClass="exit" presetSubtype="0" fill="hold" grpId="2" nodeType="withEffect">
                                  <p:stCondLst>
                                    <p:cond delay="0"/>
                                  </p:stCondLst>
                                  <p:iterate type="lt">
                                    <p:tmPct val="0"/>
                                  </p:iterate>
                                  <p:childTnLst>
                                    <p:animEffect transition="out" filter="fade">
                                      <p:cBhvr>
                                        <p:cTn id="167" dur="500"/>
                                        <p:tgtEl>
                                          <p:spTgt spid="17"/>
                                        </p:tgtEl>
                                      </p:cBhvr>
                                    </p:animEffect>
                                    <p:set>
                                      <p:cBhvr>
                                        <p:cTn id="168" dur="1" fill="hold">
                                          <p:stCondLst>
                                            <p:cond delay="499"/>
                                          </p:stCondLst>
                                        </p:cTn>
                                        <p:tgtEl>
                                          <p:spTgt spid="17"/>
                                        </p:tgtEl>
                                        <p:attrNameLst>
                                          <p:attrName>style.visibility</p:attrName>
                                        </p:attrNameLst>
                                      </p:cBhvr>
                                      <p:to>
                                        <p:strVal val="hidden"/>
                                      </p:to>
                                    </p:set>
                                  </p:childTnLst>
                                </p:cTn>
                              </p:par>
                              <p:par>
                                <p:cTn id="169" presetID="10" presetClass="exit" presetSubtype="0" fill="hold" grpId="2" nodeType="withEffect">
                                  <p:stCondLst>
                                    <p:cond delay="0"/>
                                  </p:stCondLst>
                                  <p:iterate type="lt">
                                    <p:tmPct val="0"/>
                                  </p:iterate>
                                  <p:childTnLst>
                                    <p:animEffect transition="out" filter="fade">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childTnLst>
                          </p:cTn>
                        </p:par>
                        <p:par>
                          <p:cTn id="172" fill="hold">
                            <p:stCondLst>
                              <p:cond delay="2000"/>
                            </p:stCondLst>
                            <p:childTnLst>
                              <p:par>
                                <p:cTn id="173" presetID="50" presetClass="exit" presetSubtype="0" accel="100000" fill="hold" grpId="2" nodeType="afterEffect">
                                  <p:stCondLst>
                                    <p:cond delay="0"/>
                                  </p:stCondLst>
                                  <p:childTnLst>
                                    <p:anim calcmode="lin" valueType="num">
                                      <p:cBhvr>
                                        <p:cTn id="174" dur="1000"/>
                                        <p:tgtEl>
                                          <p:spTgt spid="22"/>
                                        </p:tgtEl>
                                        <p:attrNameLst>
                                          <p:attrName>ppt_w</p:attrName>
                                        </p:attrNameLst>
                                      </p:cBhvr>
                                      <p:tavLst>
                                        <p:tav tm="0">
                                          <p:val>
                                            <p:strVal val="ppt_w"/>
                                          </p:val>
                                        </p:tav>
                                        <p:tav tm="100000">
                                          <p:val>
                                            <p:strVal val="ppt_w+.3"/>
                                          </p:val>
                                        </p:tav>
                                      </p:tavLst>
                                    </p:anim>
                                    <p:anim calcmode="lin" valueType="num">
                                      <p:cBhvr>
                                        <p:cTn id="175" dur="1000"/>
                                        <p:tgtEl>
                                          <p:spTgt spid="22"/>
                                        </p:tgtEl>
                                        <p:attrNameLst>
                                          <p:attrName>ppt_h</p:attrName>
                                        </p:attrNameLst>
                                      </p:cBhvr>
                                      <p:tavLst>
                                        <p:tav tm="0">
                                          <p:val>
                                            <p:strVal val="ppt_h"/>
                                          </p:val>
                                        </p:tav>
                                        <p:tav tm="100000">
                                          <p:val>
                                            <p:strVal val="ppt_h"/>
                                          </p:val>
                                        </p:tav>
                                      </p:tavLst>
                                    </p:anim>
                                    <p:animEffect transition="out" filter="fade">
                                      <p:cBhvr>
                                        <p:cTn id="176" dur="1000"/>
                                        <p:tgtEl>
                                          <p:spTgt spid="22"/>
                                        </p:tgtEl>
                                      </p:cBhvr>
                                    </p:animEffect>
                                    <p:set>
                                      <p:cBhvr>
                                        <p:cTn id="177"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7" grpId="3"/>
      <p:bldP spid="10" grpId="1"/>
      <p:bldP spid="10" grpId="2"/>
      <p:bldP spid="10" grpId="3"/>
      <p:bldP spid="9" grpId="0" animBg="1"/>
      <p:bldP spid="14" grpId="0"/>
      <p:bldP spid="14" grpId="1"/>
      <p:bldP spid="14" grpId="2"/>
      <p:bldP spid="12" grpId="0"/>
      <p:bldP spid="12" grpId="1"/>
      <p:bldP spid="12" grpId="2"/>
      <p:bldP spid="3074" grpId="0"/>
      <p:bldP spid="3074" grpId="1"/>
      <p:bldP spid="3074" grpId="2"/>
      <p:bldP spid="8" grpId="0"/>
      <p:bldP spid="8" grpId="1"/>
      <p:bldP spid="8" grpId="2"/>
      <p:bldP spid="8" grpId="3"/>
      <p:bldP spid="3" grpId="0"/>
      <p:bldP spid="3" grpId="1"/>
      <p:bldP spid="16" grpId="0"/>
      <p:bldP spid="16" grpId="1"/>
      <p:bldP spid="16" grpId="2"/>
      <p:bldP spid="17" grpId="0"/>
      <p:bldP spid="17" grpId="1"/>
      <p:bldP spid="17" grpId="2"/>
      <p:bldP spid="18" grpId="0"/>
      <p:bldP spid="18" grpId="1"/>
      <p:bldP spid="18" grpId="2"/>
      <p:bldP spid="19" grpId="0"/>
      <p:bldP spid="19" grpId="1"/>
      <p:bldP spid="20" grpId="0"/>
      <p:bldP spid="20" grpId="1"/>
      <p:bldP spid="22" grpId="0"/>
      <p:bldP spid="22" grpId="1"/>
      <p:bldP spid="22" grpId="2"/>
      <p:bldP spid="22" grpId="3"/>
      <p:bldP spid="21" grpId="0"/>
      <p:bldP spid="21" grpId="2"/>
      <p:bldP spid="23" grpId="0"/>
      <p:bldP spid="23" grpId="1"/>
      <p:bldP spid="24" grpId="0"/>
      <p:bldP spid="24" grpId="1"/>
      <p:bldP spid="13" grpId="0"/>
      <p:bldP spid="13" grpId="1"/>
      <p:bldP spid="15" grpId="0"/>
      <p:bldP spid="1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630125" y="2108592"/>
            <a:ext cx="3750197" cy="9518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6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 my ways</a:t>
            </a:r>
          </a:p>
        </p:txBody>
      </p:sp>
      <p:sp>
        <p:nvSpPr>
          <p:cNvPr id="6" name="Title 1"/>
          <p:cNvSpPr txBox="1">
            <a:spLocks/>
          </p:cNvSpPr>
          <p:nvPr/>
        </p:nvSpPr>
        <p:spPr>
          <a:xfrm>
            <a:off x="4433055" y="763736"/>
            <a:ext cx="3221620" cy="9676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listen to me</a:t>
            </a:r>
          </a:p>
        </p:txBody>
      </p:sp>
      <p:sp>
        <p:nvSpPr>
          <p:cNvPr id="3074" name="Rectangle 2"/>
          <p:cNvSpPr>
            <a:spLocks noGrp="1" noChangeArrowheads="1"/>
          </p:cNvSpPr>
          <p:nvPr>
            <p:ph type="title"/>
          </p:nvPr>
        </p:nvSpPr>
        <p:spPr>
          <a:xfrm>
            <a:off x="457200" y="666524"/>
            <a:ext cx="8229600" cy="24467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therefore, listen to me, my children, For blessed are those who keep my ways."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8:32</a:t>
            </a:r>
          </a:p>
        </p:txBody>
      </p:sp>
      <p:sp>
        <p:nvSpPr>
          <p:cNvPr id="10" name="Title 1"/>
          <p:cNvSpPr txBox="1">
            <a:spLocks/>
          </p:cNvSpPr>
          <p:nvPr/>
        </p:nvSpPr>
        <p:spPr>
          <a:xfrm>
            <a:off x="2108521" y="5094740"/>
            <a:ext cx="2509778" cy="9587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a:t>
            </a:r>
          </a:p>
        </p:txBody>
      </p:sp>
      <p:sp>
        <p:nvSpPr>
          <p:cNvPr id="9" name="Title 1"/>
          <p:cNvSpPr txBox="1">
            <a:spLocks/>
          </p:cNvSpPr>
          <p:nvPr/>
        </p:nvSpPr>
        <p:spPr>
          <a:xfrm>
            <a:off x="4219068" y="4425458"/>
            <a:ext cx="2185687" cy="9535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a:t>
            </a:r>
          </a:p>
        </p:txBody>
      </p:sp>
      <p:sp>
        <p:nvSpPr>
          <p:cNvPr id="3" name="Rectangle 2"/>
          <p:cNvSpPr txBox="1">
            <a:spLocks noChangeArrowheads="1"/>
          </p:cNvSpPr>
          <p:nvPr/>
        </p:nvSpPr>
        <p:spPr bwMode="auto">
          <a:xfrm>
            <a:off x="936172" y="3768952"/>
            <a:ext cx="7238999" cy="221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the undefiled in the way, Who walk in the law of the LORD!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119:1</a:t>
            </a:r>
          </a:p>
        </p:txBody>
      </p:sp>
      <p:sp>
        <p:nvSpPr>
          <p:cNvPr id="5" name="Rectangle 2"/>
          <p:cNvSpPr txBox="1">
            <a:spLocks noChangeArrowheads="1"/>
          </p:cNvSpPr>
          <p:nvPr/>
        </p:nvSpPr>
        <p:spPr bwMode="auto">
          <a:xfrm>
            <a:off x="3586352" y="302651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16-Point Star 5">
            <a:extLst>
              <a:ext uri="{FF2B5EF4-FFF2-40B4-BE49-F238E27FC236}">
                <a16:creationId xmlns:a16="http://schemas.microsoft.com/office/drawing/2014/main" id="{3B4C97E6-E49B-46FF-804D-B181779FD80C}"/>
              </a:ext>
            </a:extLst>
          </p:cNvPr>
          <p:cNvSpPr/>
          <p:nvPr/>
        </p:nvSpPr>
        <p:spPr>
          <a:xfrm>
            <a:off x="2981297" y="8704"/>
            <a:ext cx="3203434" cy="3009824"/>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6">
            <a:extLst>
              <a:ext uri="{FF2B5EF4-FFF2-40B4-BE49-F238E27FC236}">
                <a16:creationId xmlns:a16="http://schemas.microsoft.com/office/drawing/2014/main" id="{3AFE9AEC-271A-4907-8AC0-369BC6272AF3}"/>
              </a:ext>
            </a:extLst>
          </p:cNvPr>
          <p:cNvSpPr/>
          <p:nvPr/>
        </p:nvSpPr>
        <p:spPr>
          <a:xfrm>
            <a:off x="3000588" y="-84858"/>
            <a:ext cx="3203434" cy="3186872"/>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2">
            <a:extLst>
              <a:ext uri="{FF2B5EF4-FFF2-40B4-BE49-F238E27FC236}">
                <a16:creationId xmlns:a16="http://schemas.microsoft.com/office/drawing/2014/main" id="{F1D330EB-3B5E-437B-B7B7-9310043E01E4}"/>
              </a:ext>
            </a:extLst>
          </p:cNvPr>
          <p:cNvSpPr txBox="1">
            <a:spLocks noChangeArrowheads="1"/>
          </p:cNvSpPr>
          <p:nvPr/>
        </p:nvSpPr>
        <p:spPr bwMode="auto">
          <a:xfrm>
            <a:off x="4444999" y="831056"/>
            <a:ext cx="3201195" cy="77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listen to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DF694688-30D7-4EB4-8100-B86F291DE946}"/>
              </a:ext>
            </a:extLst>
          </p:cNvPr>
          <p:cNvSpPr txBox="1">
            <a:spLocks noChangeArrowheads="1"/>
          </p:cNvSpPr>
          <p:nvPr/>
        </p:nvSpPr>
        <p:spPr bwMode="auto">
          <a:xfrm>
            <a:off x="2933159" y="2181736"/>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37F5A950-317A-4D37-87D8-71AAA65E3C5D}"/>
              </a:ext>
            </a:extLst>
          </p:cNvPr>
          <p:cNvSpPr txBox="1">
            <a:spLocks noChangeArrowheads="1"/>
          </p:cNvSpPr>
          <p:nvPr/>
        </p:nvSpPr>
        <p:spPr bwMode="auto">
          <a:xfrm>
            <a:off x="1533525" y="2185327"/>
            <a:ext cx="3936999" cy="74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keep my ways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9FB843FA-C1A7-4998-98C1-B241C2865D2D}"/>
              </a:ext>
            </a:extLst>
          </p:cNvPr>
          <p:cNvSpPr txBox="1">
            <a:spLocks noChangeArrowheads="1"/>
          </p:cNvSpPr>
          <p:nvPr/>
        </p:nvSpPr>
        <p:spPr bwMode="auto">
          <a:xfrm>
            <a:off x="2434932" y="2173293"/>
            <a:ext cx="339197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00"/>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ways</a:t>
            </a:r>
            <a:endParaRPr lang="en-US" altLang="en-US" sz="4000" b="1" i="1" kern="0" dirty="0">
              <a:ln w="17780" cmpd="sng">
                <a:solidFill>
                  <a:srgbClr val="FFFF00"/>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88251DC0-CA7C-4193-B92C-67999C31F5DA}"/>
              </a:ext>
            </a:extLst>
          </p:cNvPr>
          <p:cNvSpPr txBox="1">
            <a:spLocks noChangeArrowheads="1"/>
          </p:cNvSpPr>
          <p:nvPr/>
        </p:nvSpPr>
        <p:spPr bwMode="auto">
          <a:xfrm>
            <a:off x="4214813" y="4474370"/>
            <a:ext cx="2185987" cy="80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 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10"/>
          <p:cNvSpPr>
            <a:spLocks noChangeArrowheads="1"/>
          </p:cNvSpPr>
          <p:nvPr/>
        </p:nvSpPr>
        <p:spPr bwMode="auto">
          <a:xfrm>
            <a:off x="5522553" y="439992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0" name="Rectangle 2">
            <a:extLst>
              <a:ext uri="{FF2B5EF4-FFF2-40B4-BE49-F238E27FC236}">
                <a16:creationId xmlns:a16="http://schemas.microsoft.com/office/drawing/2014/main" id="{99B3173C-194D-45E2-952B-1E790AF6DF9C}"/>
              </a:ext>
            </a:extLst>
          </p:cNvPr>
          <p:cNvSpPr txBox="1">
            <a:spLocks noChangeArrowheads="1"/>
          </p:cNvSpPr>
          <p:nvPr/>
        </p:nvSpPr>
        <p:spPr bwMode="auto">
          <a:xfrm>
            <a:off x="2019299" y="5193640"/>
            <a:ext cx="2702720" cy="70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F6576B42-02E4-4279-9810-DE94E88164B8}"/>
              </a:ext>
            </a:extLst>
          </p:cNvPr>
          <p:cNvSpPr txBox="1">
            <a:spLocks noChangeArrowheads="1"/>
          </p:cNvSpPr>
          <p:nvPr/>
        </p:nvSpPr>
        <p:spPr bwMode="auto">
          <a:xfrm>
            <a:off x="7154563" y="3850873"/>
            <a:ext cx="810718" cy="70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E821E4C1-814C-4133-B814-FD986F43B978}"/>
              </a:ext>
            </a:extLst>
          </p:cNvPr>
          <p:cNvSpPr txBox="1">
            <a:spLocks noChangeArrowheads="1"/>
          </p:cNvSpPr>
          <p:nvPr/>
        </p:nvSpPr>
        <p:spPr bwMode="auto">
          <a:xfrm>
            <a:off x="898953" y="4502944"/>
            <a:ext cx="2289090" cy="74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5" name="SpotlightShape1_rendered">
            <a:extLst>
              <a:ext uri="{FF2B5EF4-FFF2-40B4-BE49-F238E27FC236}">
                <a16:creationId xmlns:a16="http://schemas.microsoft.com/office/drawing/2014/main" id="{39A8E65E-03FC-49B3-B740-9878D3B8E00C}"/>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5" name="Rectangle 2" hidden="1"/>
          <p:cNvSpPr txBox="1">
            <a:spLocks noChangeArrowheads="1"/>
          </p:cNvSpPr>
          <p:nvPr/>
        </p:nvSpPr>
        <p:spPr bwMode="auto">
          <a:xfrm>
            <a:off x="5708197" y="387576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6" name="Rectangle 25">
            <a:extLst>
              <a:ext uri="{FF2B5EF4-FFF2-40B4-BE49-F238E27FC236}">
                <a16:creationId xmlns:a16="http://schemas.microsoft.com/office/drawing/2014/main" id="{F74C33A5-E94B-44EB-ACF4-2DA6708CE120}"/>
              </a:ext>
            </a:extLst>
          </p:cNvPr>
          <p:cNvSpPr>
            <a:spLocks noChangeArrowheads="1"/>
          </p:cNvSpPr>
          <p:nvPr/>
        </p:nvSpPr>
        <p:spPr bwMode="auto">
          <a:xfrm>
            <a:off x="7162320" y="373293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351641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par>
                                <p:cTn id="15" presetID="8" presetClass="emph" presetSubtype="0" repeatCount="indefinite" fill="hold" grpId="0" nodeType="withEffect">
                                  <p:stCondLst>
                                    <p:cond delay="250"/>
                                  </p:stCondLst>
                                  <p:childTnLst>
                                    <p:animRot by="-21600000">
                                      <p:cBhvr>
                                        <p:cTn id="16" dur="1000" fill="hold"/>
                                        <p:tgtEl>
                                          <p:spTgt spid="14"/>
                                        </p:tgtEl>
                                        <p:attrNameLst>
                                          <p:attrName>r</p:attrName>
                                        </p:attrNameLst>
                                      </p:cBhvr>
                                    </p:animRot>
                                  </p:childTnLst>
                                </p:cTn>
                              </p:par>
                              <p:par>
                                <p:cTn id="17" presetID="8" presetClass="emph" presetSubtype="0" repeatCount="indefinite" fill="hold" grpId="0" nodeType="withEffect">
                                  <p:stCondLst>
                                    <p:cond delay="250"/>
                                  </p:stCondLst>
                                  <p:childTnLst>
                                    <p:animRot by="21600000">
                                      <p:cBhvr>
                                        <p:cTn id="18" dur="500" fill="hold"/>
                                        <p:tgtEl>
                                          <p:spTgt spid="16"/>
                                        </p:tgtEl>
                                        <p:attrNameLst>
                                          <p:attrName>r</p:attrName>
                                        </p:attrNameLst>
                                      </p:cBhvr>
                                    </p:animRot>
                                  </p:childTnLst>
                                </p:cTn>
                              </p:par>
                              <p:par>
                                <p:cTn id="19" presetID="23" presetClass="entr" presetSubtype="16" fill="hold" grpId="0"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750" fill="hold"/>
                                        <p:tgtEl>
                                          <p:spTgt spid="3074"/>
                                        </p:tgtEl>
                                        <p:attrNameLst>
                                          <p:attrName>ppt_w</p:attrName>
                                        </p:attrNameLst>
                                      </p:cBhvr>
                                      <p:tavLst>
                                        <p:tav tm="0">
                                          <p:val>
                                            <p:fltVal val="0"/>
                                          </p:val>
                                        </p:tav>
                                        <p:tav tm="100000">
                                          <p:val>
                                            <p:strVal val="#ppt_w"/>
                                          </p:val>
                                        </p:tav>
                                      </p:tavLst>
                                    </p:anim>
                                    <p:anim calcmode="lin" valueType="num">
                                      <p:cBhvr>
                                        <p:cTn id="22" dur="750" fill="hold"/>
                                        <p:tgtEl>
                                          <p:spTgt spid="3074"/>
                                        </p:tgtEl>
                                        <p:attrNameLst>
                                          <p:attrName>ppt_h</p:attrName>
                                        </p:attrNameLst>
                                      </p:cBhvr>
                                      <p:tavLst>
                                        <p:tav tm="0">
                                          <p:val>
                                            <p:fltVal val="0"/>
                                          </p:val>
                                        </p:tav>
                                        <p:tav tm="100000">
                                          <p:val>
                                            <p:strVal val="#ppt_h"/>
                                          </p:val>
                                        </p:tav>
                                      </p:tavLst>
                                    </p:anim>
                                  </p:childTnLst>
                                </p:cTn>
                              </p:par>
                              <p:par>
                                <p:cTn id="23" presetID="0" presetClass="path" presetSubtype="0" accel="50000" decel="50000" fill="hold" grpId="2" nodeType="withEffect">
                                  <p:stCondLst>
                                    <p:cond delay="0"/>
                                  </p:stCondLst>
                                  <p:childTnLst>
                                    <p:animMotion origin="layout" path="M 0 0 L 0 -0.1568 " pathEditMode="relative" ptsTypes="AA">
                                      <p:cBhvr>
                                        <p:cTn id="24" dur="750" spd="-100000" fill="hold"/>
                                        <p:tgtEl>
                                          <p:spTgt spid="3074"/>
                                        </p:tgtEl>
                                        <p:attrNameLst>
                                          <p:attrName>ppt_x</p:attrName>
                                          <p:attrName>ppt_y</p:attrName>
                                        </p:attrNameLst>
                                      </p:cBhvr>
                                    </p:animMotion>
                                  </p:childTnLst>
                                </p:cTn>
                              </p:par>
                              <p:par>
                                <p:cTn id="25" presetID="1" presetClass="exit" presetSubtype="0" fill="hold" grpId="2"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grpId="3"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3" presetClass="emph" presetSubtype="2" fill="hold" grpId="6" nodeType="withEffect">
                                  <p:stCondLst>
                                    <p:cond delay="0"/>
                                  </p:stCondLst>
                                  <p:childTnLst>
                                    <p:animClr clrSpc="rgb" dir="cw">
                                      <p:cBhvr override="childStyle">
                                        <p:cTn id="30" dur="2000" fill="hold"/>
                                        <p:tgtEl>
                                          <p:spTgt spid="5"/>
                                        </p:tgtEl>
                                        <p:attrNameLst>
                                          <p:attrName>style.color</p:attrName>
                                        </p:attrNameLst>
                                      </p:cBhvr>
                                      <p:to>
                                        <a:srgbClr val="CC9900"/>
                                      </p:to>
                                    </p:animClr>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8" presetClass="emph" presetSubtype="0" fill="hold" grpId="1" nodeType="withEffect">
                                  <p:stCondLst>
                                    <p:cond delay="0"/>
                                  </p:stCondLst>
                                  <p:childTnLst>
                                    <p:set>
                                      <p:cBhvr override="childStyle">
                                        <p:cTn id="37" dur="500" fill="hold"/>
                                        <p:tgtEl>
                                          <p:spTgt spid="6"/>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8" presetClass="emph" presetSubtype="0" fill="hold" grpId="1" nodeType="withEffect">
                                  <p:stCondLst>
                                    <p:cond delay="400"/>
                                  </p:stCondLst>
                                  <p:childTnLst>
                                    <p:set>
                                      <p:cBhvr override="childStyle">
                                        <p:cTn id="45" dur="500" fill="hold"/>
                                        <p:tgtEl>
                                          <p:spTgt spid="7"/>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125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childTnLst>
                                </p:cTn>
                              </p:par>
                              <p:par>
                                <p:cTn id="55" presetID="10" presetClass="exit" presetSubtype="0" fill="hold" grpId="4" nodeType="withEffect">
                                  <p:stCondLst>
                                    <p:cond delay="200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0" presetClass="path" presetSubtype="0" accel="50000" decel="50000" fill="hold" grpId="0" nodeType="withEffect">
                                  <p:stCondLst>
                                    <p:cond delay="0"/>
                                  </p:stCondLst>
                                  <p:childTnLst>
                                    <p:animMotion origin="layout" path="M -3.88889E-6 7.40741E-7 L -0.2875 0.21458 " pathEditMode="relative" rAng="0" ptsTypes="AA">
                                      <p:cBhvr>
                                        <p:cTn id="59" dur="2000" fill="hold"/>
                                        <p:tgtEl>
                                          <p:spTgt spid="5"/>
                                        </p:tgtEl>
                                        <p:attrNameLst>
                                          <p:attrName>ppt_x</p:attrName>
                                          <p:attrName>ppt_y</p:attrName>
                                        </p:attrNameLst>
                                      </p:cBhvr>
                                      <p:rCtr x="-14375" y="10718"/>
                                    </p:animMotion>
                                  </p:childTnLst>
                                </p:cTn>
                              </p:par>
                              <p:par>
                                <p:cTn id="60" presetID="3" presetClass="emph" presetSubtype="2" fill="hold" grpId="7" nodeType="withEffect">
                                  <p:stCondLst>
                                    <p:cond delay="0"/>
                                  </p:stCondLst>
                                  <p:childTnLst>
                                    <p:animClr clrSpc="rgb" dir="cw">
                                      <p:cBhvr override="childStyle">
                                        <p:cTn id="61" dur="2000" fill="hold"/>
                                        <p:tgtEl>
                                          <p:spTgt spid="5"/>
                                        </p:tgtEl>
                                        <p:attrNameLst>
                                          <p:attrName>style.color</p:attrName>
                                        </p:attrNameLst>
                                      </p:cBhvr>
                                      <p:to>
                                        <a:srgbClr val="0066FF"/>
                                      </p:to>
                                    </p:animClr>
                                  </p:childTnLst>
                                </p:cTn>
                              </p:par>
                              <p:par>
                                <p:cTn id="62" presetID="10" presetClass="entr" presetSubtype="0" fill="hold" grpId="1" nodeType="withEffect">
                                  <p:stCondLst>
                                    <p:cond delay="0"/>
                                  </p:stCondLst>
                                  <p:iterate type="lt">
                                    <p:tmPct val="0"/>
                                  </p:iterate>
                                  <p:childTnLst>
                                    <p:set>
                                      <p:cBhvr>
                                        <p:cTn id="63" dur="1" fill="hold">
                                          <p:stCondLst>
                                            <p:cond delay="0"/>
                                          </p:stCondLst>
                                        </p:cTn>
                                        <p:tgtEl>
                                          <p:spTgt spid="12"/>
                                        </p:tgtEl>
                                        <p:attrNameLst>
                                          <p:attrName>style.visibility</p:attrName>
                                        </p:attrNameLst>
                                      </p:cBhvr>
                                      <p:to>
                                        <p:strVal val="visible"/>
                                      </p:to>
                                    </p:set>
                                    <p:animEffect transition="in" filter="fade">
                                      <p:cBhvr>
                                        <p:cTn id="64" dur="100"/>
                                        <p:tgtEl>
                                          <p:spTgt spid="12"/>
                                        </p:tgtEl>
                                      </p:cBhvr>
                                    </p:animEffect>
                                  </p:childTnLst>
                                </p:cTn>
                              </p:par>
                              <p:par>
                                <p:cTn id="65" presetID="28" presetClass="emph" presetSubtype="0" fill="hold" grpId="3" nodeType="withEffect">
                                  <p:stCondLst>
                                    <p:cond delay="0"/>
                                  </p:stCondLst>
                                  <p:iterate type="lt">
                                    <p:tmPct val="20000"/>
                                  </p:iterate>
                                  <p:childTnLst>
                                    <p:animClr clrSpc="rgb" dir="cw">
                                      <p:cBhvr override="childStyle">
                                        <p:cTn id="66" dur="500" fill="hold"/>
                                        <p:tgtEl>
                                          <p:spTgt spid="12"/>
                                        </p:tgtEl>
                                        <p:attrNameLst>
                                          <p:attrName>style.color</p:attrName>
                                        </p:attrNameLst>
                                      </p:cBhvr>
                                      <p:to>
                                        <a:srgbClr val="CC9900"/>
                                      </p:to>
                                    </p:animClr>
                                    <p:animClr clrSpc="rgb" dir="cw">
                                      <p:cBhvr>
                                        <p:cTn id="67" dur="500" fill="hold"/>
                                        <p:tgtEl>
                                          <p:spTgt spid="12"/>
                                        </p:tgtEl>
                                        <p:attrNameLst>
                                          <p:attrName>fillcolor</p:attrName>
                                        </p:attrNameLst>
                                      </p:cBhvr>
                                      <p:to>
                                        <a:srgbClr val="CC9900"/>
                                      </p:to>
                                    </p:animClr>
                                    <p:set>
                                      <p:cBhvr>
                                        <p:cTn id="68" dur="500" fill="hold"/>
                                        <p:tgtEl>
                                          <p:spTgt spid="12"/>
                                        </p:tgtEl>
                                        <p:attrNameLst>
                                          <p:attrName>fill.type</p:attrName>
                                        </p:attrNameLst>
                                      </p:cBhvr>
                                      <p:to>
                                        <p:strVal val="solid"/>
                                      </p:to>
                                    </p:set>
                                    <p:anim to="1.5" calcmode="lin" valueType="num">
                                      <p:cBhvr override="childStyle">
                                        <p:cTn id="69" dur="500" fill="hold"/>
                                        <p:tgtEl>
                                          <p:spTgt spid="12"/>
                                        </p:tgtEl>
                                        <p:attrNameLst>
                                          <p:attrName>style.fontSize</p:attrName>
                                        </p:attrNameLst>
                                      </p:cBhvr>
                                    </p:anim>
                                  </p:childTnLst>
                                </p:cTn>
                              </p:par>
                              <p:par>
                                <p:cTn id="70" presetID="9" presetClass="exit" presetSubtype="0" fill="hold" grpId="2" nodeType="withEffect">
                                  <p:stCondLst>
                                    <p:cond delay="1600"/>
                                  </p:stCondLst>
                                  <p:iterate type="lt">
                                    <p:tmPct val="0"/>
                                  </p:iterate>
                                  <p:childTnLst>
                                    <p:animEffect transition="out" filter="dissolv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23" presetClass="exit" presetSubtype="16" fill="hold" grpId="4" nodeType="withEffect">
                                  <p:stCondLst>
                                    <p:cond delay="1700"/>
                                  </p:stCondLst>
                                  <p:iterate type="lt">
                                    <p:tmPct val="0"/>
                                  </p:iterate>
                                  <p:childTnLst>
                                    <p:anim calcmode="lin" valueType="num">
                                      <p:cBhvr>
                                        <p:cTn id="74" dur="900"/>
                                        <p:tgtEl>
                                          <p:spTgt spid="12"/>
                                        </p:tgtEl>
                                        <p:attrNameLst>
                                          <p:attrName>ppt_w</p:attrName>
                                        </p:attrNameLst>
                                      </p:cBhvr>
                                      <p:tavLst>
                                        <p:tav tm="0">
                                          <p:val>
                                            <p:strVal val="ppt_w"/>
                                          </p:val>
                                        </p:tav>
                                        <p:tav tm="100000">
                                          <p:val>
                                            <p:strVal val="4*ppt_w"/>
                                          </p:val>
                                        </p:tav>
                                      </p:tavLst>
                                    </p:anim>
                                    <p:anim calcmode="lin" valueType="num">
                                      <p:cBhvr>
                                        <p:cTn id="75" dur="900"/>
                                        <p:tgtEl>
                                          <p:spTgt spid="12"/>
                                        </p:tgtEl>
                                        <p:attrNameLst>
                                          <p:attrName>ppt_h</p:attrName>
                                        </p:attrNameLst>
                                      </p:cBhvr>
                                      <p:tavLst>
                                        <p:tav tm="0">
                                          <p:val>
                                            <p:strVal val="ppt_h"/>
                                          </p:val>
                                        </p:tav>
                                        <p:tav tm="100000">
                                          <p:val>
                                            <p:strVal val="4*ppt_h"/>
                                          </p:val>
                                        </p:tav>
                                      </p:tavLst>
                                    </p:anim>
                                    <p:set>
                                      <p:cBhvr>
                                        <p:cTn id="76" dur="1" fill="hold">
                                          <p:stCondLst>
                                            <p:cond delay="899"/>
                                          </p:stCondLst>
                                        </p:cTn>
                                        <p:tgtEl>
                                          <p:spTgt spid="1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par>
                                <p:cTn id="82" presetID="18" presetClass="emph" presetSubtype="0" fill="hold" grpId="1" nodeType="withEffect">
                                  <p:stCondLst>
                                    <p:cond delay="0"/>
                                  </p:stCondLst>
                                  <p:childTnLst>
                                    <p:set>
                                      <p:cBhvr override="childStyle">
                                        <p:cTn id="83" dur="500" fill="hold"/>
                                        <p:tgtEl>
                                          <p:spTgt spid="9"/>
                                        </p:tgtEl>
                                        <p:attrNameLst>
                                          <p:attrName>style.textDecorationUnderline</p:attrName>
                                        </p:attrNameLst>
                                      </p:cBhvr>
                                      <p:to>
                                        <p:strVal val="true"/>
                                      </p:to>
                                    </p:set>
                                  </p:childTnLst>
                                </p:cTn>
                              </p:par>
                              <p:par>
                                <p:cTn id="84" presetID="22" presetClass="entr" presetSubtype="8"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wipe(left)">
                                      <p:cBhvr>
                                        <p:cTn id="86" dur="500"/>
                                        <p:tgtEl>
                                          <p:spTgt spid="19"/>
                                        </p:tgtEl>
                                      </p:cBhvr>
                                    </p:animEffect>
                                  </p:childTnLst>
                                </p:cTn>
                              </p:par>
                              <p:par>
                                <p:cTn id="87" presetID="0" presetClass="entr" presetSubtype="0" fill="hold" grpId="0" nodeType="withEffect">
                                  <p:stCondLst>
                                    <p:cond delay="400"/>
                                  </p:stCondLst>
                                  <p:childTnLst>
                                    <p:set>
                                      <p:cBhvr>
                                        <p:cTn id="88" dur="1" fill="hold">
                                          <p:stCondLst>
                                            <p:cond delay="0"/>
                                          </p:stCondLst>
                                        </p:cTn>
                                        <p:tgtEl>
                                          <p:spTgt spid="11"/>
                                        </p:tgtEl>
                                        <p:attrNameLst>
                                          <p:attrName>style.visibility</p:attrName>
                                        </p:attrNameLst>
                                      </p:cBhvr>
                                      <p:to>
                                        <p:strVal val="visible"/>
                                      </p:to>
                                    </p:set>
                                    <p:animEffect transition="in" filter="dissolve">
                                      <p:cBhvr>
                                        <p:cTn id="89" dur="500">
                                          <p:stCondLst>
                                            <p:cond delay="0"/>
                                          </p:stCondLst>
                                        </p:cTn>
                                        <p:tgtEl>
                                          <p:spTgt spid="11"/>
                                        </p:tgtEl>
                                      </p:cBhvr>
                                    </p:animEffect>
                                    <p:anim to="" calcmode="lin" valueType="num">
                                      <p:cBhvr>
                                        <p:cTn id="9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91"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92" presetID="22" presetClass="entr" presetSubtype="8" fill="hold" grpId="0" nodeType="withEffect">
                                  <p:stCondLst>
                                    <p:cond delay="800"/>
                                  </p:stCondLst>
                                  <p:childTnLst>
                                    <p:set>
                                      <p:cBhvr>
                                        <p:cTn id="93" dur="1" fill="hold">
                                          <p:stCondLst>
                                            <p:cond delay="0"/>
                                          </p:stCondLst>
                                        </p:cTn>
                                        <p:tgtEl>
                                          <p:spTgt spid="10"/>
                                        </p:tgtEl>
                                        <p:attrNameLst>
                                          <p:attrName>style.visibility</p:attrName>
                                        </p:attrNameLst>
                                      </p:cBhvr>
                                      <p:to>
                                        <p:strVal val="visible"/>
                                      </p:to>
                                    </p:set>
                                    <p:animEffect transition="in" filter="wipe(left)">
                                      <p:cBhvr>
                                        <p:cTn id="94" dur="500"/>
                                        <p:tgtEl>
                                          <p:spTgt spid="10"/>
                                        </p:tgtEl>
                                      </p:cBhvr>
                                    </p:animEffect>
                                  </p:childTnLst>
                                </p:cTn>
                              </p:par>
                              <p:par>
                                <p:cTn id="95" presetID="18" presetClass="emph" presetSubtype="0" fill="hold" grpId="1" nodeType="withEffect">
                                  <p:stCondLst>
                                    <p:cond delay="800"/>
                                  </p:stCondLst>
                                  <p:childTnLst>
                                    <p:set>
                                      <p:cBhvr override="childStyle">
                                        <p:cTn id="96" dur="500" fill="hold"/>
                                        <p:tgtEl>
                                          <p:spTgt spid="10"/>
                                        </p:tgtEl>
                                        <p:attrNameLst>
                                          <p:attrName>style.textDecorationUnderline</p:attrName>
                                        </p:attrNameLst>
                                      </p:cBhvr>
                                      <p:to>
                                        <p:strVal val="true"/>
                                      </p:to>
                                    </p:set>
                                  </p:childTnLst>
                                </p:cTn>
                              </p:par>
                              <p:par>
                                <p:cTn id="97" presetID="22" presetClass="entr" presetSubtype="8" fill="hold" grpId="0" nodeType="withEffect">
                                  <p:stCondLst>
                                    <p:cond delay="800"/>
                                  </p:stCondLst>
                                  <p:childTnLst>
                                    <p:set>
                                      <p:cBhvr>
                                        <p:cTn id="98" dur="1" fill="hold">
                                          <p:stCondLst>
                                            <p:cond delay="0"/>
                                          </p:stCondLst>
                                        </p:cTn>
                                        <p:tgtEl>
                                          <p:spTgt spid="20"/>
                                        </p:tgtEl>
                                        <p:attrNameLst>
                                          <p:attrName>style.visibility</p:attrName>
                                        </p:attrNameLst>
                                      </p:cBhvr>
                                      <p:to>
                                        <p:strVal val="visible"/>
                                      </p:to>
                                    </p:set>
                                    <p:animEffect transition="in" filter="wipe(left)">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500"/>
                                        <p:tgtEl>
                                          <p:spTgt spid="2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500"/>
                                        <p:tgtEl>
                                          <p:spTgt spid="22"/>
                                        </p:tgtEl>
                                      </p:cBhvr>
                                    </p:animEffect>
                                  </p:childTnLst>
                                </p:cTn>
                              </p:par>
                              <p:par>
                                <p:cTn id="111" presetID="0" presetClass="entr" presetSubtype="0" fill="hold" grpId="0" nodeType="withEffect">
                                  <p:stCondLst>
                                    <p:cond delay="400"/>
                                  </p:stCondLst>
                                  <p:childTnLst>
                                    <p:set>
                                      <p:cBhvr>
                                        <p:cTn id="112" dur="1" fill="hold">
                                          <p:stCondLst>
                                            <p:cond delay="0"/>
                                          </p:stCondLst>
                                        </p:cTn>
                                        <p:tgtEl>
                                          <p:spTgt spid="26"/>
                                        </p:tgtEl>
                                        <p:attrNameLst>
                                          <p:attrName>style.visibility</p:attrName>
                                        </p:attrNameLst>
                                      </p:cBhvr>
                                      <p:to>
                                        <p:strVal val="visible"/>
                                      </p:to>
                                    </p:set>
                                    <p:animEffect transition="in" filter="dissolve">
                                      <p:cBhvr>
                                        <p:cTn id="113" dur="500">
                                          <p:stCondLst>
                                            <p:cond delay="0"/>
                                          </p:stCondLst>
                                        </p:cTn>
                                        <p:tgtEl>
                                          <p:spTgt spid="26"/>
                                        </p:tgtEl>
                                      </p:cBhvr>
                                    </p:animEffect>
                                    <p:anim to="" calcmode="lin" valueType="num">
                                      <p:cBhvr>
                                        <p:cTn id="114"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15"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25"/>
                                        </p:tgtEl>
                                      </p:cBhvr>
                                    </p:animEffect>
                                    <p:set>
                                      <p:cBhvr>
                                        <p:cTn id="120" dur="1" fill="hold">
                                          <p:stCondLst>
                                            <p:cond delay="499"/>
                                          </p:stCondLst>
                                        </p:cTn>
                                        <p:tgtEl>
                                          <p:spTgt spid="2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21"/>
                                        </p:tgtEl>
                                      </p:cBhvr>
                                    </p:animEffect>
                                    <p:set>
                                      <p:cBhvr>
                                        <p:cTn id="123" dur="1" fill="hold">
                                          <p:stCondLst>
                                            <p:cond delay="499"/>
                                          </p:stCondLst>
                                        </p:cTn>
                                        <p:tgtEl>
                                          <p:spTgt spid="2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2"/>
                                        </p:tgtEl>
                                      </p:cBhvr>
                                    </p:animEffect>
                                    <p:set>
                                      <p:cBhvr>
                                        <p:cTn id="126" dur="1" fill="hold">
                                          <p:stCondLst>
                                            <p:cond delay="499"/>
                                          </p:stCondLst>
                                        </p:cTn>
                                        <p:tgtEl>
                                          <p:spTgt spid="22"/>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6"/>
                                        </p:tgtEl>
                                      </p:cBhvr>
                                    </p:animEffect>
                                    <p:set>
                                      <p:cBhvr>
                                        <p:cTn id="129" dur="1" fill="hold">
                                          <p:stCondLst>
                                            <p:cond delay="499"/>
                                          </p:stCondLst>
                                        </p:cTn>
                                        <p:tgtEl>
                                          <p:spTgt spid="26"/>
                                        </p:tgtEl>
                                        <p:attrNameLst>
                                          <p:attrName>style.visibility</p:attrName>
                                        </p:attrNameLst>
                                      </p:cBhvr>
                                      <p:to>
                                        <p:strVal val="hidden"/>
                                      </p:to>
                                    </p:set>
                                  </p:childTnLst>
                                </p:cTn>
                              </p:par>
                              <p:par>
                                <p:cTn id="130" presetID="10" presetClass="entr" presetSubtype="0" fill="hold" grpId="1" nodeType="withEffect">
                                  <p:stCondLst>
                                    <p:cond delay="40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250"/>
                                        <p:tgtEl>
                                          <p:spTgt spid="5"/>
                                        </p:tgtEl>
                                      </p:cBhvr>
                                    </p:animEffect>
                                  </p:childTnLst>
                                </p:cTn>
                              </p:par>
                              <p:par>
                                <p:cTn id="133" presetID="10" presetClass="entr" presetSubtype="0" fill="hold" grpId="1" nodeType="withEffect">
                                  <p:stCondLst>
                                    <p:cond delay="400"/>
                                  </p:stCondLst>
                                  <p:childTnLst>
                                    <p:set>
                                      <p:cBhvr>
                                        <p:cTn id="134" dur="1" fill="hold">
                                          <p:stCondLst>
                                            <p:cond delay="0"/>
                                          </p:stCondLst>
                                        </p:cTn>
                                        <p:tgtEl>
                                          <p:spTgt spid="13"/>
                                        </p:tgtEl>
                                        <p:attrNameLst>
                                          <p:attrName>style.visibility</p:attrName>
                                        </p:attrNameLst>
                                      </p:cBhvr>
                                      <p:to>
                                        <p:strVal val="visible"/>
                                      </p:to>
                                    </p:set>
                                    <p:animEffect transition="in" filter="fade">
                                      <p:cBhvr>
                                        <p:cTn id="135" dur="250"/>
                                        <p:tgtEl>
                                          <p:spTgt spid="13"/>
                                        </p:tgtEl>
                                      </p:cBhvr>
                                    </p:animEffect>
                                  </p:childTnLst>
                                </p:cTn>
                              </p:par>
                              <p:par>
                                <p:cTn id="136" presetID="0" presetClass="path" presetSubtype="0" accel="50000" decel="50000" fill="hold" grpId="5" nodeType="withEffect">
                                  <p:stCondLst>
                                    <p:cond delay="400"/>
                                  </p:stCondLst>
                                  <p:childTnLst>
                                    <p:animMotion origin="layout" path="M -0.2875 0.21458 L 0.23195 0.12315 " pathEditMode="relative" rAng="0" ptsTypes="AA">
                                      <p:cBhvr>
                                        <p:cTn id="137" dur="2000" fill="hold"/>
                                        <p:tgtEl>
                                          <p:spTgt spid="5"/>
                                        </p:tgtEl>
                                        <p:attrNameLst>
                                          <p:attrName>ppt_x</p:attrName>
                                          <p:attrName>ppt_y</p:attrName>
                                        </p:attrNameLst>
                                      </p:cBhvr>
                                      <p:rCtr x="25972" y="-4583"/>
                                    </p:animMotion>
                                  </p:childTnLst>
                                </p:cTn>
                              </p:par>
                              <p:par>
                                <p:cTn id="138" presetID="0" presetClass="path" presetSubtype="0" accel="50000" decel="50000" fill="hold" grpId="0" nodeType="withEffect">
                                  <p:stCondLst>
                                    <p:cond delay="900"/>
                                  </p:stCondLst>
                                  <p:childTnLst>
                                    <p:animMotion origin="layout" path="M 3.88889E-6 -1.11111E-6 C 0.00468 -0.00139 0.01875 -0.00185 0.02777 -0.00787 C 0.0368 -0.01389 0.04687 -0.0213 0.05382 -0.03542 C 0.06076 -0.04954 0.06632 -0.0706 0.06961 -0.09305 C 0.07291 -0.11551 0.07257 -0.15417 0.07343 -0.17037 " pathEditMode="relative" rAng="0" ptsTypes="aaaaa">
                                      <p:cBhvr>
                                        <p:cTn id="139" dur="2500" fill="hold"/>
                                        <p:tgtEl>
                                          <p:spTgt spid="13"/>
                                        </p:tgtEl>
                                        <p:attrNameLst>
                                          <p:attrName>ppt_x</p:attrName>
                                          <p:attrName>ppt_y</p:attrName>
                                        </p:attrNameLst>
                                      </p:cBhvr>
                                      <p:rCtr x="3663" y="-8519"/>
                                    </p:animMotion>
                                  </p:childTnLst>
                                </p:cTn>
                              </p:par>
                              <p:par>
                                <p:cTn id="140" presetID="23" presetClass="exit" presetSubtype="32" fill="hold" grpId="2" nodeType="withEffect">
                                  <p:stCondLst>
                                    <p:cond delay="900"/>
                                  </p:stCondLst>
                                  <p:childTnLst>
                                    <p:anim calcmode="lin" valueType="num">
                                      <p:cBhvr>
                                        <p:cTn id="141" dur="2500"/>
                                        <p:tgtEl>
                                          <p:spTgt spid="13"/>
                                        </p:tgtEl>
                                        <p:attrNameLst>
                                          <p:attrName>ppt_w</p:attrName>
                                        </p:attrNameLst>
                                      </p:cBhvr>
                                      <p:tavLst>
                                        <p:tav tm="0">
                                          <p:val>
                                            <p:strVal val="ppt_w"/>
                                          </p:val>
                                        </p:tav>
                                        <p:tav tm="100000">
                                          <p:val>
                                            <p:fltVal val="0"/>
                                          </p:val>
                                        </p:tav>
                                      </p:tavLst>
                                    </p:anim>
                                    <p:anim calcmode="lin" valueType="num">
                                      <p:cBhvr>
                                        <p:cTn id="142" dur="2500"/>
                                        <p:tgtEl>
                                          <p:spTgt spid="13"/>
                                        </p:tgtEl>
                                        <p:attrNameLst>
                                          <p:attrName>ppt_h</p:attrName>
                                        </p:attrNameLst>
                                      </p:cBhvr>
                                      <p:tavLst>
                                        <p:tav tm="0">
                                          <p:val>
                                            <p:strVal val="ppt_h"/>
                                          </p:val>
                                        </p:tav>
                                        <p:tav tm="100000">
                                          <p:val>
                                            <p:fltVal val="0"/>
                                          </p:val>
                                        </p:tav>
                                      </p:tavLst>
                                    </p:anim>
                                    <p:set>
                                      <p:cBhvr>
                                        <p:cTn id="143" dur="1" fill="hold">
                                          <p:stCondLst>
                                            <p:cond delay="2499"/>
                                          </p:stCondLst>
                                        </p:cTn>
                                        <p:tgtEl>
                                          <p:spTgt spid="13"/>
                                        </p:tgtEl>
                                        <p:attrNameLst>
                                          <p:attrName>style.visibility</p:attrName>
                                        </p:attrNameLst>
                                      </p:cBhvr>
                                      <p:to>
                                        <p:strVal val="hidden"/>
                                      </p:to>
                                    </p:set>
                                  </p:childTnLst>
                                </p:cTn>
                              </p:par>
                              <p:par>
                                <p:cTn id="144" presetID="10" presetClass="exit" presetSubtype="0" fill="hold" grpId="1" nodeType="withEffect">
                                  <p:stCondLst>
                                    <p:cond delay="400"/>
                                  </p:stCondLst>
                                  <p:childTnLst>
                                    <p:animEffect transition="out" filter="fade">
                                      <p:cBhvr>
                                        <p:cTn id="145" dur="1250"/>
                                        <p:tgtEl>
                                          <p:spTgt spid="3074"/>
                                        </p:tgtEl>
                                      </p:cBhvr>
                                    </p:animEffect>
                                    <p:set>
                                      <p:cBhvr>
                                        <p:cTn id="146" dur="1" fill="hold">
                                          <p:stCondLst>
                                            <p:cond delay="1249"/>
                                          </p:stCondLst>
                                        </p:cTn>
                                        <p:tgtEl>
                                          <p:spTgt spid="3074"/>
                                        </p:tgtEl>
                                        <p:attrNameLst>
                                          <p:attrName>style.visibility</p:attrName>
                                        </p:attrNameLst>
                                      </p:cBhvr>
                                      <p:to>
                                        <p:strVal val="hidden"/>
                                      </p:to>
                                    </p:set>
                                  </p:childTnLst>
                                </p:cTn>
                              </p:par>
                              <p:par>
                                <p:cTn id="147" presetID="10" presetClass="exit" presetSubtype="0" fill="hold" grpId="1" nodeType="withEffect">
                                  <p:stCondLst>
                                    <p:cond delay="400"/>
                                  </p:stCondLst>
                                  <p:childTnLst>
                                    <p:animEffect transition="out" filter="fade">
                                      <p:cBhvr>
                                        <p:cTn id="148" dur="1250"/>
                                        <p:tgtEl>
                                          <p:spTgt spid="3"/>
                                        </p:tgtEl>
                                      </p:cBhvr>
                                    </p:animEffect>
                                    <p:set>
                                      <p:cBhvr>
                                        <p:cTn id="149" dur="1" fill="hold">
                                          <p:stCondLst>
                                            <p:cond delay="1249"/>
                                          </p:stCondLst>
                                        </p:cTn>
                                        <p:tgtEl>
                                          <p:spTgt spid="3"/>
                                        </p:tgtEl>
                                        <p:attrNameLst>
                                          <p:attrName>style.visibility</p:attrName>
                                        </p:attrNameLst>
                                      </p:cBhvr>
                                      <p:to>
                                        <p:strVal val="hidden"/>
                                      </p:to>
                                    </p:set>
                                  </p:childTnLst>
                                </p:cTn>
                              </p:par>
                              <p:par>
                                <p:cTn id="150" presetID="10" presetClass="exit" presetSubtype="0" fill="hold" grpId="2" nodeType="withEffect">
                                  <p:stCondLst>
                                    <p:cond delay="400"/>
                                  </p:stCondLst>
                                  <p:childTnLst>
                                    <p:animEffect transition="out" filter="fade">
                                      <p:cBhvr>
                                        <p:cTn id="151" dur="500"/>
                                        <p:tgtEl>
                                          <p:spTgt spid="6"/>
                                        </p:tgtEl>
                                      </p:cBhvr>
                                    </p:animEffect>
                                    <p:set>
                                      <p:cBhvr>
                                        <p:cTn id="152" dur="1" fill="hold">
                                          <p:stCondLst>
                                            <p:cond delay="499"/>
                                          </p:stCondLst>
                                        </p:cTn>
                                        <p:tgtEl>
                                          <p:spTgt spid="6"/>
                                        </p:tgtEl>
                                        <p:attrNameLst>
                                          <p:attrName>style.visibility</p:attrName>
                                        </p:attrNameLst>
                                      </p:cBhvr>
                                      <p:to>
                                        <p:strVal val="hidden"/>
                                      </p:to>
                                    </p:set>
                                  </p:childTnLst>
                                </p:cTn>
                              </p:par>
                              <p:par>
                                <p:cTn id="153" presetID="10" presetClass="exit" presetSubtype="0" fill="hold" grpId="2" nodeType="withEffect">
                                  <p:stCondLst>
                                    <p:cond delay="400"/>
                                  </p:stCondLst>
                                  <p:childTnLst>
                                    <p:animEffect transition="out" filter="fade">
                                      <p:cBhvr>
                                        <p:cTn id="154" dur="500"/>
                                        <p:tgtEl>
                                          <p:spTgt spid="7"/>
                                        </p:tgtEl>
                                      </p:cBhvr>
                                    </p:animEffect>
                                    <p:set>
                                      <p:cBhvr>
                                        <p:cTn id="155" dur="1" fill="hold">
                                          <p:stCondLst>
                                            <p:cond delay="499"/>
                                          </p:stCondLst>
                                        </p:cTn>
                                        <p:tgtEl>
                                          <p:spTgt spid="7"/>
                                        </p:tgtEl>
                                        <p:attrNameLst>
                                          <p:attrName>style.visibility</p:attrName>
                                        </p:attrNameLst>
                                      </p:cBhvr>
                                      <p:to>
                                        <p:strVal val="hidden"/>
                                      </p:to>
                                    </p:set>
                                  </p:childTnLst>
                                </p:cTn>
                              </p:par>
                              <p:par>
                                <p:cTn id="156" presetID="10" presetClass="exit" presetSubtype="0" fill="hold" grpId="2" nodeType="withEffect">
                                  <p:stCondLst>
                                    <p:cond delay="400"/>
                                  </p:stCondLst>
                                  <p:childTnLst>
                                    <p:animEffect transition="out" filter="fade">
                                      <p:cBhvr>
                                        <p:cTn id="157" dur="500"/>
                                        <p:tgtEl>
                                          <p:spTgt spid="9"/>
                                        </p:tgtEl>
                                      </p:cBhvr>
                                    </p:animEffect>
                                    <p:set>
                                      <p:cBhvr>
                                        <p:cTn id="158" dur="1" fill="hold">
                                          <p:stCondLst>
                                            <p:cond delay="499"/>
                                          </p:stCondLst>
                                        </p:cTn>
                                        <p:tgtEl>
                                          <p:spTgt spid="9"/>
                                        </p:tgtEl>
                                        <p:attrNameLst>
                                          <p:attrName>style.visibility</p:attrName>
                                        </p:attrNameLst>
                                      </p:cBhvr>
                                      <p:to>
                                        <p:strVal val="hidden"/>
                                      </p:to>
                                    </p:set>
                                  </p:childTnLst>
                                </p:cTn>
                              </p:par>
                              <p:par>
                                <p:cTn id="159" presetID="10" presetClass="exit" presetSubtype="0" fill="hold" grpId="1" nodeType="withEffect">
                                  <p:stCondLst>
                                    <p:cond delay="400"/>
                                  </p:stCondLst>
                                  <p:childTnLst>
                                    <p:animEffect transition="out" filter="fade">
                                      <p:cBhvr>
                                        <p:cTn id="160" dur="500"/>
                                        <p:tgtEl>
                                          <p:spTgt spid="11"/>
                                        </p:tgtEl>
                                      </p:cBhvr>
                                    </p:animEffect>
                                    <p:set>
                                      <p:cBhvr>
                                        <p:cTn id="161" dur="1" fill="hold">
                                          <p:stCondLst>
                                            <p:cond delay="499"/>
                                          </p:stCondLst>
                                        </p:cTn>
                                        <p:tgtEl>
                                          <p:spTgt spid="11"/>
                                        </p:tgtEl>
                                        <p:attrNameLst>
                                          <p:attrName>style.visibility</p:attrName>
                                        </p:attrNameLst>
                                      </p:cBhvr>
                                      <p:to>
                                        <p:strVal val="hidden"/>
                                      </p:to>
                                    </p:set>
                                  </p:childTnLst>
                                </p:cTn>
                              </p:par>
                              <p:par>
                                <p:cTn id="162" presetID="10" presetClass="exit" presetSubtype="0" fill="hold" grpId="2" nodeType="withEffect">
                                  <p:stCondLst>
                                    <p:cond delay="400"/>
                                  </p:stCondLst>
                                  <p:childTnLst>
                                    <p:animEffect transition="out" filter="fade">
                                      <p:cBhvr>
                                        <p:cTn id="163" dur="500"/>
                                        <p:tgtEl>
                                          <p:spTgt spid="10"/>
                                        </p:tgtEl>
                                      </p:cBhvr>
                                    </p:animEffect>
                                    <p:set>
                                      <p:cBhvr>
                                        <p:cTn id="164" dur="1" fill="hold">
                                          <p:stCondLst>
                                            <p:cond delay="499"/>
                                          </p:stCondLst>
                                        </p:cTn>
                                        <p:tgtEl>
                                          <p:spTgt spid="10"/>
                                        </p:tgtEl>
                                        <p:attrNameLst>
                                          <p:attrName>style.visibility</p:attrName>
                                        </p:attrNameLst>
                                      </p:cBhvr>
                                      <p:to>
                                        <p:strVal val="hidden"/>
                                      </p:to>
                                    </p:set>
                                  </p:childTnLst>
                                </p:cTn>
                              </p:par>
                              <p:par>
                                <p:cTn id="165" presetID="10" presetClass="exit" presetSubtype="0" fill="hold" grpId="1" nodeType="withEffect">
                                  <p:stCondLst>
                                    <p:cond delay="400"/>
                                  </p:stCondLst>
                                  <p:childTnLst>
                                    <p:animEffect transition="out" filter="fade">
                                      <p:cBhvr>
                                        <p:cTn id="166" dur="500"/>
                                        <p:tgtEl>
                                          <p:spTgt spid="17"/>
                                        </p:tgtEl>
                                      </p:cBhvr>
                                    </p:animEffect>
                                    <p:set>
                                      <p:cBhvr>
                                        <p:cTn id="167" dur="1" fill="hold">
                                          <p:stCondLst>
                                            <p:cond delay="499"/>
                                          </p:stCondLst>
                                        </p:cTn>
                                        <p:tgtEl>
                                          <p:spTgt spid="17"/>
                                        </p:tgtEl>
                                        <p:attrNameLst>
                                          <p:attrName>style.visibility</p:attrName>
                                        </p:attrNameLst>
                                      </p:cBhvr>
                                      <p:to>
                                        <p:strVal val="hidden"/>
                                      </p:to>
                                    </p:set>
                                  </p:childTnLst>
                                </p:cTn>
                              </p:par>
                              <p:par>
                                <p:cTn id="168" presetID="10" presetClass="exit" presetSubtype="0" fill="hold" grpId="1" nodeType="withEffect">
                                  <p:stCondLst>
                                    <p:cond delay="40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grpId="1" nodeType="withEffect">
                                  <p:stCondLst>
                                    <p:cond delay="400"/>
                                  </p:stCondLst>
                                  <p:childTnLst>
                                    <p:animEffect transition="out" filter="fade">
                                      <p:cBhvr>
                                        <p:cTn id="172" dur="500"/>
                                        <p:tgtEl>
                                          <p:spTgt spid="19"/>
                                        </p:tgtEl>
                                      </p:cBhvr>
                                    </p:animEffect>
                                    <p:set>
                                      <p:cBhvr>
                                        <p:cTn id="173" dur="1" fill="hold">
                                          <p:stCondLst>
                                            <p:cond delay="499"/>
                                          </p:stCondLst>
                                        </p:cTn>
                                        <p:tgtEl>
                                          <p:spTgt spid="19"/>
                                        </p:tgtEl>
                                        <p:attrNameLst>
                                          <p:attrName>style.visibility</p:attrName>
                                        </p:attrNameLst>
                                      </p:cBhvr>
                                      <p:to>
                                        <p:strVal val="hidden"/>
                                      </p:to>
                                    </p:set>
                                  </p:childTnLst>
                                </p:cTn>
                              </p:par>
                              <p:par>
                                <p:cTn id="174" presetID="10" presetClass="exit" presetSubtype="0" fill="hold" grpId="1" nodeType="withEffect">
                                  <p:stCondLst>
                                    <p:cond delay="400"/>
                                  </p:stCondLst>
                                  <p:childTnLst>
                                    <p:animEffect transition="out" filter="fade">
                                      <p:cBhvr>
                                        <p:cTn id="175" dur="500"/>
                                        <p:tgtEl>
                                          <p:spTgt spid="20"/>
                                        </p:tgtEl>
                                      </p:cBhvr>
                                    </p:animEffect>
                                    <p:set>
                                      <p:cBhvr>
                                        <p:cTn id="17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3074" grpId="2"/>
      <p:bldP spid="10" grpId="0"/>
      <p:bldP spid="10" grpId="1"/>
      <p:bldP spid="10" grpId="2"/>
      <p:bldP spid="9" grpId="0"/>
      <p:bldP spid="9" grpId="1"/>
      <p:bldP spid="9" grpId="2"/>
      <p:bldP spid="3" grpId="0"/>
      <p:bldP spid="3" grpId="1"/>
      <p:bldP spid="5" grpId="0"/>
      <p:bldP spid="5" grpId="1"/>
      <p:bldP spid="5" grpId="2"/>
      <p:bldP spid="5" grpId="3"/>
      <p:bldP spid="5" grpId="4"/>
      <p:bldP spid="5" grpId="5"/>
      <p:bldP spid="5" grpId="6"/>
      <p:bldP spid="5" grpId="7"/>
      <p:bldP spid="14" grpId="0" animBg="1"/>
      <p:bldP spid="14" grpId="1" animBg="1"/>
      <p:bldP spid="16" grpId="0" animBg="1"/>
      <p:bldP spid="16" grpId="1" animBg="1"/>
      <p:bldP spid="17" grpId="0"/>
      <p:bldP spid="17" grpId="1"/>
      <p:bldP spid="13" grpId="0"/>
      <p:bldP spid="13" grpId="1"/>
      <p:bldP spid="13" grpId="2"/>
      <p:bldP spid="18" grpId="0"/>
      <p:bldP spid="18" grpId="1"/>
      <p:bldP spid="12" grpId="1"/>
      <p:bldP spid="12" grpId="2"/>
      <p:bldP spid="12" grpId="3"/>
      <p:bldP spid="12" grpId="4"/>
      <p:bldP spid="19" grpId="0"/>
      <p:bldP spid="19" grpId="1"/>
      <p:bldP spid="11" grpId="0"/>
      <p:bldP spid="11" grpId="1"/>
      <p:bldP spid="20" grpId="0"/>
      <p:bldP spid="20" grpId="1"/>
      <p:bldP spid="21" grpId="0"/>
      <p:bldP spid="21" grpId="1"/>
      <p:bldP spid="22" grpId="0"/>
      <p:bldP spid="22" grpId="1"/>
      <p:bldP spid="26" grpId="0"/>
      <p:bldP spid="2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p:nvSpPr>
        <p:spPr>
          <a:xfrm>
            <a:off x="1363980" y="465455"/>
            <a:ext cx="2602616" cy="6984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9" name="Title 1"/>
          <p:cNvSpPr txBox="1">
            <a:spLocks/>
          </p:cNvSpPr>
          <p:nvPr/>
        </p:nvSpPr>
        <p:spPr>
          <a:xfrm>
            <a:off x="299720" y="4471670"/>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Rectangle 2"/>
          <p:cNvSpPr txBox="1">
            <a:spLocks noChangeArrowheads="1"/>
          </p:cNvSpPr>
          <p:nvPr/>
        </p:nvSpPr>
        <p:spPr bwMode="auto">
          <a:xfrm>
            <a:off x="5708197" y="3864190"/>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531333" y="3923145"/>
            <a:ext cx="8011886"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Make me understand the way of Your precepts; So shall I meditate on Your wondrous works.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119:27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70153" y="378808"/>
            <a:ext cx="8229600" cy="219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Teach me, O LORD, the way of Your statutes, And I shall keep it to the end.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119:33</a:t>
            </a:r>
          </a:p>
        </p:txBody>
      </p:sp>
      <p:sp>
        <p:nvSpPr>
          <p:cNvPr id="5" name="Rectangle 2"/>
          <p:cNvSpPr txBox="1">
            <a:spLocks noChangeArrowheads="1"/>
          </p:cNvSpPr>
          <p:nvPr/>
        </p:nvSpPr>
        <p:spPr bwMode="auto">
          <a:xfrm>
            <a:off x="5929180" y="42050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708197" y="3875765"/>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F7DCA99-E6F2-4C54-B6BB-CB5479C53659}"/>
              </a:ext>
            </a:extLst>
          </p:cNvPr>
          <p:cNvSpPr txBox="1">
            <a:spLocks noChangeArrowheads="1"/>
          </p:cNvSpPr>
          <p:nvPr/>
        </p:nvSpPr>
        <p:spPr bwMode="auto">
          <a:xfrm>
            <a:off x="5192449" y="5939054"/>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rPr>
              <a:t>Guides</a:t>
            </a:r>
            <a:endParaRPr lang="en-US" altLang="en-US" sz="4000" b="1" i="1" kern="0" dirty="0">
              <a:ln w="17780" cmpd="sng">
                <a:solidFill>
                  <a:srgbClr val="FFFFFF"/>
                </a:solid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E298FC9-6F3D-48F3-9744-1E9F55458B19}"/>
              </a:ext>
            </a:extLst>
          </p:cNvPr>
          <p:cNvSpPr txBox="1">
            <a:spLocks noChangeArrowheads="1"/>
          </p:cNvSpPr>
          <p:nvPr/>
        </p:nvSpPr>
        <p:spPr bwMode="auto">
          <a:xfrm>
            <a:off x="2463502" y="3007280"/>
            <a:ext cx="161689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3175" cmpd="sng">
                  <a:solidFill>
                    <a:srgbClr val="FFFFFF"/>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50800" algn="tl" rotWithShape="0">
                    <a:srgbClr val="000000"/>
                  </a:outerShdw>
                </a:effectLst>
                <a:latin typeface="Calibri" panose="020F0502020204030204" pitchFamily="34" charset="0"/>
              </a:rPr>
              <a:t>keep</a:t>
            </a:r>
            <a:endParaRPr lang="en-US" altLang="en-US" sz="4800" b="1" i="1" kern="0" dirty="0">
              <a:ln w="3175" cmpd="sng">
                <a:solidFill>
                  <a:srgbClr val="FFFFFF"/>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3114D95-5BF0-4096-9E0E-91F987C9406D}"/>
              </a:ext>
            </a:extLst>
          </p:cNvPr>
          <p:cNvSpPr txBox="1">
            <a:spLocks noChangeArrowheads="1"/>
          </p:cNvSpPr>
          <p:nvPr/>
        </p:nvSpPr>
        <p:spPr bwMode="auto">
          <a:xfrm>
            <a:off x="4869607" y="3004198"/>
            <a:ext cx="161689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3175" cmpd="sng">
                  <a:solidFill>
                    <a:srgbClr val="FFFFFF"/>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50800" algn="tl" rotWithShape="0">
                    <a:srgbClr val="000000"/>
                  </a:outerShdw>
                </a:effectLst>
                <a:latin typeface="Calibri" panose="020F0502020204030204" pitchFamily="34" charset="0"/>
              </a:rPr>
              <a:t>walk</a:t>
            </a:r>
            <a:endParaRPr lang="en-US" altLang="en-US" sz="4800" b="1" i="1" kern="0" dirty="0">
              <a:ln w="3175" cmpd="sng">
                <a:solidFill>
                  <a:srgbClr val="FFFFFF"/>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50800" algn="tl" rotWithShape="0">
                  <a:srgbClr val="000000"/>
                </a:outerShdw>
              </a:effectLst>
              <a:latin typeface="Calibri" panose="020F0502020204030204" pitchFamily="34" charset="0"/>
            </a:endParaRPr>
          </a:p>
        </p:txBody>
      </p:sp>
      <p:sp>
        <p:nvSpPr>
          <p:cNvPr id="4" name="Freeform 3"/>
          <p:cNvSpPr/>
          <p:nvPr/>
        </p:nvSpPr>
        <p:spPr>
          <a:xfrm>
            <a:off x="4038600" y="2924175"/>
            <a:ext cx="904875" cy="914400"/>
          </a:xfrm>
          <a:custGeom>
            <a:avLst/>
            <a:gdLst>
              <a:gd name="connsiteX0" fmla="*/ 169069 w 904875"/>
              <a:gd name="connsiteY0" fmla="*/ 914400 h 914400"/>
              <a:gd name="connsiteX1" fmla="*/ 0 w 904875"/>
              <a:gd name="connsiteY1" fmla="*/ 688181 h 914400"/>
              <a:gd name="connsiteX2" fmla="*/ 54769 w 904875"/>
              <a:gd name="connsiteY2" fmla="*/ 390525 h 914400"/>
              <a:gd name="connsiteX3" fmla="*/ 135731 w 904875"/>
              <a:gd name="connsiteY3" fmla="*/ 109538 h 914400"/>
              <a:gd name="connsiteX4" fmla="*/ 333375 w 904875"/>
              <a:gd name="connsiteY4" fmla="*/ 0 h 914400"/>
              <a:gd name="connsiteX5" fmla="*/ 640556 w 904875"/>
              <a:gd name="connsiteY5" fmla="*/ 7144 h 914400"/>
              <a:gd name="connsiteX6" fmla="*/ 838200 w 904875"/>
              <a:gd name="connsiteY6" fmla="*/ 130969 h 914400"/>
              <a:gd name="connsiteX7" fmla="*/ 871538 w 904875"/>
              <a:gd name="connsiteY7" fmla="*/ 307181 h 914400"/>
              <a:gd name="connsiteX8" fmla="*/ 878681 w 904875"/>
              <a:gd name="connsiteY8" fmla="*/ 414338 h 914400"/>
              <a:gd name="connsiteX9" fmla="*/ 890588 w 904875"/>
              <a:gd name="connsiteY9" fmla="*/ 471488 h 914400"/>
              <a:gd name="connsiteX10" fmla="*/ 904875 w 904875"/>
              <a:gd name="connsiteY10" fmla="*/ 614363 h 914400"/>
              <a:gd name="connsiteX11" fmla="*/ 900113 w 904875"/>
              <a:gd name="connsiteY11" fmla="*/ 912019 h 914400"/>
              <a:gd name="connsiteX12" fmla="*/ 169069 w 904875"/>
              <a:gd name="connsiteY12"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875" h="914400">
                <a:moveTo>
                  <a:pt x="169069" y="914400"/>
                </a:moveTo>
                <a:lnTo>
                  <a:pt x="0" y="688181"/>
                </a:lnTo>
                <a:lnTo>
                  <a:pt x="54769" y="390525"/>
                </a:lnTo>
                <a:lnTo>
                  <a:pt x="135731" y="109538"/>
                </a:lnTo>
                <a:lnTo>
                  <a:pt x="333375" y="0"/>
                </a:lnTo>
                <a:lnTo>
                  <a:pt x="640556" y="7144"/>
                </a:lnTo>
                <a:lnTo>
                  <a:pt x="838200" y="130969"/>
                </a:lnTo>
                <a:lnTo>
                  <a:pt x="871538" y="307181"/>
                </a:lnTo>
                <a:lnTo>
                  <a:pt x="878681" y="414338"/>
                </a:lnTo>
                <a:lnTo>
                  <a:pt x="890588" y="471488"/>
                </a:lnTo>
                <a:lnTo>
                  <a:pt x="904875" y="614363"/>
                </a:lnTo>
                <a:cubicBezTo>
                  <a:pt x="903288" y="713582"/>
                  <a:pt x="901700" y="812800"/>
                  <a:pt x="900113" y="912019"/>
                </a:cubicBezTo>
                <a:lnTo>
                  <a:pt x="169069" y="914400"/>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16-Point Star 3">
            <a:extLst>
              <a:ext uri="{FF2B5EF4-FFF2-40B4-BE49-F238E27FC236}">
                <a16:creationId xmlns:a16="http://schemas.microsoft.com/office/drawing/2014/main" id="{2E7AFA7F-EDC0-4C37-933E-C364FC92DFFE}"/>
              </a:ext>
            </a:extLst>
          </p:cNvPr>
          <p:cNvSpPr/>
          <p:nvPr/>
        </p:nvSpPr>
        <p:spPr>
          <a:xfrm>
            <a:off x="4060339" y="3466879"/>
            <a:ext cx="855785" cy="819313"/>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4">
            <a:extLst>
              <a:ext uri="{FF2B5EF4-FFF2-40B4-BE49-F238E27FC236}">
                <a16:creationId xmlns:a16="http://schemas.microsoft.com/office/drawing/2014/main" id="{C4F2E7B4-7CD6-4301-BA0B-82578E1D9326}"/>
              </a:ext>
            </a:extLst>
          </p:cNvPr>
          <p:cNvSpPr/>
          <p:nvPr/>
        </p:nvSpPr>
        <p:spPr>
          <a:xfrm>
            <a:off x="4079630" y="3470032"/>
            <a:ext cx="855785" cy="867508"/>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hidden="1"/>
          <p:cNvSpPr txBox="1">
            <a:spLocks noChangeArrowheads="1"/>
          </p:cNvSpPr>
          <p:nvPr/>
        </p:nvSpPr>
        <p:spPr bwMode="auto">
          <a:xfrm>
            <a:off x="2149438" y="3368601"/>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D67057A-C0DC-4071-82C9-162E94F42ED3}"/>
              </a:ext>
            </a:extLst>
          </p:cNvPr>
          <p:cNvSpPr txBox="1">
            <a:spLocks noChangeArrowheads="1"/>
          </p:cNvSpPr>
          <p:nvPr/>
        </p:nvSpPr>
        <p:spPr bwMode="auto">
          <a:xfrm>
            <a:off x="1262742" y="429325"/>
            <a:ext cx="2759046" cy="754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Teach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4E2A302B-71A1-484C-80E6-49D0A9178725}"/>
              </a:ext>
            </a:extLst>
          </p:cNvPr>
          <p:cNvSpPr txBox="1">
            <a:spLocks noChangeArrowheads="1"/>
          </p:cNvSpPr>
          <p:nvPr/>
        </p:nvSpPr>
        <p:spPr bwMode="auto">
          <a:xfrm>
            <a:off x="444701" y="4536869"/>
            <a:ext cx="3616387" cy="78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precepts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91078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par>
                                <p:cTn id="13" presetID="8" presetClass="emph" presetSubtype="0" repeatCount="indefinite" fill="hold" grpId="0" nodeType="withEffect">
                                  <p:stCondLst>
                                    <p:cond delay="0"/>
                                  </p:stCondLst>
                                  <p:childTnLst>
                                    <p:animRot by="-21600000">
                                      <p:cBhvr>
                                        <p:cTn id="14" dur="1000" fill="hold"/>
                                        <p:tgtEl>
                                          <p:spTgt spid="15"/>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500" fill="hold"/>
                                        <p:tgtEl>
                                          <p:spTgt spid="16"/>
                                        </p:tgtEl>
                                        <p:attrNameLst>
                                          <p:attrName>r</p:attrName>
                                        </p:attrNameLst>
                                      </p:cBhvr>
                                    </p:animRot>
                                  </p:childTnLst>
                                </p:cTn>
                              </p:par>
                              <p:par>
                                <p:cTn id="17" presetID="9" presetClass="emph" presetSubtype="0" grpId="2" nodeType="withEffect">
                                  <p:stCondLst>
                                    <p:cond delay="0"/>
                                  </p:stCondLst>
                                  <p:childTnLst>
                                    <p:set>
                                      <p:cBhvr>
                                        <p:cTn id="18" dur="indefinite"/>
                                        <p:tgtEl>
                                          <p:spTgt spid="16"/>
                                        </p:tgtEl>
                                        <p:attrNameLst>
                                          <p:attrName>style.opacity</p:attrName>
                                        </p:attrNameLst>
                                      </p:cBhvr>
                                      <p:to>
                                        <p:strVal val="0.25"/>
                                      </p:to>
                                    </p:set>
                                    <p:animEffect filter="image" prLst="opacity: 0.25">
                                      <p:cBhvr rctx="IE">
                                        <p:cTn id="19" dur="indefinite"/>
                                        <p:tgtEl>
                                          <p:spTgt spid="16"/>
                                        </p:tgtEl>
                                      </p:cBhvr>
                                    </p:animEffect>
                                  </p:childTnLst>
                                </p:cTn>
                              </p:par>
                              <p:par>
                                <p:cTn id="20" presetID="9" presetClass="emph" presetSubtype="0" grpId="2" nodeType="withEffect">
                                  <p:stCondLst>
                                    <p:cond delay="0"/>
                                  </p:stCondLst>
                                  <p:childTnLst>
                                    <p:set>
                                      <p:cBhvr>
                                        <p:cTn id="21" dur="indefinite"/>
                                        <p:tgtEl>
                                          <p:spTgt spid="15"/>
                                        </p:tgtEl>
                                        <p:attrNameLst>
                                          <p:attrName>style.opacity</p:attrName>
                                        </p:attrNameLst>
                                      </p:cBhvr>
                                      <p:to>
                                        <p:strVal val="0.25"/>
                                      </p:to>
                                    </p:set>
                                    <p:animEffect filter="image" prLst="opacity: 0.25">
                                      <p:cBhvr rctx="IE">
                                        <p:cTn id="22" dur="indefinite"/>
                                        <p:tgtEl>
                                          <p:spTgt spid="15"/>
                                        </p:tgtEl>
                                      </p:cBhvr>
                                    </p:animEffect>
                                  </p:childTnLst>
                                </p:cTn>
                              </p:par>
                              <p:par>
                                <p:cTn id="23" presetID="23" presetClass="entr" presetSubtype="16" fill="hold" grpId="1"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250" fill="hold"/>
                                        <p:tgtEl>
                                          <p:spTgt spid="11"/>
                                        </p:tgtEl>
                                        <p:attrNameLst>
                                          <p:attrName>ppt_w</p:attrName>
                                        </p:attrNameLst>
                                      </p:cBhvr>
                                      <p:tavLst>
                                        <p:tav tm="0">
                                          <p:val>
                                            <p:fltVal val="0"/>
                                          </p:val>
                                        </p:tav>
                                        <p:tav tm="100000">
                                          <p:val>
                                            <p:strVal val="#ppt_w"/>
                                          </p:val>
                                        </p:tav>
                                      </p:tavLst>
                                    </p:anim>
                                    <p:anim calcmode="lin" valueType="num">
                                      <p:cBhvr>
                                        <p:cTn id="26" dur="1250" fill="hold"/>
                                        <p:tgtEl>
                                          <p:spTgt spid="11"/>
                                        </p:tgtEl>
                                        <p:attrNameLst>
                                          <p:attrName>ppt_h</p:attrName>
                                        </p:attrNameLst>
                                      </p:cBhvr>
                                      <p:tavLst>
                                        <p:tav tm="0">
                                          <p:val>
                                            <p:fltVal val="0"/>
                                          </p:val>
                                        </p:tav>
                                        <p:tav tm="100000">
                                          <p:val>
                                            <p:strVal val="#ppt_h"/>
                                          </p:val>
                                        </p:tav>
                                      </p:tavLst>
                                    </p:anim>
                                  </p:childTnLst>
                                </p:cTn>
                              </p:par>
                              <p:par>
                                <p:cTn id="27" presetID="0" presetClass="path" presetSubtype="0" accel="50000" decel="50000" fill="hold" grpId="0" nodeType="withEffect">
                                  <p:stCondLst>
                                    <p:cond delay="0"/>
                                  </p:stCondLst>
                                  <p:childTnLst>
                                    <p:animMotion origin="layout" path="M -4.72222E-6 2.22222E-6 L -0.19149 -0.3581 " pathEditMode="relative" rAng="0" ptsTypes="AA">
                                      <p:cBhvr>
                                        <p:cTn id="28" dur="1250" spd="-100000" fill="hold"/>
                                        <p:tgtEl>
                                          <p:spTgt spid="11"/>
                                        </p:tgtEl>
                                        <p:attrNameLst>
                                          <p:attrName>ppt_x</p:attrName>
                                          <p:attrName>ppt_y</p:attrName>
                                        </p:attrNameLst>
                                      </p:cBhvr>
                                      <p:rCtr x="-9583" y="-17917"/>
                                    </p:animMotion>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1000" fill="hold"/>
                                        <p:tgtEl>
                                          <p:spTgt spid="3074"/>
                                        </p:tgtEl>
                                        <p:attrNameLst>
                                          <p:attrName>ppt_w</p:attrName>
                                        </p:attrNameLst>
                                      </p:cBhvr>
                                      <p:tavLst>
                                        <p:tav tm="0">
                                          <p:val>
                                            <p:fltVal val="0"/>
                                          </p:val>
                                        </p:tav>
                                        <p:tav tm="100000">
                                          <p:val>
                                            <p:strVal val="#ppt_w"/>
                                          </p:val>
                                        </p:tav>
                                      </p:tavLst>
                                    </p:anim>
                                    <p:anim calcmode="lin" valueType="num">
                                      <p:cBhvr>
                                        <p:cTn id="34" dur="1000" fill="hold"/>
                                        <p:tgtEl>
                                          <p:spTgt spid="3074"/>
                                        </p:tgtEl>
                                        <p:attrNameLst>
                                          <p:attrName>ppt_h</p:attrName>
                                        </p:attrNameLst>
                                      </p:cBhvr>
                                      <p:tavLst>
                                        <p:tav tm="0">
                                          <p:val>
                                            <p:fltVal val="0"/>
                                          </p:val>
                                        </p:tav>
                                        <p:tav tm="100000">
                                          <p:val>
                                            <p:strVal val="#ppt_h"/>
                                          </p:val>
                                        </p:tav>
                                      </p:tavLst>
                                    </p:anim>
                                  </p:childTnLst>
                                </p:cTn>
                              </p:par>
                              <p:par>
                                <p:cTn id="35" presetID="0" presetClass="path" presetSubtype="0" accel="50000" decel="50000" fill="hold" grpId="2" nodeType="withEffect">
                                  <p:stCondLst>
                                    <p:cond delay="0"/>
                                  </p:stCondLst>
                                  <p:childTnLst>
                                    <p:animMotion origin="layout" path="M -5.55556E-7 2.83071E-6 L -0.00382 -0.19404 " pathEditMode="relative" rAng="0" ptsTypes="AA">
                                      <p:cBhvr>
                                        <p:cTn id="36" dur="1000" spd="-100000" fill="hold"/>
                                        <p:tgtEl>
                                          <p:spTgt spid="3074"/>
                                        </p:tgtEl>
                                        <p:attrNameLst>
                                          <p:attrName>ppt_x</p:attrName>
                                          <p:attrName>ppt_y</p:attrName>
                                        </p:attrNameLst>
                                      </p:cBhvr>
                                      <p:rCtr x="-191" y="-9713"/>
                                    </p:animMotion>
                                  </p:childTnLst>
                                </p:cTn>
                              </p:par>
                              <p:par>
                                <p:cTn id="37" presetID="10" presetClass="exit" presetSubtype="0" fill="hold" grpId="2"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1000"/>
                            </p:stCondLst>
                            <p:childTnLst>
                              <p:par>
                                <p:cTn id="41" presetID="10" presetClass="exit" presetSubtype="0" fill="hold" grpId="3" nodeType="afterEffect">
                                  <p:stCondLst>
                                    <p:cond delay="0"/>
                                  </p:stCondLst>
                                  <p:childTnLst>
                                    <p:animEffect transition="out" filter="fade">
                                      <p:cBhvr>
                                        <p:cTn id="42" dur="250"/>
                                        <p:tgtEl>
                                          <p:spTgt spid="7"/>
                                        </p:tgtEl>
                                      </p:cBhvr>
                                    </p:animEffect>
                                    <p:set>
                                      <p:cBhvr>
                                        <p:cTn id="43" dur="1" fill="hold">
                                          <p:stCondLst>
                                            <p:cond delay="2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
                                        <p:tgtEl>
                                          <p:spTgt spid="7"/>
                                        </p:tgtEl>
                                      </p:cBhvr>
                                    </p:animEffect>
                                  </p:childTnLst>
                                </p:cTn>
                              </p:par>
                              <p:par>
                                <p:cTn id="49" presetID="0" presetClass="path" presetSubtype="0" accel="50000" decel="50000" fill="hold" grpId="0" nodeType="withEffect">
                                  <p:stCondLst>
                                    <p:cond delay="0"/>
                                  </p:stCondLst>
                                  <p:childTnLst>
                                    <p:animMotion origin="layout" path="M 1.66667E-6 -1.48148E-6 L 0.02413 -0.50208 " pathEditMode="relative" rAng="0" ptsTypes="AA">
                                      <p:cBhvr>
                                        <p:cTn id="50" dur="2000" fill="hold"/>
                                        <p:tgtEl>
                                          <p:spTgt spid="7"/>
                                        </p:tgtEl>
                                        <p:attrNameLst>
                                          <p:attrName>ppt_x</p:attrName>
                                          <p:attrName>ppt_y</p:attrName>
                                        </p:attrNameLst>
                                      </p:cBhvr>
                                      <p:rCtr x="1198" y="-25093"/>
                                    </p:animMotion>
                                  </p:childTnLst>
                                </p:cTn>
                              </p:par>
                              <p:par>
                                <p:cTn id="51" presetID="47" presetClass="entr" presetSubtype="0" fill="hold" grpId="0" nodeType="withEffect">
                                  <p:stCondLst>
                                    <p:cond delay="125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par>
                          <p:cTn id="56" fill="hold">
                            <p:stCondLst>
                              <p:cond delay="2250"/>
                            </p:stCondLst>
                            <p:childTnLst>
                              <p:par>
                                <p:cTn id="57" presetID="10" presetClass="exit" presetSubtype="0" fill="hold" grpId="2" nodeType="afterEffect">
                                  <p:stCondLst>
                                    <p:cond delay="0"/>
                                  </p:stCondLst>
                                  <p:childTnLst>
                                    <p:animEffect transition="out" filter="fade">
                                      <p:cBhvr>
                                        <p:cTn id="58" dur="250"/>
                                        <p:tgtEl>
                                          <p:spTgt spid="7"/>
                                        </p:tgtEl>
                                      </p:cBhvr>
                                    </p:animEffect>
                                    <p:set>
                                      <p:cBhvr>
                                        <p:cTn id="59" dur="1" fill="hold">
                                          <p:stCondLst>
                                            <p:cond delay="249"/>
                                          </p:stCondLst>
                                        </p:cTn>
                                        <p:tgtEl>
                                          <p:spTgt spid="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par>
                                <p:cTn id="65" presetID="18" presetClass="emph" presetSubtype="0" fill="hold" grpId="1" nodeType="withEffect">
                                  <p:stCondLst>
                                    <p:cond delay="0"/>
                                  </p:stCondLst>
                                  <p:childTnLst>
                                    <p:set>
                                      <p:cBhvr override="childStyle">
                                        <p:cTn id="66" dur="500" fill="hold"/>
                                        <p:tgtEl>
                                          <p:spTgt spid="10"/>
                                        </p:tgtEl>
                                        <p:attrNameLst>
                                          <p:attrName>style.textDecorationUnderline</p:attrName>
                                        </p:attrNameLst>
                                      </p:cBhvr>
                                      <p:to>
                                        <p:strVal val="true"/>
                                      </p:to>
                                    </p:set>
                                  </p:childTnLst>
                                </p:cTn>
                              </p:par>
                              <p:par>
                                <p:cTn id="67" presetID="22" presetClass="entr" presetSubtype="8"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par>
                                <p:cTn id="75" presetID="18" presetClass="emph" presetSubtype="0" fill="hold" grpId="1" nodeType="withEffect">
                                  <p:stCondLst>
                                    <p:cond delay="0"/>
                                  </p:stCondLst>
                                  <p:childTnLst>
                                    <p:set>
                                      <p:cBhvr override="childStyle">
                                        <p:cTn id="76" dur="500" fill="hold"/>
                                        <p:tgtEl>
                                          <p:spTgt spid="9"/>
                                        </p:tgtEl>
                                        <p:attrNameLst>
                                          <p:attrName>style.textDecorationUnderline</p:attrName>
                                        </p:attrNameLst>
                                      </p:cBhvr>
                                      <p:to>
                                        <p:strVal val="true"/>
                                      </p:to>
                                    </p:set>
                                  </p:childTnLst>
                                </p:cTn>
                              </p:par>
                              <p:par>
                                <p:cTn id="77" presetID="22" presetClass="entr" presetSubtype="8"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2" fill="hold" grpId="1"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additive="base">
                                        <p:cTn id="84" dur="750"/>
                                        <p:tgtEl>
                                          <p:spTgt spid="12"/>
                                        </p:tgtEl>
                                        <p:attrNameLst>
                                          <p:attrName>ppt_x</p:attrName>
                                        </p:attrNameLst>
                                      </p:cBhvr>
                                      <p:tavLst>
                                        <p:tav tm="0">
                                          <p:val>
                                            <p:strVal val="#ppt_x+#ppt_w*1.125000"/>
                                          </p:val>
                                        </p:tav>
                                        <p:tav tm="100000">
                                          <p:val>
                                            <p:strVal val="#ppt_x"/>
                                          </p:val>
                                        </p:tav>
                                      </p:tavLst>
                                    </p:anim>
                                    <p:animEffect transition="in" filter="wipe(left)">
                                      <p:cBhvr>
                                        <p:cTn id="85" dur="750"/>
                                        <p:tgtEl>
                                          <p:spTgt spid="12"/>
                                        </p:tgtEl>
                                      </p:cBhvr>
                                    </p:animEffect>
                                  </p:childTnLst>
                                </p:cTn>
                              </p:par>
                              <p:par>
                                <p:cTn id="86" presetID="1" presetClass="entr" presetSubtype="0" fill="hold" grpId="0" nodeType="withEffect">
                                  <p:stCondLst>
                                    <p:cond delay="0"/>
                                  </p:stCondLst>
                                  <p:childTnLst>
                                    <p:set>
                                      <p:cBhvr>
                                        <p:cTn id="87" dur="1" fill="hold">
                                          <p:stCondLst>
                                            <p:cond delay="0"/>
                                          </p:stCondLst>
                                        </p:cTn>
                                        <p:tgtEl>
                                          <p:spTgt spid="4"/>
                                        </p:tgtEl>
                                        <p:attrNameLst>
                                          <p:attrName>style.visibility</p:attrName>
                                        </p:attrNameLst>
                                      </p:cBhvr>
                                      <p:to>
                                        <p:strVal val="visible"/>
                                      </p:to>
                                    </p:set>
                                  </p:childTnLst>
                                </p:cTn>
                              </p:par>
                            </p:childTnLst>
                          </p:cTn>
                        </p:par>
                        <p:par>
                          <p:cTn id="88" fill="hold">
                            <p:stCondLst>
                              <p:cond delay="750"/>
                            </p:stCondLst>
                            <p:childTnLst>
                              <p:par>
                                <p:cTn id="89" presetID="12" presetClass="entr" presetSubtype="8"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750"/>
                                        <p:tgtEl>
                                          <p:spTgt spid="14"/>
                                        </p:tgtEl>
                                        <p:attrNameLst>
                                          <p:attrName>ppt_x</p:attrName>
                                        </p:attrNameLst>
                                      </p:cBhvr>
                                      <p:tavLst>
                                        <p:tav tm="0">
                                          <p:val>
                                            <p:strVal val="#ppt_x-#ppt_w*1.125000"/>
                                          </p:val>
                                        </p:tav>
                                        <p:tav tm="100000">
                                          <p:val>
                                            <p:strVal val="#ppt_x"/>
                                          </p:val>
                                        </p:tav>
                                      </p:tavLst>
                                    </p:anim>
                                    <p:animEffect transition="in" filter="wipe(right)">
                                      <p:cBhvr>
                                        <p:cTn id="92" dur="750"/>
                                        <p:tgtEl>
                                          <p:spTgt spid="14"/>
                                        </p:tgtEl>
                                      </p:cBhvr>
                                    </p:animEffect>
                                  </p:childTnLst>
                                </p:cTn>
                              </p:par>
                            </p:childTnLst>
                          </p:cTn>
                        </p:par>
                        <p:par>
                          <p:cTn id="93" fill="hold">
                            <p:stCondLst>
                              <p:cond delay="1500"/>
                            </p:stCondLst>
                            <p:childTnLst>
                              <p:par>
                                <p:cTn id="94" presetID="1" presetClass="exit" presetSubtype="0" fill="hold" grpId="1" nodeType="afterEffect">
                                  <p:stCondLst>
                                    <p:cond delay="0"/>
                                  </p:stCondLst>
                                  <p:childTnLst>
                                    <p:set>
                                      <p:cBhvr>
                                        <p:cTn id="95" dur="1" fill="hold">
                                          <p:stCondLst>
                                            <p:cond delay="0"/>
                                          </p:stCondLst>
                                        </p:cTn>
                                        <p:tgtEl>
                                          <p:spTgt spid="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1"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fade">
                                      <p:cBhvr>
                                        <p:cTn id="100" dur="100"/>
                                        <p:tgtEl>
                                          <p:spTgt spid="5"/>
                                        </p:tgtEl>
                                      </p:cBhvr>
                                    </p:animEffect>
                                  </p:childTnLst>
                                </p:cTn>
                              </p:par>
                              <p:par>
                                <p:cTn id="101" presetID="10" presetClass="entr" presetSubtype="0" fill="hold" grpId="1" nodeType="with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fade">
                                      <p:cBhvr>
                                        <p:cTn id="103" dur="100"/>
                                        <p:tgtEl>
                                          <p:spTgt spid="8"/>
                                        </p:tgtEl>
                                      </p:cBhvr>
                                    </p:animEffect>
                                  </p:childTnLst>
                                </p:cTn>
                              </p:par>
                              <p:par>
                                <p:cTn id="104" presetID="0" presetClass="path" presetSubtype="0" accel="76000" decel="24000" fill="hold" grpId="0" nodeType="withEffect">
                                  <p:stCondLst>
                                    <p:cond delay="0"/>
                                  </p:stCondLst>
                                  <p:childTnLst>
                                    <p:animMotion origin="layout" path="M -2.77778E-7 1.85185E-6 L -0.41337 0.42986 " pathEditMode="relative" rAng="0" ptsTypes="AA">
                                      <p:cBhvr>
                                        <p:cTn id="105" dur="2000" fill="hold"/>
                                        <p:tgtEl>
                                          <p:spTgt spid="5"/>
                                        </p:tgtEl>
                                        <p:attrNameLst>
                                          <p:attrName>ppt_x</p:attrName>
                                          <p:attrName>ppt_y</p:attrName>
                                        </p:attrNameLst>
                                      </p:cBhvr>
                                      <p:rCtr x="-20677" y="21481"/>
                                    </p:animMotion>
                                  </p:childTnLst>
                                </p:cTn>
                              </p:par>
                              <p:par>
                                <p:cTn id="106" presetID="0" presetClass="path" presetSubtype="0" accel="76000" decel="24000" fill="hold" grpId="0" nodeType="withEffect">
                                  <p:stCondLst>
                                    <p:cond delay="0"/>
                                  </p:stCondLst>
                                  <p:childTnLst>
                                    <p:animMotion origin="layout" path="M 1.66667E-6 -1.85185E-6 L -0.38837 -0.07454 " pathEditMode="relative" rAng="0" ptsTypes="AA">
                                      <p:cBhvr>
                                        <p:cTn id="107" dur="2000" fill="hold"/>
                                        <p:tgtEl>
                                          <p:spTgt spid="8"/>
                                        </p:tgtEl>
                                        <p:attrNameLst>
                                          <p:attrName>ppt_x</p:attrName>
                                          <p:attrName>ppt_y</p:attrName>
                                        </p:attrNameLst>
                                      </p:cBhvr>
                                      <p:rCtr x="-19427" y="-3727"/>
                                    </p:animMotion>
                                  </p:childTnLst>
                                </p:cTn>
                              </p:par>
                              <p:par>
                                <p:cTn id="108" presetID="10" presetClass="exit" presetSubtype="0" fill="hold" grpId="1" nodeType="withEffect">
                                  <p:stCondLst>
                                    <p:cond delay="0"/>
                                  </p:stCondLst>
                                  <p:childTnLst>
                                    <p:animEffect transition="out" filter="fade">
                                      <p:cBhvr>
                                        <p:cTn id="109" dur="1250"/>
                                        <p:tgtEl>
                                          <p:spTgt spid="3074"/>
                                        </p:tgtEl>
                                      </p:cBhvr>
                                    </p:animEffect>
                                    <p:set>
                                      <p:cBhvr>
                                        <p:cTn id="110" dur="1" fill="hold">
                                          <p:stCondLst>
                                            <p:cond delay="1249"/>
                                          </p:stCondLst>
                                        </p:cTn>
                                        <p:tgtEl>
                                          <p:spTgt spid="307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250"/>
                                        <p:tgtEl>
                                          <p:spTgt spid="3"/>
                                        </p:tgtEl>
                                      </p:cBhvr>
                                    </p:animEffect>
                                    <p:set>
                                      <p:cBhvr>
                                        <p:cTn id="113" dur="1" fill="hold">
                                          <p:stCondLst>
                                            <p:cond delay="1249"/>
                                          </p:stCondLst>
                                        </p:cTn>
                                        <p:tgtEl>
                                          <p:spTgt spid="3"/>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8"/>
                                        </p:tgtEl>
                                      </p:cBhvr>
                                    </p:animEffect>
                                    <p:set>
                                      <p:cBhvr>
                                        <p:cTn id="119" dur="1" fill="hold">
                                          <p:stCondLst>
                                            <p:cond delay="499"/>
                                          </p:stCondLst>
                                        </p:cTn>
                                        <p:tgtEl>
                                          <p:spTgt spid="18"/>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250"/>
                                        <p:tgtEl>
                                          <p:spTgt spid="10"/>
                                        </p:tgtEl>
                                      </p:cBhvr>
                                    </p:animEffect>
                                    <p:set>
                                      <p:cBhvr>
                                        <p:cTn id="125" dur="1" fill="hold">
                                          <p:stCondLst>
                                            <p:cond delay="249"/>
                                          </p:stCondLst>
                                        </p:cTn>
                                        <p:tgtEl>
                                          <p:spTgt spid="10"/>
                                        </p:tgtEl>
                                        <p:attrNameLst>
                                          <p:attrName>style.visibility</p:attrName>
                                        </p:attrNameLst>
                                      </p:cBhvr>
                                      <p:to>
                                        <p:strVal val="hidden"/>
                                      </p:to>
                                    </p:set>
                                  </p:childTnLst>
                                </p:cTn>
                              </p:par>
                              <p:par>
                                <p:cTn id="126" presetID="23" presetClass="exit" presetSubtype="32" fill="hold" grpId="2" nodeType="withEffect">
                                  <p:stCondLst>
                                    <p:cond delay="0"/>
                                  </p:stCondLst>
                                  <p:childTnLst>
                                    <p:anim calcmode="lin" valueType="num">
                                      <p:cBhvr>
                                        <p:cTn id="127" dur="1250"/>
                                        <p:tgtEl>
                                          <p:spTgt spid="12"/>
                                        </p:tgtEl>
                                        <p:attrNameLst>
                                          <p:attrName>ppt_w</p:attrName>
                                        </p:attrNameLst>
                                      </p:cBhvr>
                                      <p:tavLst>
                                        <p:tav tm="0">
                                          <p:val>
                                            <p:strVal val="ppt_w"/>
                                          </p:val>
                                        </p:tav>
                                        <p:tav tm="100000">
                                          <p:val>
                                            <p:fltVal val="0"/>
                                          </p:val>
                                        </p:tav>
                                      </p:tavLst>
                                    </p:anim>
                                    <p:anim calcmode="lin" valueType="num">
                                      <p:cBhvr>
                                        <p:cTn id="128" dur="1250"/>
                                        <p:tgtEl>
                                          <p:spTgt spid="12"/>
                                        </p:tgtEl>
                                        <p:attrNameLst>
                                          <p:attrName>ppt_h</p:attrName>
                                        </p:attrNameLst>
                                      </p:cBhvr>
                                      <p:tavLst>
                                        <p:tav tm="0">
                                          <p:val>
                                            <p:strVal val="ppt_h"/>
                                          </p:val>
                                        </p:tav>
                                        <p:tav tm="100000">
                                          <p:val>
                                            <p:fltVal val="0"/>
                                          </p:val>
                                        </p:tav>
                                      </p:tavLst>
                                    </p:anim>
                                    <p:set>
                                      <p:cBhvr>
                                        <p:cTn id="129" dur="1" fill="hold">
                                          <p:stCondLst>
                                            <p:cond delay="1249"/>
                                          </p:stCondLst>
                                        </p:cTn>
                                        <p:tgtEl>
                                          <p:spTgt spid="12"/>
                                        </p:tgtEl>
                                        <p:attrNameLst>
                                          <p:attrName>style.visibility</p:attrName>
                                        </p:attrNameLst>
                                      </p:cBhvr>
                                      <p:to>
                                        <p:strVal val="hidden"/>
                                      </p:to>
                                    </p:set>
                                  </p:childTnLst>
                                </p:cTn>
                              </p:par>
                              <p:par>
                                <p:cTn id="130" presetID="23" presetClass="exit" presetSubtype="32" fill="hold" grpId="1" nodeType="withEffect">
                                  <p:stCondLst>
                                    <p:cond delay="0"/>
                                  </p:stCondLst>
                                  <p:childTnLst>
                                    <p:anim calcmode="lin" valueType="num">
                                      <p:cBhvr>
                                        <p:cTn id="131" dur="1250"/>
                                        <p:tgtEl>
                                          <p:spTgt spid="14"/>
                                        </p:tgtEl>
                                        <p:attrNameLst>
                                          <p:attrName>ppt_w</p:attrName>
                                        </p:attrNameLst>
                                      </p:cBhvr>
                                      <p:tavLst>
                                        <p:tav tm="0">
                                          <p:val>
                                            <p:strVal val="ppt_w"/>
                                          </p:val>
                                        </p:tav>
                                        <p:tav tm="100000">
                                          <p:val>
                                            <p:fltVal val="0"/>
                                          </p:val>
                                        </p:tav>
                                      </p:tavLst>
                                    </p:anim>
                                    <p:anim calcmode="lin" valueType="num">
                                      <p:cBhvr>
                                        <p:cTn id="132" dur="1250"/>
                                        <p:tgtEl>
                                          <p:spTgt spid="14"/>
                                        </p:tgtEl>
                                        <p:attrNameLst>
                                          <p:attrName>ppt_h</p:attrName>
                                        </p:attrNameLst>
                                      </p:cBhvr>
                                      <p:tavLst>
                                        <p:tav tm="0">
                                          <p:val>
                                            <p:strVal val="ppt_h"/>
                                          </p:val>
                                        </p:tav>
                                        <p:tav tm="100000">
                                          <p:val>
                                            <p:fltVal val="0"/>
                                          </p:val>
                                        </p:tav>
                                      </p:tavLst>
                                    </p:anim>
                                    <p:set>
                                      <p:cBhvr>
                                        <p:cTn id="133" dur="1" fill="hold">
                                          <p:stCondLst>
                                            <p:cond delay="1249"/>
                                          </p:stCondLst>
                                        </p:cTn>
                                        <p:tgtEl>
                                          <p:spTgt spid="14"/>
                                        </p:tgtEl>
                                        <p:attrNameLst>
                                          <p:attrName>style.visibility</p:attrName>
                                        </p:attrNameLst>
                                      </p:cBhvr>
                                      <p:to>
                                        <p:strVal val="hidden"/>
                                      </p:to>
                                    </p:set>
                                  </p:childTnLst>
                                </p:cTn>
                              </p:par>
                              <p:par>
                                <p:cTn id="134" presetID="42" presetClass="path" presetSubtype="0" accel="50000" decel="50000" fill="hold" grpId="3" nodeType="withEffect">
                                  <p:stCondLst>
                                    <p:cond delay="0"/>
                                  </p:stCondLst>
                                  <p:childTnLst>
                                    <p:animMotion origin="layout" path="M -2.5E-6 -1.48148E-6 L 0.13438 0.06412 " pathEditMode="relative" rAng="0" ptsTypes="AA">
                                      <p:cBhvr>
                                        <p:cTn id="135" dur="1250" fill="hold"/>
                                        <p:tgtEl>
                                          <p:spTgt spid="12"/>
                                        </p:tgtEl>
                                        <p:attrNameLst>
                                          <p:attrName>ppt_x</p:attrName>
                                          <p:attrName>ppt_y</p:attrName>
                                        </p:attrNameLst>
                                      </p:cBhvr>
                                      <p:rCtr x="6719" y="3194"/>
                                    </p:animMotion>
                                  </p:childTnLst>
                                </p:cTn>
                              </p:par>
                              <p:par>
                                <p:cTn id="136" presetID="42" presetClass="path" presetSubtype="0" accel="50000" decel="50000" fill="hold" grpId="2" nodeType="withEffect">
                                  <p:stCondLst>
                                    <p:cond delay="0"/>
                                  </p:stCondLst>
                                  <p:childTnLst>
                                    <p:animMotion origin="layout" path="M 0.00018 1.48148E-6 L -0.12864 0.06991 " pathEditMode="relative" rAng="0" ptsTypes="AA">
                                      <p:cBhvr>
                                        <p:cTn id="137" dur="1250" fill="hold"/>
                                        <p:tgtEl>
                                          <p:spTgt spid="14"/>
                                        </p:tgtEl>
                                        <p:attrNameLst>
                                          <p:attrName>ppt_x</p:attrName>
                                          <p:attrName>ppt_y</p:attrName>
                                        </p:attrNameLst>
                                      </p:cBhvr>
                                      <p:rCtr x="-6441" y="3495"/>
                                    </p:animMotion>
                                  </p:childTnLst>
                                </p:cTn>
                              </p:par>
                              <p:par>
                                <p:cTn id="138" presetID="42" presetClass="entr" presetSubtype="0" fill="hold" grpId="3" nodeType="withEffect">
                                  <p:stCondLst>
                                    <p:cond delay="1000"/>
                                  </p:stCondLst>
                                  <p:childTnLst>
                                    <p:set>
                                      <p:cBhvr>
                                        <p:cTn id="139" dur="1" fill="hold">
                                          <p:stCondLst>
                                            <p:cond delay="0"/>
                                          </p:stCondLst>
                                        </p:cTn>
                                        <p:tgtEl>
                                          <p:spTgt spid="11"/>
                                        </p:tgtEl>
                                        <p:attrNameLst>
                                          <p:attrName>style.visibility</p:attrName>
                                        </p:attrNameLst>
                                      </p:cBhvr>
                                      <p:to>
                                        <p:strVal val="visible"/>
                                      </p:to>
                                    </p:set>
                                    <p:animEffect transition="in" filter="fade">
                                      <p:cBhvr>
                                        <p:cTn id="140" dur="1000"/>
                                        <p:tgtEl>
                                          <p:spTgt spid="11"/>
                                        </p:tgtEl>
                                      </p:cBhvr>
                                    </p:animEffect>
                                    <p:anim calcmode="lin" valueType="num">
                                      <p:cBhvr>
                                        <p:cTn id="141" dur="1000" fill="hold"/>
                                        <p:tgtEl>
                                          <p:spTgt spid="11"/>
                                        </p:tgtEl>
                                        <p:attrNameLst>
                                          <p:attrName>ppt_x</p:attrName>
                                        </p:attrNameLst>
                                      </p:cBhvr>
                                      <p:tavLst>
                                        <p:tav tm="0">
                                          <p:val>
                                            <p:strVal val="#ppt_x"/>
                                          </p:val>
                                        </p:tav>
                                        <p:tav tm="100000">
                                          <p:val>
                                            <p:strVal val="#ppt_x"/>
                                          </p:val>
                                        </p:tav>
                                      </p:tavLst>
                                    </p:anim>
                                    <p:anim calcmode="lin" valueType="num">
                                      <p:cBhvr>
                                        <p:cTn id="142" dur="1000" fill="hold"/>
                                        <p:tgtEl>
                                          <p:spTgt spid="11"/>
                                        </p:tgtEl>
                                        <p:attrNameLst>
                                          <p:attrName>ppt_y</p:attrName>
                                        </p:attrNameLst>
                                      </p:cBhvr>
                                      <p:tavLst>
                                        <p:tav tm="0">
                                          <p:val>
                                            <p:strVal val="#ppt_y+.1"/>
                                          </p:val>
                                        </p:tav>
                                        <p:tav tm="100000">
                                          <p:val>
                                            <p:strVal val="#ppt_y"/>
                                          </p:val>
                                        </p:tav>
                                      </p:tavLst>
                                    </p:anim>
                                  </p:childTnLst>
                                </p:cTn>
                              </p:par>
                              <p:par>
                                <p:cTn id="143" presetID="10" presetClass="exit" presetSubtype="0" fill="hold" grpId="2" nodeType="withEffect">
                                  <p:stCondLst>
                                    <p:cond delay="2000"/>
                                  </p:stCondLst>
                                  <p:childTnLst>
                                    <p:animEffect transition="out" filter="fade">
                                      <p:cBhvr>
                                        <p:cTn id="144" dur="250"/>
                                        <p:tgtEl>
                                          <p:spTgt spid="5"/>
                                        </p:tgtEl>
                                      </p:cBhvr>
                                    </p:animEffect>
                                    <p:set>
                                      <p:cBhvr>
                                        <p:cTn id="145" dur="1" fill="hold">
                                          <p:stCondLst>
                                            <p:cond delay="249"/>
                                          </p:stCondLst>
                                        </p:cTn>
                                        <p:tgtEl>
                                          <p:spTgt spid="5"/>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42" presetClass="path" presetSubtype="0" accel="50000" decel="50000" fill="hold" grpId="4" nodeType="clickEffect">
                                  <p:stCondLst>
                                    <p:cond delay="0"/>
                                  </p:stCondLst>
                                  <p:childTnLst>
                                    <p:animMotion origin="layout" path="M -4.72222E-6 2.22222E-6 L -0.19479 -0.3581 " pathEditMode="relative" rAng="0" ptsTypes="AA">
                                      <p:cBhvr>
                                        <p:cTn id="149" dur="1250" fill="hold"/>
                                        <p:tgtEl>
                                          <p:spTgt spid="11"/>
                                        </p:tgtEl>
                                        <p:attrNameLst>
                                          <p:attrName>ppt_x</p:attrName>
                                          <p:attrName>ppt_y</p:attrName>
                                        </p:attrNameLst>
                                      </p:cBhvr>
                                      <p:rCtr x="-9740" y="-17917"/>
                                    </p:animMotion>
                                  </p:childTnLst>
                                </p:cTn>
                              </p:par>
                              <p:par>
                                <p:cTn id="150" presetID="23" presetClass="exit" presetSubtype="32" fill="hold" grpId="5" nodeType="withEffect">
                                  <p:stCondLst>
                                    <p:cond delay="0"/>
                                  </p:stCondLst>
                                  <p:childTnLst>
                                    <p:anim calcmode="lin" valueType="num">
                                      <p:cBhvr>
                                        <p:cTn id="151" dur="1250"/>
                                        <p:tgtEl>
                                          <p:spTgt spid="11"/>
                                        </p:tgtEl>
                                        <p:attrNameLst>
                                          <p:attrName>ppt_w</p:attrName>
                                        </p:attrNameLst>
                                      </p:cBhvr>
                                      <p:tavLst>
                                        <p:tav tm="0">
                                          <p:val>
                                            <p:strVal val="ppt_w"/>
                                          </p:val>
                                        </p:tav>
                                        <p:tav tm="100000">
                                          <p:val>
                                            <p:fltVal val="0"/>
                                          </p:val>
                                        </p:tav>
                                      </p:tavLst>
                                    </p:anim>
                                    <p:anim calcmode="lin" valueType="num">
                                      <p:cBhvr>
                                        <p:cTn id="152" dur="1250"/>
                                        <p:tgtEl>
                                          <p:spTgt spid="11"/>
                                        </p:tgtEl>
                                        <p:attrNameLst>
                                          <p:attrName>ppt_h</p:attrName>
                                        </p:attrNameLst>
                                      </p:cBhvr>
                                      <p:tavLst>
                                        <p:tav tm="0">
                                          <p:val>
                                            <p:strVal val="ppt_h"/>
                                          </p:val>
                                        </p:tav>
                                        <p:tav tm="100000">
                                          <p:val>
                                            <p:fltVal val="0"/>
                                          </p:val>
                                        </p:tav>
                                      </p:tavLst>
                                    </p:anim>
                                    <p:set>
                                      <p:cBhvr>
                                        <p:cTn id="153" dur="1" fill="hold">
                                          <p:stCondLst>
                                            <p:cond delay="1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9" grpId="0"/>
      <p:bldP spid="9" grpId="1"/>
      <p:bldP spid="9" grpId="2"/>
      <p:bldP spid="7" grpId="0"/>
      <p:bldP spid="7" grpId="1"/>
      <p:bldP spid="7" grpId="2"/>
      <p:bldP spid="7" grpId="3"/>
      <p:bldP spid="3074" grpId="0"/>
      <p:bldP spid="3074" grpId="1"/>
      <p:bldP spid="3074" grpId="2"/>
      <p:bldP spid="3" grpId="0"/>
      <p:bldP spid="3" grpId="1"/>
      <p:bldP spid="5" grpId="0"/>
      <p:bldP spid="5" grpId="1"/>
      <p:bldP spid="5" grpId="2"/>
      <p:bldP spid="8" grpId="0"/>
      <p:bldP spid="8" grpId="1"/>
      <p:bldP spid="11" grpId="0"/>
      <p:bldP spid="11" grpId="1"/>
      <p:bldP spid="11" grpId="2"/>
      <p:bldP spid="11" grpId="3"/>
      <p:bldP spid="11" grpId="4"/>
      <p:bldP spid="11" grpId="5"/>
      <p:bldP spid="12" grpId="1"/>
      <p:bldP spid="12" grpId="2"/>
      <p:bldP spid="12" grpId="3"/>
      <p:bldP spid="14" grpId="0"/>
      <p:bldP spid="14" grpId="1"/>
      <p:bldP spid="14" grpId="2"/>
      <p:bldP spid="4" grpId="0" animBg="1"/>
      <p:bldP spid="4" grpId="1" animBg="1"/>
      <p:bldP spid="15" grpId="0" animBg="1"/>
      <p:bldP spid="15" grpId="1" animBg="1"/>
      <p:bldP spid="15" grpId="2" animBg="1"/>
      <p:bldP spid="16" grpId="0" animBg="1"/>
      <p:bldP spid="16" grpId="1" animBg="1"/>
      <p:bldP spid="16" grpId="2" animBg="1"/>
      <p:bldP spid="17" grpId="0"/>
      <p:bldP spid="17" grpId="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1729740" y="1282699"/>
            <a:ext cx="4409440" cy="9628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Cause me to hear</a:t>
            </a:r>
          </a:p>
        </p:txBody>
      </p:sp>
      <p:sp>
        <p:nvSpPr>
          <p:cNvPr id="7" name="Title 1"/>
          <p:cNvSpPr txBox="1">
            <a:spLocks/>
          </p:cNvSpPr>
          <p:nvPr/>
        </p:nvSpPr>
        <p:spPr>
          <a:xfrm>
            <a:off x="788670" y="3370579"/>
            <a:ext cx="3474720" cy="806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 the way</a:t>
            </a:r>
          </a:p>
        </p:txBody>
      </p:sp>
      <p:sp>
        <p:nvSpPr>
          <p:cNvPr id="3074" name="Rectangle 2"/>
          <p:cNvSpPr>
            <a:spLocks noGrp="1" noChangeArrowheads="1"/>
          </p:cNvSpPr>
          <p:nvPr>
            <p:ph type="title"/>
          </p:nvPr>
        </p:nvSpPr>
        <p:spPr>
          <a:xfrm>
            <a:off x="435429" y="1338943"/>
            <a:ext cx="8229600" cy="409302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Cause me to hear Your lovingkindness in the morning,  For in You do I trust; Cause me to know the way in which I should walk, For I lift up my soul to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143:8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6" name="Rectangle 12">
            <a:extLst>
              <a:ext uri="{FF2B5EF4-FFF2-40B4-BE49-F238E27FC236}">
                <a16:creationId xmlns:a16="http://schemas.microsoft.com/office/drawing/2014/main" id="{56035A47-9C58-4B81-9103-0455AF765B50}"/>
              </a:ext>
            </a:extLst>
          </p:cNvPr>
          <p:cNvSpPr>
            <a:spLocks noChangeArrowheads="1"/>
          </p:cNvSpPr>
          <p:nvPr/>
        </p:nvSpPr>
        <p:spPr bwMode="auto">
          <a:xfrm>
            <a:off x="596096" y="4039564"/>
            <a:ext cx="1394749" cy="76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glow rad="127000">
                    <a:schemeClr val="bg1">
                      <a:alpha val="67000"/>
                    </a:schemeClr>
                  </a:glow>
                </a:effectLst>
                <a:latin typeface="Calibri" panose="020F0502020204030204" pitchFamily="34" charset="0"/>
              </a:rPr>
              <a:t>walk</a:t>
            </a:r>
            <a:endParaRPr lang="en-US" altLang="en-US" sz="4400" b="1" i="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glow rad="127000">
                  <a:schemeClr val="bg1">
                    <a:alpha val="67000"/>
                  </a:schemeClr>
                </a:glow>
              </a:effectLst>
              <a:latin typeface="Calibri" panose="020F0502020204030204" pitchFamily="34" charset="0"/>
            </a:endParaRPr>
          </a:p>
        </p:txBody>
      </p:sp>
      <p:sp>
        <p:nvSpPr>
          <p:cNvPr id="11" name="Rectangle 12"/>
          <p:cNvSpPr>
            <a:spLocks noChangeArrowheads="1"/>
          </p:cNvSpPr>
          <p:nvPr/>
        </p:nvSpPr>
        <p:spPr bwMode="auto">
          <a:xfrm>
            <a:off x="596096" y="4039564"/>
            <a:ext cx="1394749" cy="76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glow rad="63500">
                    <a:srgbClr val="CC3300"/>
                  </a:glow>
                </a:effectLst>
                <a:latin typeface="Calibri" panose="020F0502020204030204" pitchFamily="34" charset="0"/>
              </a:rPr>
              <a:t>walk</a:t>
            </a:r>
            <a:endParaRPr lang="en-US" altLang="en-US" sz="4400" b="1" i="1" dirty="0">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glow rad="63500">
                  <a:srgbClr val="CC3300"/>
                </a:glow>
              </a:effectLst>
              <a:latin typeface="Calibri" panose="020F0502020204030204" pitchFamily="34"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1899" r="66076"/>
          <a:stretch/>
        </p:blipFill>
        <p:spPr>
          <a:xfrm>
            <a:off x="1088020" y="0"/>
            <a:ext cx="2013995" cy="6858000"/>
          </a:xfrm>
          <a:prstGeom prst="rect">
            <a:avLst/>
          </a:prstGeom>
        </p:spPr>
      </p:pic>
      <p:sp>
        <p:nvSpPr>
          <p:cNvPr id="4" name="Rectangle 2"/>
          <p:cNvSpPr txBox="1">
            <a:spLocks noChangeArrowheads="1"/>
          </p:cNvSpPr>
          <p:nvPr/>
        </p:nvSpPr>
        <p:spPr bwMode="auto">
          <a:xfrm>
            <a:off x="2149438" y="3368601"/>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way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1392555" y="259778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p:cNvSpPr>
            <a:spLocks noChangeArrowheads="1"/>
          </p:cNvSpPr>
          <p:nvPr/>
        </p:nvSpPr>
        <p:spPr bwMode="auto">
          <a:xfrm>
            <a:off x="3837940" y="2706370"/>
            <a:ext cx="1752600" cy="7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trust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id="{CE77ABA9-6D22-4778-AFEF-0100B5E75E54}"/>
              </a:ext>
            </a:extLst>
          </p:cNvPr>
          <p:cNvSpPr txBox="1">
            <a:spLocks noChangeArrowheads="1"/>
          </p:cNvSpPr>
          <p:nvPr/>
        </p:nvSpPr>
        <p:spPr bwMode="auto">
          <a:xfrm>
            <a:off x="3102416" y="4039597"/>
            <a:ext cx="17047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lift up</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93B56AF-46EB-47B9-8220-360B3634BB79}"/>
              </a:ext>
            </a:extLst>
          </p:cNvPr>
          <p:cNvSpPr txBox="1">
            <a:spLocks noChangeArrowheads="1"/>
          </p:cNvSpPr>
          <p:nvPr/>
        </p:nvSpPr>
        <p:spPr bwMode="auto">
          <a:xfrm>
            <a:off x="4583297" y="4041978"/>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soul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1274D2D6-AC26-4BC0-812D-2E517B841F79}"/>
              </a:ext>
            </a:extLst>
          </p:cNvPr>
          <p:cNvSpPr txBox="1">
            <a:spLocks noChangeArrowheads="1"/>
          </p:cNvSpPr>
          <p:nvPr/>
        </p:nvSpPr>
        <p:spPr bwMode="auto">
          <a:xfrm>
            <a:off x="1612229" y="1352551"/>
            <a:ext cx="4657602" cy="76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Cause me to hear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FDFED32F-956E-4BB3-A446-EBAFCDC9053B}"/>
              </a:ext>
            </a:extLst>
          </p:cNvPr>
          <p:cNvSpPr txBox="1">
            <a:spLocks noChangeArrowheads="1"/>
          </p:cNvSpPr>
          <p:nvPr/>
        </p:nvSpPr>
        <p:spPr bwMode="auto">
          <a:xfrm>
            <a:off x="673768" y="3355181"/>
            <a:ext cx="3714876" cy="788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 the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ECBB5976-97B3-40DE-A72C-60AEAE1E7FB2}"/>
              </a:ext>
            </a:extLst>
          </p:cNvPr>
          <p:cNvSpPr txBox="1">
            <a:spLocks noChangeArrowheads="1"/>
          </p:cNvSpPr>
          <p:nvPr/>
        </p:nvSpPr>
        <p:spPr bwMode="auto">
          <a:xfrm>
            <a:off x="1575381" y="1354856"/>
            <a:ext cx="291693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Cause me</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7" name="Title 1">
            <a:extLst>
              <a:ext uri="{FF2B5EF4-FFF2-40B4-BE49-F238E27FC236}">
                <a16:creationId xmlns:a16="http://schemas.microsoft.com/office/drawing/2014/main" id="{34F9847B-5B06-4E91-B3B7-14111C853F00}"/>
              </a:ext>
            </a:extLst>
          </p:cNvPr>
          <p:cNvSpPr txBox="1">
            <a:spLocks/>
          </p:cNvSpPr>
          <p:nvPr/>
        </p:nvSpPr>
        <p:spPr>
          <a:xfrm>
            <a:off x="2893527" y="113797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C00000"/>
                  </a:glow>
                  <a:outerShdw blurRad="50800" algn="tl" rotWithShape="0">
                    <a:srgbClr val="000000"/>
                  </a:outerShdw>
                </a:effectLst>
                <a:latin typeface="Calibri" panose="020F0502020204030204" pitchFamily="34" charset="0"/>
              </a:rPr>
              <a:t>humble</a:t>
            </a:r>
          </a:p>
        </p:txBody>
      </p:sp>
      <p:sp>
        <p:nvSpPr>
          <p:cNvPr id="18" name="Title 1">
            <a:extLst>
              <a:ext uri="{FF2B5EF4-FFF2-40B4-BE49-F238E27FC236}">
                <a16:creationId xmlns:a16="http://schemas.microsoft.com/office/drawing/2014/main" id="{53CF2F2A-8A42-45F2-A5E7-0DE8DA1200F9}"/>
              </a:ext>
            </a:extLst>
          </p:cNvPr>
          <p:cNvSpPr txBox="1">
            <a:spLocks/>
          </p:cNvSpPr>
          <p:nvPr/>
        </p:nvSpPr>
        <p:spPr>
          <a:xfrm>
            <a:off x="1196481" y="3294856"/>
            <a:ext cx="2728387"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C00000"/>
                  </a:glow>
                  <a:outerShdw blurRad="50800" algn="tl" rotWithShape="0">
                    <a:srgbClr val="000000"/>
                  </a:outerShdw>
                </a:effectLst>
                <a:latin typeface="Calibri" panose="020F0502020204030204" pitchFamily="34" charset="0"/>
              </a:rPr>
              <a:t>knowledge</a:t>
            </a:r>
          </a:p>
        </p:txBody>
      </p:sp>
      <p:sp>
        <p:nvSpPr>
          <p:cNvPr id="10" name="Rectangle 9"/>
          <p:cNvSpPr>
            <a:spLocks noChangeArrowheads="1"/>
          </p:cNvSpPr>
          <p:nvPr/>
        </p:nvSpPr>
        <p:spPr bwMode="auto">
          <a:xfrm>
            <a:off x="4110725" y="327881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p:cNvSpPr txBox="1">
            <a:spLocks noChangeArrowheads="1"/>
          </p:cNvSpPr>
          <p:nvPr/>
        </p:nvSpPr>
        <p:spPr bwMode="auto">
          <a:xfrm>
            <a:off x="4548105" y="2438689"/>
            <a:ext cx="216771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way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hidden="1">
            <a:extLst>
              <a:ext uri="{FF2B5EF4-FFF2-40B4-BE49-F238E27FC236}">
                <a16:creationId xmlns:a16="http://schemas.microsoft.com/office/drawing/2014/main" id="{49107015-E7F4-406E-B1A2-44DFAC556868}"/>
              </a:ext>
            </a:extLst>
          </p:cNvPr>
          <p:cNvSpPr txBox="1">
            <a:spLocks noChangeArrowheads="1"/>
          </p:cNvSpPr>
          <p:nvPr/>
        </p:nvSpPr>
        <p:spPr bwMode="auto">
          <a:xfrm>
            <a:off x="3601015" y="644701"/>
            <a:ext cx="40405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lift up my soul</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2308693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37" presetClass="path" presetSubtype="0" accel="50000" decel="50000" fill="hold" grpId="2" nodeType="withEffect">
                                  <p:stCondLst>
                                    <p:cond delay="0"/>
                                  </p:stCondLst>
                                  <p:childTnLst>
                                    <p:animMotion origin="layout" path="M -0.00035 1.48148E-6 C -0.00451 0.01481 -0.00938 0.07477 -0.01997 0.11065 C -0.03021 0.14653 -0.0441 0.18611 -0.06198 0.21435 C -0.08281 0.24074 -0.10781 0.25717 -0.1342 0.26204 " pathEditMode="relative" rAng="0" ptsTypes="AAAA">
                                      <p:cBhvr>
                                        <p:cTn id="10" dur="1000" spd="-100000" fill="hold"/>
                                        <p:tgtEl>
                                          <p:spTgt spid="3074"/>
                                        </p:tgtEl>
                                        <p:attrNameLst>
                                          <p:attrName>ppt_x</p:attrName>
                                          <p:attrName>ppt_y</p:attrName>
                                        </p:attrNameLst>
                                      </p:cBhvr>
                                      <p:rCtr x="-6701" y="13102"/>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par>
                                <p:cTn id="30" presetID="6" presetClass="emph" presetSubtype="0" fill="hold" grpId="3" nodeType="withEffect">
                                  <p:stCondLst>
                                    <p:cond delay="0"/>
                                  </p:stCondLst>
                                  <p:childTnLst>
                                    <p:animScale>
                                      <p:cBhvr>
                                        <p:cTn id="31" dur="1000" fill="hold"/>
                                        <p:tgtEl>
                                          <p:spTgt spid="19"/>
                                        </p:tgtEl>
                                      </p:cBhvr>
                                      <p:by x="150000" y="150000"/>
                                    </p:animScale>
                                  </p:childTnLst>
                                </p:cTn>
                              </p:par>
                              <p:par>
                                <p:cTn id="32" presetID="6" presetClass="emph" presetSubtype="0" fill="hold" grpId="4" nodeType="withEffect">
                                  <p:stCondLst>
                                    <p:cond delay="1000"/>
                                  </p:stCondLst>
                                  <p:childTnLst>
                                    <p:animScale>
                                      <p:cBhvr>
                                        <p:cTn id="33" dur="1000" fill="hold"/>
                                        <p:tgtEl>
                                          <p:spTgt spid="19"/>
                                        </p:tgtEl>
                                      </p:cBhvr>
                                      <p:by x="67000" y="67000"/>
                                    </p:animScale>
                                  </p:childTnLst>
                                </p:cTn>
                              </p:par>
                              <p:par>
                                <p:cTn id="34" presetID="0" presetClass="path" presetSubtype="0" accel="50000" decel="50000" fill="hold" grpId="0" nodeType="withEffect">
                                  <p:stCondLst>
                                    <p:cond delay="0"/>
                                  </p:stCondLst>
                                  <p:childTnLst>
                                    <p:animMotion origin="layout" path="M -8.33333E-7 7.40741E-7 L 0.39757 0.1963 " pathEditMode="relative" rAng="0" ptsTypes="AA">
                                      <p:cBhvr>
                                        <p:cTn id="35" dur="2000" fill="hold"/>
                                        <p:tgtEl>
                                          <p:spTgt spid="19"/>
                                        </p:tgtEl>
                                        <p:attrNameLst>
                                          <p:attrName>ppt_x</p:attrName>
                                          <p:attrName>ppt_y</p:attrName>
                                        </p:attrNameLst>
                                      </p:cBhvr>
                                      <p:rCtr x="19878" y="9815"/>
                                    </p:animMotion>
                                  </p:childTnLst>
                                </p:cTn>
                              </p:par>
                            </p:childTnLst>
                          </p:cTn>
                        </p:par>
                        <p:par>
                          <p:cTn id="36" fill="hold">
                            <p:stCondLst>
                              <p:cond delay="2000"/>
                            </p:stCondLst>
                            <p:childTnLst>
                              <p:par>
                                <p:cTn id="37" presetID="10" presetClass="exit" presetSubtype="0" fill="hold" grpId="2" nodeType="afterEffect">
                                  <p:stCondLst>
                                    <p:cond delay="0"/>
                                  </p:stCondLst>
                                  <p:childTnLst>
                                    <p:animEffect transition="out" filter="fade">
                                      <p:cBhvr>
                                        <p:cTn id="38" dur="250"/>
                                        <p:tgtEl>
                                          <p:spTgt spid="19"/>
                                        </p:tgtEl>
                                      </p:cBhvr>
                                    </p:animEffect>
                                    <p:set>
                                      <p:cBhvr>
                                        <p:cTn id="39" dur="1" fill="hold">
                                          <p:stCondLst>
                                            <p:cond delay="249"/>
                                          </p:stCondLst>
                                        </p:cTn>
                                        <p:tgtEl>
                                          <p:spTgt spid="19"/>
                                        </p:tgtEl>
                                        <p:attrNameLst>
                                          <p:attrName>style.visibility</p:attrName>
                                        </p:attrNameLst>
                                      </p:cBhvr>
                                      <p:to>
                                        <p:strVal val="hidden"/>
                                      </p:to>
                                    </p:set>
                                  </p:childTnLst>
                                </p:cTn>
                              </p:par>
                            </p:childTnLst>
                          </p:cTn>
                        </p:par>
                        <p:par>
                          <p:cTn id="40" fill="hold">
                            <p:stCondLst>
                              <p:cond delay="225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8" presetClass="emph" presetSubtype="0" fill="hold" grpId="1" nodeType="withEffect">
                                  <p:stCondLst>
                                    <p:cond delay="0"/>
                                  </p:stCondLst>
                                  <p:childTnLst>
                                    <p:set>
                                      <p:cBhvr override="childStyle">
                                        <p:cTn id="45" dur="500" fill="hold"/>
                                        <p:tgtEl>
                                          <p:spTgt spid="7"/>
                                        </p:tgtEl>
                                        <p:attrNameLst>
                                          <p:attrName>style.textDecorationUnderline</p:attrName>
                                        </p:attrNameLst>
                                      </p:cBhvr>
                                      <p:to>
                                        <p:strVal val="true"/>
                                      </p:to>
                                    </p:set>
                                  </p:childTnLst>
                                </p:cTn>
                              </p:par>
                              <p:par>
                                <p:cTn id="46" presetID="22" presetClass="entr" presetSubtype="8"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stCondLst>
                                            <p:cond delay="0"/>
                                          </p:stCondLst>
                                        </p:cTn>
                                        <p:tgtEl>
                                          <p:spTgt spid="17"/>
                                        </p:tgtEl>
                                      </p:cBhvr>
                                    </p:animEffect>
                                    <p:anim to="" calcmode="lin" valueType="num">
                                      <p:cBhvr>
                                        <p:cTn id="54"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dissolve">
                                      <p:cBhvr>
                                        <p:cTn id="60" dur="500">
                                          <p:stCondLst>
                                            <p:cond delay="0"/>
                                          </p:stCondLst>
                                        </p:cTn>
                                        <p:tgtEl>
                                          <p:spTgt spid="18"/>
                                        </p:tgtEl>
                                      </p:cBhvr>
                                    </p:animEffect>
                                    <p:anim to="" calcmode="lin" valueType="num">
                                      <p:cBhvr>
                                        <p:cTn id="61"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0" presetClass="entr" presetSubtype="0" fill="hold" grpId="0" nodeType="clickEffect">
                                  <p:stCondLst>
                                    <p:cond delay="250"/>
                                  </p:stCondLst>
                                  <p:childTnLst>
                                    <p:set>
                                      <p:cBhvr>
                                        <p:cTn id="66" dur="1" fill="hold">
                                          <p:stCondLst>
                                            <p:cond delay="0"/>
                                          </p:stCondLst>
                                        </p:cTn>
                                        <p:tgtEl>
                                          <p:spTgt spid="8"/>
                                        </p:tgtEl>
                                        <p:attrNameLst>
                                          <p:attrName>style.visibility</p:attrName>
                                        </p:attrNameLst>
                                      </p:cBhvr>
                                      <p:to>
                                        <p:strVal val="visible"/>
                                      </p:to>
                                    </p:set>
                                    <p:animEffect transition="in" filter="dissolve">
                                      <p:cBhvr>
                                        <p:cTn id="67" dur="500">
                                          <p:stCondLst>
                                            <p:cond delay="0"/>
                                          </p:stCondLst>
                                        </p:cTn>
                                        <p:tgtEl>
                                          <p:spTgt spid="8"/>
                                        </p:tgtEl>
                                      </p:cBhvr>
                                    </p:animEffect>
                                    <p:anim to="" calcmode="lin" valueType="num">
                                      <p:cBhvr>
                                        <p:cTn id="6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70" presetID="0" presetClass="entr" presetSubtype="0" fill="hold" grpId="0" nodeType="withEffect">
                                  <p:stCondLst>
                                    <p:cond delay="250"/>
                                  </p:stCondLst>
                                  <p:iterate type="lt">
                                    <p:tmPct val="10000"/>
                                  </p:iterate>
                                  <p:childTnLst>
                                    <p:set>
                                      <p:cBhvr>
                                        <p:cTn id="71" dur="1" fill="hold">
                                          <p:stCondLst>
                                            <p:cond delay="0"/>
                                          </p:stCondLst>
                                        </p:cTn>
                                        <p:tgtEl>
                                          <p:spTgt spid="9"/>
                                        </p:tgtEl>
                                        <p:attrNameLst>
                                          <p:attrName>style.visibility</p:attrName>
                                        </p:attrNameLst>
                                      </p:cBhvr>
                                      <p:to>
                                        <p:strVal val="visible"/>
                                      </p:to>
                                    </p:set>
                                    <p:animEffect transition="in" filter="dissolve">
                                      <p:cBhvr>
                                        <p:cTn id="72" dur="500">
                                          <p:stCondLst>
                                            <p:cond delay="0"/>
                                          </p:stCondLst>
                                        </p:cTn>
                                        <p:tgtEl>
                                          <p:spTgt spid="9"/>
                                        </p:tgtEl>
                                      </p:cBhvr>
                                    </p:animEffect>
                                    <p:anim to="" calcmode="lin" valueType="num">
                                      <p:cBhvr>
                                        <p:cTn id="7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75" presetID="23" presetClass="exit" presetSubtype="32" fill="hold" grpId="1" nodeType="withEffect">
                                  <p:stCondLst>
                                    <p:cond delay="0"/>
                                  </p:stCondLst>
                                  <p:childTnLst>
                                    <p:anim calcmode="lin" valueType="num">
                                      <p:cBhvr>
                                        <p:cTn id="76" dur="1000"/>
                                        <p:tgtEl>
                                          <p:spTgt spid="17"/>
                                        </p:tgtEl>
                                        <p:attrNameLst>
                                          <p:attrName>ppt_w</p:attrName>
                                        </p:attrNameLst>
                                      </p:cBhvr>
                                      <p:tavLst>
                                        <p:tav tm="0">
                                          <p:val>
                                            <p:strVal val="ppt_w"/>
                                          </p:val>
                                        </p:tav>
                                        <p:tav tm="100000">
                                          <p:val>
                                            <p:fltVal val="0"/>
                                          </p:val>
                                        </p:tav>
                                      </p:tavLst>
                                    </p:anim>
                                    <p:anim calcmode="lin" valueType="num">
                                      <p:cBhvr>
                                        <p:cTn id="77" dur="1000"/>
                                        <p:tgtEl>
                                          <p:spTgt spid="17"/>
                                        </p:tgtEl>
                                        <p:attrNameLst>
                                          <p:attrName>ppt_h</p:attrName>
                                        </p:attrNameLst>
                                      </p:cBhvr>
                                      <p:tavLst>
                                        <p:tav tm="0">
                                          <p:val>
                                            <p:strVal val="ppt_h"/>
                                          </p:val>
                                        </p:tav>
                                        <p:tav tm="100000">
                                          <p:val>
                                            <p:fltVal val="0"/>
                                          </p:val>
                                        </p:tav>
                                      </p:tavLst>
                                    </p:anim>
                                    <p:set>
                                      <p:cBhvr>
                                        <p:cTn id="78" dur="1" fill="hold">
                                          <p:stCondLst>
                                            <p:cond delay="999"/>
                                          </p:stCondLst>
                                        </p:cTn>
                                        <p:tgtEl>
                                          <p:spTgt spid="17"/>
                                        </p:tgtEl>
                                        <p:attrNameLst>
                                          <p:attrName>style.visibility</p:attrName>
                                        </p:attrNameLst>
                                      </p:cBhvr>
                                      <p:to>
                                        <p:strVal val="hidden"/>
                                      </p:to>
                                    </p:set>
                                  </p:childTnLst>
                                </p:cTn>
                              </p:par>
                              <p:par>
                                <p:cTn id="79" presetID="23" presetClass="exit" presetSubtype="32" fill="hold" grpId="1" nodeType="withEffect">
                                  <p:stCondLst>
                                    <p:cond delay="0"/>
                                  </p:stCondLst>
                                  <p:childTnLst>
                                    <p:anim calcmode="lin" valueType="num">
                                      <p:cBhvr>
                                        <p:cTn id="80" dur="1000"/>
                                        <p:tgtEl>
                                          <p:spTgt spid="18"/>
                                        </p:tgtEl>
                                        <p:attrNameLst>
                                          <p:attrName>ppt_w</p:attrName>
                                        </p:attrNameLst>
                                      </p:cBhvr>
                                      <p:tavLst>
                                        <p:tav tm="0">
                                          <p:val>
                                            <p:strVal val="ppt_w"/>
                                          </p:val>
                                        </p:tav>
                                        <p:tav tm="100000">
                                          <p:val>
                                            <p:fltVal val="0"/>
                                          </p:val>
                                        </p:tav>
                                      </p:tavLst>
                                    </p:anim>
                                    <p:anim calcmode="lin" valueType="num">
                                      <p:cBhvr>
                                        <p:cTn id="81" dur="1000"/>
                                        <p:tgtEl>
                                          <p:spTgt spid="18"/>
                                        </p:tgtEl>
                                        <p:attrNameLst>
                                          <p:attrName>ppt_h</p:attrName>
                                        </p:attrNameLst>
                                      </p:cBhvr>
                                      <p:tavLst>
                                        <p:tav tm="0">
                                          <p:val>
                                            <p:strVal val="ppt_h"/>
                                          </p:val>
                                        </p:tav>
                                        <p:tav tm="100000">
                                          <p:val>
                                            <p:fltVal val="0"/>
                                          </p:val>
                                        </p:tav>
                                      </p:tavLst>
                                    </p:anim>
                                    <p:set>
                                      <p:cBhvr>
                                        <p:cTn id="82" dur="1" fill="hold">
                                          <p:stCondLst>
                                            <p:cond delay="999"/>
                                          </p:stCondLst>
                                        </p:cTn>
                                        <p:tgtEl>
                                          <p:spTgt spid="18"/>
                                        </p:tgtEl>
                                        <p:attrNameLst>
                                          <p:attrName>style.visibility</p:attrName>
                                        </p:attrNameLst>
                                      </p:cBhvr>
                                      <p:to>
                                        <p:strVal val="hidden"/>
                                      </p:to>
                                    </p:set>
                                  </p:childTnLst>
                                </p:cTn>
                              </p:par>
                              <p:par>
                                <p:cTn id="83" presetID="42" presetClass="path" presetSubtype="0" accel="50000" decel="50000" fill="hold" grpId="2" nodeType="withEffect">
                                  <p:stCondLst>
                                    <p:cond delay="0"/>
                                  </p:stCondLst>
                                  <p:childTnLst>
                                    <p:animMotion origin="layout" path="M -1.66667E-6 -1.85185E-6 L -0.15607 0.20926 " pathEditMode="relative" rAng="0" ptsTypes="AA">
                                      <p:cBhvr>
                                        <p:cTn id="84" dur="1000" fill="hold"/>
                                        <p:tgtEl>
                                          <p:spTgt spid="17"/>
                                        </p:tgtEl>
                                        <p:attrNameLst>
                                          <p:attrName>ppt_x</p:attrName>
                                          <p:attrName>ppt_y</p:attrName>
                                        </p:attrNameLst>
                                      </p:cBhvr>
                                      <p:rCtr x="-7813" y="10463"/>
                                    </p:animMotion>
                                  </p:childTnLst>
                                </p:cTn>
                              </p:par>
                              <p:par>
                                <p:cTn id="85" presetID="42" presetClass="path" presetSubtype="0" accel="50000" decel="50000" fill="hold" grpId="2" nodeType="withEffect">
                                  <p:stCondLst>
                                    <p:cond delay="0"/>
                                  </p:stCondLst>
                                  <p:childTnLst>
                                    <p:animMotion origin="layout" path="M -4.72222E-6 -3.7037E-6 L 0.00226 -0.10555 " pathEditMode="relative" rAng="0" ptsTypes="AA">
                                      <p:cBhvr>
                                        <p:cTn id="86" dur="1000" fill="hold"/>
                                        <p:tgtEl>
                                          <p:spTgt spid="18"/>
                                        </p:tgtEl>
                                        <p:attrNameLst>
                                          <p:attrName>ppt_x</p:attrName>
                                          <p:attrName>ppt_y</p:attrName>
                                        </p:attrNameLst>
                                      </p:cBhvr>
                                      <p:rCtr x="104" y="-5278"/>
                                    </p:animMotion>
                                  </p:childTnLst>
                                </p:cTn>
                              </p:par>
                            </p:childTnLst>
                          </p:cTn>
                        </p:par>
                        <p:par>
                          <p:cTn id="87" fill="hold">
                            <p:stCondLst>
                              <p:cond delay="1000"/>
                            </p:stCondLst>
                            <p:childTnLst>
                              <p:par>
                                <p:cTn id="88" presetID="26" presetClass="emph" presetSubtype="0" fill="hold" grpId="1" nodeType="afterEffect">
                                  <p:stCondLst>
                                    <p:cond delay="0"/>
                                  </p:stCondLst>
                                  <p:iterate type="lt">
                                    <p:tmPct val="0"/>
                                  </p:iterate>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0" presetClass="entr" presetSubtype="0" fill="hold" grpId="0" nodeType="clickEffect">
                                  <p:stCondLst>
                                    <p:cond delay="500"/>
                                  </p:stCondLst>
                                  <p:childTnLst>
                                    <p:set>
                                      <p:cBhvr>
                                        <p:cTn id="94" dur="1" fill="hold">
                                          <p:stCondLst>
                                            <p:cond delay="0"/>
                                          </p:stCondLst>
                                        </p:cTn>
                                        <p:tgtEl>
                                          <p:spTgt spid="10"/>
                                        </p:tgtEl>
                                        <p:attrNameLst>
                                          <p:attrName>style.visibility</p:attrName>
                                        </p:attrNameLst>
                                      </p:cBhvr>
                                      <p:to>
                                        <p:strVal val="visible"/>
                                      </p:to>
                                    </p:set>
                                    <p:animEffect transition="in" filter="dissolve">
                                      <p:cBhvr>
                                        <p:cTn id="95" dur="500">
                                          <p:stCondLst>
                                            <p:cond delay="0"/>
                                          </p:stCondLst>
                                        </p:cTn>
                                        <p:tgtEl>
                                          <p:spTgt spid="10"/>
                                        </p:tgtEl>
                                      </p:cBhvr>
                                    </p:animEffect>
                                    <p:anim to="" calcmode="lin" valueType="num">
                                      <p:cBhvr>
                                        <p:cTn id="9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97"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98" presetID="39" presetClass="entr" presetSubtype="0" accel="100000" fill="hold" grpId="0" nodeType="withEffect">
                                  <p:stCondLst>
                                    <p:cond delay="0"/>
                                  </p:stCondLst>
                                  <p:childTnLst>
                                    <p:set>
                                      <p:cBhvr>
                                        <p:cTn id="99" dur="1" fill="hold">
                                          <p:stCondLst>
                                            <p:cond delay="0"/>
                                          </p:stCondLst>
                                        </p:cTn>
                                        <p:tgtEl>
                                          <p:spTgt spid="11"/>
                                        </p:tgtEl>
                                        <p:attrNameLst>
                                          <p:attrName>style.visibility</p:attrName>
                                        </p:attrNameLst>
                                      </p:cBhvr>
                                      <p:to>
                                        <p:strVal val="visible"/>
                                      </p:to>
                                    </p:set>
                                    <p:anim calcmode="lin" valueType="num">
                                      <p:cBhvr>
                                        <p:cTn id="100"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01"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02"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03" dur="1000" fill="hold"/>
                                        <p:tgtEl>
                                          <p:spTgt spid="11"/>
                                        </p:tgtEl>
                                        <p:attrNameLst>
                                          <p:attrName>ppt_y</p:attrName>
                                        </p:attrNameLst>
                                      </p:cBhvr>
                                      <p:tavLst>
                                        <p:tav tm="0">
                                          <p:val>
                                            <p:strVal val="#ppt_y"/>
                                          </p:val>
                                        </p:tav>
                                        <p:tav tm="100000">
                                          <p:val>
                                            <p:strVal val="#ppt_y"/>
                                          </p:val>
                                        </p:tav>
                                      </p:tavLst>
                                    </p:anim>
                                  </p:childTnLst>
                                </p:cTn>
                              </p:par>
                              <p:par>
                                <p:cTn id="104" presetID="39" presetClass="entr" presetSubtype="0" accel="100000" fill="hold" grpId="0" nodeType="with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07"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08"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0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1" nodeType="clickEffect">
                                  <p:stCondLst>
                                    <p:cond delay="0"/>
                                  </p:stCondLst>
                                  <p:childTnLst>
                                    <p:set>
                                      <p:cBhvr>
                                        <p:cTn id="113" dur="1" fill="hold">
                                          <p:stCondLst>
                                            <p:cond delay="0"/>
                                          </p:stCondLst>
                                        </p:cTn>
                                        <p:tgtEl>
                                          <p:spTgt spid="4"/>
                                        </p:tgtEl>
                                        <p:attrNameLst>
                                          <p:attrName>style.visibility</p:attrName>
                                        </p:attrNameLst>
                                      </p:cBhvr>
                                      <p:to>
                                        <p:strVal val="visible"/>
                                      </p:to>
                                    </p:set>
                                    <p:animEffect transition="in" filter="fade">
                                      <p:cBhvr>
                                        <p:cTn id="114" dur="100"/>
                                        <p:tgtEl>
                                          <p:spTgt spid="4"/>
                                        </p:tgtEl>
                                      </p:cBhvr>
                                    </p:animEffect>
                                  </p:childTnLst>
                                </p:cTn>
                              </p:par>
                              <p:par>
                                <p:cTn id="115" presetID="10" presetClass="entr" presetSubtype="0" fill="hold" grpId="1"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100"/>
                                        <p:tgtEl>
                                          <p:spTgt spid="13"/>
                                        </p:tgtEl>
                                      </p:cBhvr>
                                    </p:animEffect>
                                  </p:childTnLst>
                                </p:cTn>
                              </p:par>
                              <p:par>
                                <p:cTn id="118" presetID="10" presetClass="entr" presetSubtype="0" fill="hold" grpId="1" nodeType="with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fade">
                                      <p:cBhvr>
                                        <p:cTn id="120" dur="100"/>
                                        <p:tgtEl>
                                          <p:spTgt spid="14"/>
                                        </p:tgtEl>
                                      </p:cBhvr>
                                    </p:animEffect>
                                  </p:childTnLst>
                                </p:cTn>
                              </p:par>
                              <p:par>
                                <p:cTn id="121" presetID="0" presetClass="path" presetSubtype="0" accel="50000" decel="50000" fill="hold" grpId="0" nodeType="withEffect">
                                  <p:stCondLst>
                                    <p:cond delay="0"/>
                                  </p:stCondLst>
                                  <p:childTnLst>
                                    <p:animMotion origin="layout" path="M -2.22222E-6 7.40741E-7 L 0.2625 -0.13565 " pathEditMode="relative" rAng="0" ptsTypes="AA">
                                      <p:cBhvr>
                                        <p:cTn id="122" dur="2000" fill="hold"/>
                                        <p:tgtEl>
                                          <p:spTgt spid="4"/>
                                        </p:tgtEl>
                                        <p:attrNameLst>
                                          <p:attrName>ppt_x</p:attrName>
                                          <p:attrName>ppt_y</p:attrName>
                                        </p:attrNameLst>
                                      </p:cBhvr>
                                      <p:rCtr x="13125" y="-6782"/>
                                    </p:animMotion>
                                  </p:childTnLst>
                                </p:cTn>
                              </p:par>
                              <p:par>
                                <p:cTn id="123" presetID="0" presetClass="path" presetSubtype="0" accel="50000" decel="50000" fill="hold" grpId="3" nodeType="withEffect">
                                  <p:stCondLst>
                                    <p:cond delay="0"/>
                                  </p:stCondLst>
                                  <p:childTnLst>
                                    <p:animMotion origin="layout" path="M -1.66667E-6 2.59259E-6 C 0.00955 -0.00741 0.04028 -0.02685 0.05764 -0.04375 C 0.075 -0.06065 0.09132 -0.07917 0.10382 -0.10162 C 0.11632 -0.12408 0.12639 -0.14746 0.13299 -0.17824 C 0.13959 -0.20903 0.14427 -0.25209 0.1434 -0.28635 C 0.14254 -0.3206 0.13872 -0.34954 0.12743 -0.38449 C 0.11615 -0.41945 0.08629 -0.47269 0.07552 -0.49584 " pathEditMode="relative" rAng="0" ptsTypes="aaaaaaa">
                                      <p:cBhvr>
                                        <p:cTn id="124" dur="2000" fill="hold"/>
                                        <p:tgtEl>
                                          <p:spTgt spid="14"/>
                                        </p:tgtEl>
                                        <p:attrNameLst>
                                          <p:attrName>ppt_x</p:attrName>
                                          <p:attrName>ppt_y</p:attrName>
                                        </p:attrNameLst>
                                      </p:cBhvr>
                                      <p:rCtr x="7205" y="-24792"/>
                                    </p:animMotion>
                                  </p:childTnLst>
                                </p:cTn>
                              </p:par>
                              <p:par>
                                <p:cTn id="125" presetID="0" presetClass="path" presetSubtype="0" accel="50000" decel="50000" fill="hold" grpId="3" nodeType="withEffect">
                                  <p:stCondLst>
                                    <p:cond delay="0"/>
                                  </p:stCondLst>
                                  <p:childTnLst>
                                    <p:animMotion origin="layout" path="M 4.72222E-6 4.07407E-6 C -0.01945 -0.00463 -0.08959 -0.01436 -0.1165 -0.02801 C -0.14341 -0.04167 -0.15278 -0.05487 -0.16164 -0.08172 C -0.17049 -0.10857 -0.17396 -0.15278 -0.16928 -0.18912 C -0.16459 -0.22547 -0.15 -0.26806 -0.13386 -0.30024 C -0.11771 -0.33241 -0.09428 -0.35834 -0.07275 -0.38172 C -0.05122 -0.4051 -0.02969 -0.4213 -0.00469 -0.44005 C 0.02031 -0.4588 0.05989 -0.48357 0.07691 -0.49491 " pathEditMode="relative" rAng="0" ptsTypes="aaaaaaaa">
                                      <p:cBhvr>
                                        <p:cTn id="126" dur="2000" fill="hold"/>
                                        <p:tgtEl>
                                          <p:spTgt spid="13"/>
                                        </p:tgtEl>
                                        <p:attrNameLst>
                                          <p:attrName>ppt_x</p:attrName>
                                          <p:attrName>ppt_y</p:attrName>
                                        </p:attrNameLst>
                                      </p:cBhvr>
                                      <p:rCtr x="-4861" y="-24745"/>
                                    </p:animMotion>
                                  </p:childTnLst>
                                </p:cTn>
                              </p:par>
                              <p:par>
                                <p:cTn id="127" presetID="47" presetClass="exit" presetSubtype="0" fill="hold" grpId="2" nodeType="withEffect">
                                  <p:stCondLst>
                                    <p:cond delay="2000"/>
                                  </p:stCondLst>
                                  <p:childTnLst>
                                    <p:animEffect transition="out" filter="fade">
                                      <p:cBhvr>
                                        <p:cTn id="128" dur="1000"/>
                                        <p:tgtEl>
                                          <p:spTgt spid="13"/>
                                        </p:tgtEl>
                                      </p:cBhvr>
                                    </p:animEffect>
                                    <p:anim calcmode="lin" valueType="num">
                                      <p:cBhvr>
                                        <p:cTn id="129" dur="1000"/>
                                        <p:tgtEl>
                                          <p:spTgt spid="13"/>
                                        </p:tgtEl>
                                        <p:attrNameLst>
                                          <p:attrName>ppt_x</p:attrName>
                                        </p:attrNameLst>
                                      </p:cBhvr>
                                      <p:tavLst>
                                        <p:tav tm="0">
                                          <p:val>
                                            <p:strVal val="ppt_x"/>
                                          </p:val>
                                        </p:tav>
                                        <p:tav tm="100000">
                                          <p:val>
                                            <p:strVal val="ppt_x"/>
                                          </p:val>
                                        </p:tav>
                                      </p:tavLst>
                                    </p:anim>
                                    <p:anim calcmode="lin" valueType="num">
                                      <p:cBhvr>
                                        <p:cTn id="130" dur="1000"/>
                                        <p:tgtEl>
                                          <p:spTgt spid="13"/>
                                        </p:tgtEl>
                                        <p:attrNameLst>
                                          <p:attrName>ppt_y</p:attrName>
                                        </p:attrNameLst>
                                      </p:cBhvr>
                                      <p:tavLst>
                                        <p:tav tm="0">
                                          <p:val>
                                            <p:strVal val="ppt_y"/>
                                          </p:val>
                                        </p:tav>
                                        <p:tav tm="100000">
                                          <p:val>
                                            <p:strVal val="ppt_y-.1"/>
                                          </p:val>
                                        </p:tav>
                                      </p:tavLst>
                                    </p:anim>
                                    <p:set>
                                      <p:cBhvr>
                                        <p:cTn id="131" dur="1" fill="hold">
                                          <p:stCondLst>
                                            <p:cond delay="999"/>
                                          </p:stCondLst>
                                        </p:cTn>
                                        <p:tgtEl>
                                          <p:spTgt spid="13"/>
                                        </p:tgtEl>
                                        <p:attrNameLst>
                                          <p:attrName>style.visibility</p:attrName>
                                        </p:attrNameLst>
                                      </p:cBhvr>
                                      <p:to>
                                        <p:strVal val="hidden"/>
                                      </p:to>
                                    </p:set>
                                  </p:childTnLst>
                                </p:cTn>
                              </p:par>
                              <p:par>
                                <p:cTn id="132" presetID="47" presetClass="exit" presetSubtype="0" fill="hold" grpId="2" nodeType="withEffect">
                                  <p:stCondLst>
                                    <p:cond delay="2000"/>
                                  </p:stCondLst>
                                  <p:childTnLst>
                                    <p:animEffect transition="out" filter="fade">
                                      <p:cBhvr>
                                        <p:cTn id="133" dur="1000"/>
                                        <p:tgtEl>
                                          <p:spTgt spid="14"/>
                                        </p:tgtEl>
                                      </p:cBhvr>
                                    </p:animEffect>
                                    <p:anim calcmode="lin" valueType="num">
                                      <p:cBhvr>
                                        <p:cTn id="134" dur="1000"/>
                                        <p:tgtEl>
                                          <p:spTgt spid="14"/>
                                        </p:tgtEl>
                                        <p:attrNameLst>
                                          <p:attrName>ppt_x</p:attrName>
                                        </p:attrNameLst>
                                      </p:cBhvr>
                                      <p:tavLst>
                                        <p:tav tm="0">
                                          <p:val>
                                            <p:strVal val="ppt_x"/>
                                          </p:val>
                                        </p:tav>
                                        <p:tav tm="100000">
                                          <p:val>
                                            <p:strVal val="ppt_x"/>
                                          </p:val>
                                        </p:tav>
                                      </p:tavLst>
                                    </p:anim>
                                    <p:anim calcmode="lin" valueType="num">
                                      <p:cBhvr>
                                        <p:cTn id="135" dur="1000"/>
                                        <p:tgtEl>
                                          <p:spTgt spid="14"/>
                                        </p:tgtEl>
                                        <p:attrNameLst>
                                          <p:attrName>ppt_y</p:attrName>
                                        </p:attrNameLst>
                                      </p:cBhvr>
                                      <p:tavLst>
                                        <p:tav tm="0">
                                          <p:val>
                                            <p:strVal val="ppt_y"/>
                                          </p:val>
                                        </p:tav>
                                        <p:tav tm="100000">
                                          <p:val>
                                            <p:strVal val="ppt_y-.1"/>
                                          </p:val>
                                        </p:tav>
                                      </p:tavLst>
                                    </p:anim>
                                    <p:set>
                                      <p:cBhvr>
                                        <p:cTn id="136" dur="1" fill="hold">
                                          <p:stCondLst>
                                            <p:cond delay="999"/>
                                          </p:stCondLst>
                                        </p:cTn>
                                        <p:tgtEl>
                                          <p:spTgt spid="14"/>
                                        </p:tgtEl>
                                        <p:attrNameLst>
                                          <p:attrName>style.visibility</p:attrName>
                                        </p:attrNameLst>
                                      </p:cBhvr>
                                      <p:to>
                                        <p:strVal val="hidden"/>
                                      </p:to>
                                    </p:set>
                                  </p:childTnLst>
                                </p:cTn>
                              </p:par>
                              <p:par>
                                <p:cTn id="137" presetID="10" presetClass="exit" presetSubtype="0" fill="hold" grpId="2" nodeType="withEffect">
                                  <p:stCondLst>
                                    <p:cond delay="0"/>
                                  </p:stCondLst>
                                  <p:iterate type="lt">
                                    <p:tmPct val="0"/>
                                  </p:iterate>
                                  <p:childTnLst>
                                    <p:animEffect transition="out" filter="fade">
                                      <p:cBhvr>
                                        <p:cTn id="138" dur="500"/>
                                        <p:tgtEl>
                                          <p:spTgt spid="9"/>
                                        </p:tgtEl>
                                      </p:cBhvr>
                                    </p:animEffect>
                                    <p:set>
                                      <p:cBhvr>
                                        <p:cTn id="139" dur="1" fill="hold">
                                          <p:stCondLst>
                                            <p:cond delay="499"/>
                                          </p:stCondLst>
                                        </p:cTn>
                                        <p:tgtEl>
                                          <p:spTgt spid="9"/>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250"/>
                                        <p:tgtEl>
                                          <p:spTgt spid="3074"/>
                                        </p:tgtEl>
                                      </p:cBhvr>
                                    </p:animEffect>
                                    <p:set>
                                      <p:cBhvr>
                                        <p:cTn id="142" dur="1" fill="hold">
                                          <p:stCondLst>
                                            <p:cond delay="1249"/>
                                          </p:stCondLst>
                                        </p:cTn>
                                        <p:tgtEl>
                                          <p:spTgt spid="3074"/>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500"/>
                                        <p:tgtEl>
                                          <p:spTgt spid="6"/>
                                        </p:tgtEl>
                                      </p:cBhvr>
                                    </p:animEffect>
                                    <p:set>
                                      <p:cBhvr>
                                        <p:cTn id="145" dur="1" fill="hold">
                                          <p:stCondLst>
                                            <p:cond delay="499"/>
                                          </p:stCondLst>
                                        </p:cTn>
                                        <p:tgtEl>
                                          <p:spTgt spid="6"/>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500"/>
                                        <p:tgtEl>
                                          <p:spTgt spid="7"/>
                                        </p:tgtEl>
                                      </p:cBhvr>
                                    </p:animEffect>
                                    <p:set>
                                      <p:cBhvr>
                                        <p:cTn id="151" dur="1" fill="hold">
                                          <p:stCondLst>
                                            <p:cond delay="499"/>
                                          </p:stCondLst>
                                        </p:cTn>
                                        <p:tgtEl>
                                          <p:spTgt spid="7"/>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50"/>
                                        <p:tgtEl>
                                          <p:spTgt spid="8"/>
                                        </p:tgtEl>
                                      </p:cBhvr>
                                    </p:animEffect>
                                    <p:set>
                                      <p:cBhvr>
                                        <p:cTn id="157" dur="1" fill="hold">
                                          <p:stCondLst>
                                            <p:cond delay="249"/>
                                          </p:stCondLst>
                                        </p:cTn>
                                        <p:tgtEl>
                                          <p:spTgt spid="8"/>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50"/>
                                        <p:tgtEl>
                                          <p:spTgt spid="10"/>
                                        </p:tgtEl>
                                      </p:cBhvr>
                                    </p:animEffect>
                                    <p:set>
                                      <p:cBhvr>
                                        <p:cTn id="160" dur="1" fill="hold">
                                          <p:stCondLst>
                                            <p:cond delay="249"/>
                                          </p:stCondLst>
                                        </p:cTn>
                                        <p:tgtEl>
                                          <p:spTgt spid="10"/>
                                        </p:tgtEl>
                                        <p:attrNameLst>
                                          <p:attrName>style.visibility</p:attrName>
                                        </p:attrNameLst>
                                      </p:cBhvr>
                                      <p:to>
                                        <p:strVal val="hidden"/>
                                      </p:to>
                                    </p:set>
                                  </p:childTnLst>
                                </p:cTn>
                              </p:par>
                              <p:par>
                                <p:cTn id="161" presetID="0" presetClass="path" presetSubtype="0" accel="50000" decel="50000" fill="hold" grpId="2" nodeType="withEffect">
                                  <p:stCondLst>
                                    <p:cond delay="2000"/>
                                  </p:stCondLst>
                                  <p:childTnLst>
                                    <p:animMotion origin="layout" path="M -0.00104 1.11111E-6 C -0.01163 -0.0007 -0.02205 -0.00116 -0.03264 -0.00509 C -0.04323 -0.00903 -0.05729 -0.01597 -0.06424 -0.02361 C -0.07118 -0.03125 -0.07361 -0.04144 -0.07396 -0.05116 C -0.07431 -0.06088 -0.07326 -0.07454 -0.06649 -0.08148 C -0.05972 -0.08843 -0.04896 -0.09306 -0.03351 -0.09329 C -0.01806 -0.09352 -0.01337 -0.09421 0.02604 -0.0831 C 0.06545 -0.07199 0.1566 -0.04931 0.20295 -0.02732 C 0.24983 -0.00533 0.27361 0.02083 0.30573 0.04861 C 0.33785 0.07639 0.36163 0.10092 0.39601 0.13935 C 0.43038 0.17778 0.45972 0.22037 0.51111 0.2794 C 0.56979 0.34005 0.69809 0.45347 0.73976 0.50555 " pathEditMode="relative" rAng="0" ptsTypes="AAAAAAAAAAAA">
                                      <p:cBhvr>
                                        <p:cTn id="162" dur="3000" fill="hold"/>
                                        <p:tgtEl>
                                          <p:spTgt spid="11"/>
                                        </p:tgtEl>
                                        <p:attrNameLst>
                                          <p:attrName>ppt_x</p:attrName>
                                          <p:attrName>ppt_y</p:attrName>
                                        </p:attrNameLst>
                                      </p:cBhvr>
                                      <p:rCtr x="33385" y="20602"/>
                                    </p:animMotion>
                                  </p:childTnLst>
                                </p:cTn>
                              </p:par>
                              <p:par>
                                <p:cTn id="163" presetID="0" presetClass="path" presetSubtype="0" accel="50000" decel="50000" fill="hold" grpId="2" nodeType="withEffect">
                                  <p:stCondLst>
                                    <p:cond delay="2000"/>
                                  </p:stCondLst>
                                  <p:childTnLst>
                                    <p:animMotion origin="layout" path="M -0.00104 1.11111E-6 C -0.01163 -0.0007 -0.02205 -0.00116 -0.03264 -0.00509 C -0.04323 -0.00903 -0.05729 -0.01597 -0.06424 -0.02361 C -0.07118 -0.03125 -0.07361 -0.04144 -0.07396 -0.05116 C -0.07431 -0.06088 -0.07326 -0.07454 -0.06649 -0.08148 C -0.05972 -0.08843 -0.04896 -0.09306 -0.03351 -0.09329 C -0.01806 -0.09352 -0.01337 -0.09421 0.02604 -0.0831 C 0.06545 -0.07199 0.1566 -0.04931 0.20295 -0.02732 C 0.24983 -0.00533 0.27361 0.02083 0.30573 0.04861 C 0.33785 0.07639 0.36163 0.10092 0.39601 0.13935 C 0.43038 0.17778 0.45972 0.22037 0.51111 0.2794 C 0.56979 0.34005 0.69809 0.45347 0.73976 0.50555 " pathEditMode="relative" rAng="0" ptsTypes="AAAAAAAAAAAA">
                                      <p:cBhvr>
                                        <p:cTn id="164" dur="3000" fill="hold"/>
                                        <p:tgtEl>
                                          <p:spTgt spid="16"/>
                                        </p:tgtEl>
                                        <p:attrNameLst>
                                          <p:attrName>ppt_x</p:attrName>
                                          <p:attrName>ppt_y</p:attrName>
                                        </p:attrNameLst>
                                      </p:cBhvr>
                                      <p:rCtr x="33385" y="20602"/>
                                    </p:animMotion>
                                  </p:childTnLst>
                                </p:cTn>
                              </p:par>
                              <p:par>
                                <p:cTn id="165" presetID="1" presetClass="entr" presetSubtype="0" fill="hold" nodeType="withEffect">
                                  <p:stCondLst>
                                    <p:cond delay="2800"/>
                                  </p:stCondLst>
                                  <p:childTnLst>
                                    <p:set>
                                      <p:cBhvr>
                                        <p:cTn id="166" dur="1" fill="hold">
                                          <p:stCondLst>
                                            <p:cond delay="0"/>
                                          </p:stCondLst>
                                        </p:cTn>
                                        <p:tgtEl>
                                          <p:spTgt spid="12"/>
                                        </p:tgtEl>
                                        <p:attrNameLst>
                                          <p:attrName>style.visibility</p:attrName>
                                        </p:attrNameLst>
                                      </p:cBhvr>
                                      <p:to>
                                        <p:strVal val="visible"/>
                                      </p:to>
                                    </p:set>
                                  </p:childTnLst>
                                </p:cTn>
                              </p:par>
                              <p:par>
                                <p:cTn id="167" presetID="23" presetClass="exit" presetSubtype="16" fill="hold" grpId="1" nodeType="withEffect">
                                  <p:stCondLst>
                                    <p:cond delay="3250"/>
                                  </p:stCondLst>
                                  <p:childTnLst>
                                    <p:anim calcmode="lin" valueType="num">
                                      <p:cBhvr>
                                        <p:cTn id="168" dur="1500"/>
                                        <p:tgtEl>
                                          <p:spTgt spid="11"/>
                                        </p:tgtEl>
                                        <p:attrNameLst>
                                          <p:attrName>ppt_w</p:attrName>
                                        </p:attrNameLst>
                                      </p:cBhvr>
                                      <p:tavLst>
                                        <p:tav tm="0">
                                          <p:val>
                                            <p:strVal val="ppt_w"/>
                                          </p:val>
                                        </p:tav>
                                        <p:tav tm="100000">
                                          <p:val>
                                            <p:strVal val="4*ppt_w"/>
                                          </p:val>
                                        </p:tav>
                                      </p:tavLst>
                                    </p:anim>
                                    <p:anim calcmode="lin" valueType="num">
                                      <p:cBhvr>
                                        <p:cTn id="169" dur="1500"/>
                                        <p:tgtEl>
                                          <p:spTgt spid="11"/>
                                        </p:tgtEl>
                                        <p:attrNameLst>
                                          <p:attrName>ppt_h</p:attrName>
                                        </p:attrNameLst>
                                      </p:cBhvr>
                                      <p:tavLst>
                                        <p:tav tm="0">
                                          <p:val>
                                            <p:strVal val="ppt_h"/>
                                          </p:val>
                                        </p:tav>
                                        <p:tav tm="100000">
                                          <p:val>
                                            <p:strVal val="4*ppt_h"/>
                                          </p:val>
                                        </p:tav>
                                      </p:tavLst>
                                    </p:anim>
                                    <p:set>
                                      <p:cBhvr>
                                        <p:cTn id="170" dur="1" fill="hold">
                                          <p:stCondLst>
                                            <p:cond delay="1499"/>
                                          </p:stCondLst>
                                        </p:cTn>
                                        <p:tgtEl>
                                          <p:spTgt spid="11"/>
                                        </p:tgtEl>
                                        <p:attrNameLst>
                                          <p:attrName>style.visibility</p:attrName>
                                        </p:attrNameLst>
                                      </p:cBhvr>
                                      <p:to>
                                        <p:strVal val="hidden"/>
                                      </p:to>
                                    </p:set>
                                  </p:childTnLst>
                                </p:cTn>
                              </p:par>
                              <p:par>
                                <p:cTn id="171" presetID="23" presetClass="exit" presetSubtype="16" fill="hold" grpId="1" nodeType="withEffect">
                                  <p:stCondLst>
                                    <p:cond delay="3250"/>
                                  </p:stCondLst>
                                  <p:childTnLst>
                                    <p:anim calcmode="lin" valueType="num">
                                      <p:cBhvr>
                                        <p:cTn id="172" dur="1500"/>
                                        <p:tgtEl>
                                          <p:spTgt spid="16"/>
                                        </p:tgtEl>
                                        <p:attrNameLst>
                                          <p:attrName>ppt_w</p:attrName>
                                        </p:attrNameLst>
                                      </p:cBhvr>
                                      <p:tavLst>
                                        <p:tav tm="0">
                                          <p:val>
                                            <p:strVal val="ppt_w"/>
                                          </p:val>
                                        </p:tav>
                                        <p:tav tm="100000">
                                          <p:val>
                                            <p:strVal val="4*ppt_w"/>
                                          </p:val>
                                        </p:tav>
                                      </p:tavLst>
                                    </p:anim>
                                    <p:anim calcmode="lin" valueType="num">
                                      <p:cBhvr>
                                        <p:cTn id="173" dur="1500"/>
                                        <p:tgtEl>
                                          <p:spTgt spid="16"/>
                                        </p:tgtEl>
                                        <p:attrNameLst>
                                          <p:attrName>ppt_h</p:attrName>
                                        </p:attrNameLst>
                                      </p:cBhvr>
                                      <p:tavLst>
                                        <p:tav tm="0">
                                          <p:val>
                                            <p:strVal val="ppt_h"/>
                                          </p:val>
                                        </p:tav>
                                        <p:tav tm="100000">
                                          <p:val>
                                            <p:strVal val="4*ppt_h"/>
                                          </p:val>
                                        </p:tav>
                                      </p:tavLst>
                                    </p:anim>
                                    <p:set>
                                      <p:cBhvr>
                                        <p:cTn id="174" dur="1" fill="hold">
                                          <p:stCondLst>
                                            <p:cond delay="1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3074" grpId="2"/>
      <p:bldP spid="16" grpId="0"/>
      <p:bldP spid="16" grpId="1"/>
      <p:bldP spid="16" grpId="2"/>
      <p:bldP spid="11" grpId="0"/>
      <p:bldP spid="11" grpId="1"/>
      <p:bldP spid="11" grpId="2"/>
      <p:bldP spid="4" grpId="0"/>
      <p:bldP spid="4" grpId="1"/>
      <p:bldP spid="4" grpId="2"/>
      <p:bldP spid="8" grpId="0"/>
      <p:bldP spid="8" grpId="1"/>
      <p:bldP spid="9" grpId="0"/>
      <p:bldP spid="9" grpId="1"/>
      <p:bldP spid="9" grpId="2"/>
      <p:bldP spid="13" grpId="1"/>
      <p:bldP spid="13" grpId="2"/>
      <p:bldP spid="13" grpId="3"/>
      <p:bldP spid="14" grpId="1"/>
      <p:bldP spid="14" grpId="2"/>
      <p:bldP spid="14" grpId="3"/>
      <p:bldP spid="20" grpId="0"/>
      <p:bldP spid="20" grpId="1"/>
      <p:bldP spid="21" grpId="0"/>
      <p:bldP spid="21" grpId="1"/>
      <p:bldP spid="19" grpId="0"/>
      <p:bldP spid="19" grpId="1"/>
      <p:bldP spid="19" grpId="2"/>
      <p:bldP spid="19" grpId="3"/>
      <p:bldP spid="19" grpId="4"/>
      <p:bldP spid="17" grpId="0"/>
      <p:bldP spid="17" grpId="1"/>
      <p:bldP spid="17" grpId="2"/>
      <p:bldP spid="18" grpId="0"/>
      <p:bldP spid="18" grpId="1"/>
      <p:bldP spid="18" grpId="2"/>
      <p:bldP spid="10" grpId="0"/>
      <p:bldP spid="10"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6793</TotalTime>
  <Words>3951</Words>
  <Application>Microsoft Office PowerPoint</Application>
  <PresentationFormat>On-screen Show (4:3)</PresentationFormat>
  <Paragraphs>623</Paragraphs>
  <Slides>60</Slides>
  <Notes>58</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Arial Black</vt:lpstr>
      <vt:lpstr>Calibri</vt:lpstr>
      <vt:lpstr>Default Design</vt:lpstr>
      <vt:lpstr>PowerPoint Presentation</vt:lpstr>
      <vt:lpstr>PowerPoint Presentation</vt:lpstr>
      <vt:lpstr>PowerPoint Presentation</vt:lpstr>
      <vt:lpstr>Good and upright is the LORD; Therefore He teaches sinners in the way. — Psalms 25:8 </vt:lpstr>
      <vt:lpstr>Thus says the LORD, your Redeemer, The Holy One of Israel: "I am the LORD your God, Who teaches you to profit, Who leads you by the way you should go.      — Isaiah 48:17 </vt:lpstr>
      <vt:lpstr>I have taught you in the way of wisdom; I have led you      in right paths. — Proverbs 4:11</vt:lpstr>
      <vt:lpstr>"Now therefore, listen to me, my children, For blessed are those who keep my ways." — Proverbs 8:32</vt:lpstr>
      <vt:lpstr>Make me understand the way of Your precepts; So shall I meditate on Your wondrous works.                 — Psalms 119:27 </vt:lpstr>
      <vt:lpstr>Cause me to hear Your lovingkindness in the morning,  For in You do I trust; Cause me to know the way in which I should walk, For I lift up my soul to You. — Psalms 143:8 </vt:lpstr>
      <vt:lpstr>Remove from me the way of lying, And grant me Your law graciously. — Psalms 119:29 </vt:lpstr>
      <vt:lpstr>PowerPoint Presentation</vt:lpstr>
      <vt:lpstr>"But take careful heed to do the commandment and the law which Moses the servant of the LORD commanded you, to love the LORD your God, to walk in all His ways,  to keep His commandments, to hold fast to Him, and to serve Him with all your heart and with             all your soul." — Joshua 22:5</vt:lpstr>
      <vt:lpstr>For the commandment is a lamp, And the law a light; Reproofs of instruction are the way of life, … — Proverbs 6:23 </vt:lpstr>
      <vt:lpstr>Hear, my son, and be wise;     And guide your heart in the way. — Proverbs 23:19 </vt:lpstr>
      <vt:lpstr>"Enter by the narrow gate;                for wide is the gate and broad is the way that leads to destruction, and there are many who go in by it. Because narrow is the gate and difficult is the way which leads     to life, and there are few who        find it." — Matthew 7:13-14</vt:lpstr>
      <vt:lpstr>Thus says the LORD:                                        "Stand in the ways and see,            And ask for the old paths, where the good way is, And walk in it; Then you will find rest for your souls. But they said, 'We will not walk in it.' — Jeremiah 6:16</vt:lpstr>
      <vt:lpstr>Yet they say to God, 'Depart from us, For we do not desire the knowledge of Your ways. — Job 21:14 </vt:lpstr>
      <vt:lpstr>My son, do not walk in the way with them, Keep your foot from their path; For their feet run to evil, And they make haste to   shed blood. — Proverbs 1:15-16</vt:lpstr>
      <vt:lpstr>Do not enter the path of        the wicked, And do not walk  in the way of evil. — Proverbs 4:14</vt:lpstr>
      <vt:lpstr>O LORD, I know the way of man   is not in himself; It is not in man who walks to direct his own steps. — Jeremiah 10:23 </vt:lpstr>
      <vt:lpstr>"Now you shall say to this people, 'Thus says the LORD: "Behold, I set before you the way of life and the way of death." ' " — Jeremiah 21:8 </vt:lpstr>
      <vt:lpstr>For the LORD knows the way of the righteous, But the way of the ungodly shall perish. — Psalms 1:6</vt:lpstr>
      <vt:lpstr>For when a few years are finished, I shall go the way of no return.      — Job 16:22 </vt:lpstr>
      <vt:lpstr>He who keeps the commandment keeps his soul, But he who is careless of his ways will die.                  — Proverbs 19:16 </vt:lpstr>
      <vt:lpstr>And see if there is any wicked way in me, And lead me in the way everlasting. — Psalms 139:24</vt:lpstr>
      <vt:lpstr>He guards the paths of justice, And preserves the way of His saints. — Proverbs 2:8</vt:lpstr>
      <vt:lpstr>PowerPoint Presentation</vt:lpstr>
      <vt:lpstr>PowerPoint Presentation</vt:lpstr>
      <vt:lpstr>PowerPoint Presentation</vt:lpstr>
      <vt:lpstr>PowerPoint Presentation</vt:lpstr>
      <vt:lpstr>PowerPoint Presentation</vt:lpstr>
      <vt:lpstr>The way of a fool is right in his own eyes, But he who heeds counsel is wise. — Proverbs 12:15</vt:lpstr>
      <vt:lpstr>The righteous should choose   his friends carefully, For the way of the wicked leads them astray. — Proverbs 12:26 </vt:lpstr>
      <vt:lpstr>The way of the wicked is an abomination to the LORD,        But He loves him who follows righteousness. — Proverbs 15:9</vt:lpstr>
      <vt:lpstr>Apply your heart to instruction, And your ears to words of knowledge. — Proverbs 23:12</vt:lpstr>
      <vt:lpstr>Apply your heart to instruction, And your ears to words of knowledge. — Proverbs 23:12</vt:lpstr>
      <vt:lpstr>The way of the lazy man is like a hedge of thorns, But the way of the upright is a highway.                                 — Proverbs 15:19 </vt:lpstr>
      <vt:lpstr>A man who wanders from the way of understanding Will rest in the assembly of the dead.                                  — Proverbs 21:16 </vt:lpstr>
      <vt:lpstr>An unjust man is an abomination to the righteous, And he who         is upright in the way is an abomination to the wicked.                 — Proverbs 29:27 </vt:lpstr>
      <vt:lpstr>"Yet you say, 'The way of the Lord is not fair.' Hear now, O house of Israel, is it not My way which is fair, and your ways which are not fair?" — Ezekiel 18:25</vt:lpstr>
      <vt:lpstr>"Say to them: 'As I live,' says the Lord GOD, 'I have no pleasure in the death of the wicked, but that the wicked turn from his way and live. Turn, turn from your evil ways! For why should you die, O house of Israel?'" — Ezekiel 33:11</vt:lpstr>
      <vt:lpstr>"But you have departed from     the way; You have caused many to stumble at the law. You have corrupted the covenant of Levi," Says the LORD of hosts. — Malachi 2:8</vt:lpstr>
      <vt:lpstr>"Behold, I send My messenger, And he will prepare the way before Me. And the Lord, whom you seek, Will suddenly come to His temple, Even the Messenger of the covenant, In whom you delight. Behold, He is coming," Says the LORD of hosts. — Malachi 3:1</vt:lpstr>
      <vt:lpstr> For this is he who was spoken of by the prophet Isaiah, saying: "The voice of one crying in the wilderness: 'Prepare the way of the LORD; Make His paths straight.' " — Matthew 3:3</vt:lpstr>
      <vt:lpstr>"For John came to you in the way of righteousness, and you did not believe him; but tax collectors and harlots believed him; and when you saw it, you did not afterward relent and believe him.                                     — Matthew 21:32 </vt:lpstr>
      <vt:lpstr>"To give light to those                  who sit in darkness and the      shadow of death, To guide       our feet into the way of peace." — Luke 1:79 </vt:lpstr>
      <vt:lpstr>Thomas said to Him, "Lord, we   do not know where You are going, and how can we know the way?" Jesus said to him, "I am the way, the truth, and the life. No one comes to the Father except through Me." — John 14:5-6</vt:lpstr>
      <vt:lpstr>… and asked letters from him to the synagogues of Damascus, so that if he found any who were of the Way, whether men or women, he might bring them bound to Jerusalem. — Acts 9:2</vt:lpstr>
      <vt:lpstr>This girl followed Paul and us,   and cried out, saying, "These   men are the servants of the    Most High God, who proclaim                to us the way of salvation."                               — Acts 16:17 </vt:lpstr>
      <vt:lpstr>This man had been instructed in the way of the Lord; and being fervent in spirit, he spoke and taught accurately the things of    the Lord, though he knew only  the baptism of John. — Acts 18:25</vt:lpstr>
      <vt:lpstr>So he began to speak boldly                   in the synagogue. When Aquila     and Priscilla heard him, they took him aside and explained to him the way of God more accurately.            — Acts 18:26 </vt:lpstr>
      <vt:lpstr>And about that time there arose a great commotion about the Way. — Acts 19:23 </vt:lpstr>
      <vt:lpstr>And many will follow their destructive ways, because of whom the way of truth will be blasphemed. — 2nd Peter 2:2</vt:lpstr>
      <vt:lpstr>They have forsaken the right way and gone astray, following the way of Balaam the son of Beor, who loved the wages of unrighteousness;                                                              — 2nd Peter 2:15 </vt:lpstr>
      <vt:lpstr>For it would have been               better for them not to have known the way of righteousness, than having known it, to turn from the holy commandment delivered to them. — 2nd Peter 2:21 </vt:lpstr>
      <vt:lpstr>Therefore gird up the loins of your mind, be sober, and rest your hope fully upon the grace that is to be brought to you at the revelation of Jesus Christ;    as obedient children, not conforming yourselves to the former lusts, as in your ignorance; but as He who called you is holy, you also be holy in all your conduct, because it is written, "Be holy, for I am holy." — 1st Peter 1:13-16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643</cp:revision>
  <dcterms:created xsi:type="dcterms:W3CDTF">2014-04-12T23:55:49Z</dcterms:created>
  <dcterms:modified xsi:type="dcterms:W3CDTF">2021-01-31T00:13:33Z</dcterms:modified>
</cp:coreProperties>
</file>