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46" r:id="rId3"/>
    <p:sldId id="639" r:id="rId4"/>
    <p:sldId id="640" r:id="rId5"/>
    <p:sldId id="641" r:id="rId6"/>
    <p:sldId id="642" r:id="rId7"/>
    <p:sldId id="643" r:id="rId8"/>
    <p:sldId id="644" r:id="rId9"/>
    <p:sldId id="645" r:id="rId10"/>
    <p:sldId id="646" r:id="rId11"/>
    <p:sldId id="647" r:id="rId12"/>
    <p:sldId id="648" r:id="rId13"/>
    <p:sldId id="649" r:id="rId14"/>
    <p:sldId id="650" r:id="rId15"/>
    <p:sldId id="651" r:id="rId16"/>
    <p:sldId id="652" r:id="rId17"/>
    <p:sldId id="653" r:id="rId18"/>
    <p:sldId id="655" r:id="rId19"/>
    <p:sldId id="667" r:id="rId20"/>
    <p:sldId id="656" r:id="rId21"/>
    <p:sldId id="657" r:id="rId22"/>
    <p:sldId id="658" r:id="rId23"/>
    <p:sldId id="659" r:id="rId24"/>
    <p:sldId id="660" r:id="rId25"/>
    <p:sldId id="663" r:id="rId26"/>
    <p:sldId id="662" r:id="rId27"/>
    <p:sldId id="350" r:id="rId28"/>
    <p:sldId id="283" r:id="rId29"/>
    <p:sldId id="382"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993300"/>
    <a:srgbClr val="CC99FF"/>
    <a:srgbClr val="FFCC99"/>
    <a:srgbClr val="FF00FF"/>
    <a:srgbClr val="FFFF00"/>
    <a:srgbClr val="00FFFF"/>
    <a:srgbClr val="000C2A"/>
    <a:srgbClr val="0119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7" autoAdjust="0"/>
    <p:restoredTop sz="95238" autoAdjust="0"/>
  </p:normalViewPr>
  <p:slideViewPr>
    <p:cSldViewPr snapToGrid="0">
      <p:cViewPr varScale="1">
        <p:scale>
          <a:sx n="91" d="100"/>
          <a:sy n="91" d="100"/>
        </p:scale>
        <p:origin x="114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10/24/2020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07503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works are so often dismissed by the callous. To achieve sure satisfied hearts, it only occurs when the best we offer is in everything we do. Quiet sleep comes to those who hold no regrets after giving it all.</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372427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showed us the road to paradise in giving all for the benefit of all. That ‘I’ inside each of us must learn to give if love is to be had in its’ fullest glory.</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25043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epiphany that turns a heart from darkness to the light comes when one believes upon hearing the word. Seeking God is an unending task that shines unto eternity.</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096396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Awareness rests on smiles found on deepening understandings. Jewels of knowledge that cannot be stolen possess treasure immeasurable in extent.</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677093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the friend of no man. Timelessness is the offering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038996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challenges of living where there is decay, to find what remains fresh, without disguise, it is rendered by the sincerity of His eternal truth. Tides come and go but His wave rests on the calm.</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535609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Hypocrites, as lawyers, are more a penny a dozen. Victory is found in integrity without excuse. Just as Jesus walked with honesty, compassion, and respect for lives of others, so too should we.</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278302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unpleasant as it is, good rises from the depths of our sufferings, when dealt in our cares for one another. </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638354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sacrifice of Christ delivers us from ourselves when we join Him and His walk to heaven.`</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533547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sacrifice of Christ delivers us from ourselves when we join Him and His walk to heaven.`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60384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Believing trusting thankful hearts can be innocently deceived by all the regretful countless schemers that swirl in the shark tank called earth.</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253339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feels light in love when accountabilities height is rendered to God. Submission is sacrifice well pleasing in His sight.</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90610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Experience from personal examinations, as well as those fortunate enough to witness guiding mentors, lift us closer to being and becoming the mentor we seek. Faithful help comes by those who have also been helped.</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83503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the starting and finish line.</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491377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open the eternal door one must follow what He has given to know.</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794652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faith is found in every sure heart knowing our Father’s intent to redeem all souls in His womb of love.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3182533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665130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walk in His light lifts us to His love.</a:t>
            </a:r>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Bittersweet experience touch us all. Crying beats on each genuine heart. For us to remain strong in His truths, character must turn the page on rage, for others as well as self. To the unaided and uneducated souls, humble desires of release to His love comes by diligent study of His Holy Word.</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57884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are born to die, it is a lesson in trouble and how and what we choose to depend on. Friends or God? It is a hard walk. The mettle of a soul is declared by the fearful fires one has endured in a spectrum of experiences, unique to all; and still able to stand with integrity of heart. Plain truth is not always palatable, but as a people our noble character is waning while hope stings all songs. The best taste comes by dear old friends still willing to share life. May the bonds we seek inspire a genuine touch in an insincere world.</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96065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Sunshine is His message of warmth in a cold distant existence.</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932650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can say the next step will be sure or not with so many clamorous variables. Wrong or right is presented and the masks we wear bear out in honesty or not, loving or despising, maturely adjusting or remaining desperately insecure. Strength is only found, by all hearts, in extending trust to our timeless one Almighty God.</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35628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Eagles have always expressed power of flight with sharp wisdom in all situations. In each step, we need more than less, as time ramps her avalanche upon our lives, vision is what clears the way.</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13845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truths remain whole for all the children of the earth, no matter where or who. Honesty, compassion, soft respectful hearts define the noble. </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114429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Disposable relationships and the human garbage disposal system lends to cold bitter shallow hearts. Shelter is found in our commitments, not just to God in our loneliness, but joining with others, even just one, with permanence beyond measure. Love has no boundary with the depth of forever. Without love no well can be seen. Love is commitment to a cause.</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362323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melodycphotography.deviantart.com/art/Gems-1-136844289"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publicdomainpictures.net/view-image.php?image=22515&amp;picture=sunlight&amp;large=1"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9.jpg"/><Relationship Id="rId18" Type="http://schemas.openxmlformats.org/officeDocument/2006/relationships/image" Target="../media/image26.jpg"/><Relationship Id="rId26" Type="http://schemas.openxmlformats.org/officeDocument/2006/relationships/image" Target="../media/image36.png"/><Relationship Id="rId3" Type="http://schemas.openxmlformats.org/officeDocument/2006/relationships/image" Target="../media/image1.jpg"/><Relationship Id="rId21" Type="http://schemas.openxmlformats.org/officeDocument/2006/relationships/image" Target="../media/image31.jpg"/><Relationship Id="rId7" Type="http://schemas.openxmlformats.org/officeDocument/2006/relationships/image" Target="../media/image7.jpeg"/><Relationship Id="rId12" Type="http://schemas.openxmlformats.org/officeDocument/2006/relationships/image" Target="../media/image17.jpg"/><Relationship Id="rId17" Type="http://schemas.openxmlformats.org/officeDocument/2006/relationships/image" Target="../media/image25.jpg"/><Relationship Id="rId25" Type="http://schemas.openxmlformats.org/officeDocument/2006/relationships/image" Target="../media/image35.jpg"/><Relationship Id="rId2" Type="http://schemas.openxmlformats.org/officeDocument/2006/relationships/notesSlide" Target="../notesSlides/notesSlide25.xml"/><Relationship Id="rId16" Type="http://schemas.openxmlformats.org/officeDocument/2006/relationships/image" Target="../media/image23.jpg"/><Relationship Id="rId20"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5.jpg"/><Relationship Id="rId24" Type="http://schemas.openxmlformats.org/officeDocument/2006/relationships/image" Target="../media/image34.jpg"/><Relationship Id="rId5" Type="http://schemas.openxmlformats.org/officeDocument/2006/relationships/image" Target="../media/image4.jpg"/><Relationship Id="rId15" Type="http://schemas.openxmlformats.org/officeDocument/2006/relationships/image" Target="../media/image22.jpg"/><Relationship Id="rId23" Type="http://schemas.openxmlformats.org/officeDocument/2006/relationships/image" Target="../media/image33.jpg"/><Relationship Id="rId10" Type="http://schemas.openxmlformats.org/officeDocument/2006/relationships/image" Target="../media/image14.jpg"/><Relationship Id="rId19" Type="http://schemas.openxmlformats.org/officeDocument/2006/relationships/image" Target="../media/image27.jpg"/><Relationship Id="rId4" Type="http://schemas.openxmlformats.org/officeDocument/2006/relationships/image" Target="../media/image3.webp"/><Relationship Id="rId9" Type="http://schemas.openxmlformats.org/officeDocument/2006/relationships/image" Target="../media/image9.jpg"/><Relationship Id="rId14" Type="http://schemas.openxmlformats.org/officeDocument/2006/relationships/image" Target="../media/image21.jpg"/><Relationship Id="rId22" Type="http://schemas.openxmlformats.org/officeDocument/2006/relationships/image" Target="../media/image32.jpeg"/><Relationship Id="rId27"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26" Type="http://schemas.openxmlformats.org/officeDocument/2006/relationships/image" Target="../media/image56.jpeg"/><Relationship Id="rId3" Type="http://schemas.openxmlformats.org/officeDocument/2006/relationships/image" Target="../media/image38.jpeg"/><Relationship Id="rId21" Type="http://schemas.openxmlformats.org/officeDocument/2006/relationships/image" Target="../media/image31.jp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5" Type="http://schemas.openxmlformats.org/officeDocument/2006/relationships/image" Target="../media/image55.jpeg"/><Relationship Id="rId2" Type="http://schemas.openxmlformats.org/officeDocument/2006/relationships/notesSlide" Target="../notesSlides/notesSlide26.xml"/><Relationship Id="rId16" Type="http://schemas.openxmlformats.org/officeDocument/2006/relationships/image" Target="../media/image49.jpeg"/><Relationship Id="rId20"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24" Type="http://schemas.openxmlformats.org/officeDocument/2006/relationships/image" Target="../media/image54.jpeg"/><Relationship Id="rId5" Type="http://schemas.openxmlformats.org/officeDocument/2006/relationships/image" Target="../media/image4.jpg"/><Relationship Id="rId15" Type="http://schemas.openxmlformats.org/officeDocument/2006/relationships/image" Target="../media/image48.jpeg"/><Relationship Id="rId23" Type="http://schemas.openxmlformats.org/officeDocument/2006/relationships/image" Target="../media/image53.jpeg"/><Relationship Id="rId10" Type="http://schemas.openxmlformats.org/officeDocument/2006/relationships/image" Target="../media/image43.jpeg"/><Relationship Id="rId19" Type="http://schemas.openxmlformats.org/officeDocument/2006/relationships/image" Target="../media/image52.jpeg"/><Relationship Id="rId4" Type="http://schemas.openxmlformats.org/officeDocument/2006/relationships/image" Target="../media/image3.webp"/><Relationship Id="rId9" Type="http://schemas.openxmlformats.org/officeDocument/2006/relationships/image" Target="../media/image42.jpeg"/><Relationship Id="rId14" Type="http://schemas.openxmlformats.org/officeDocument/2006/relationships/image" Target="../media/image47.jpeg"/><Relationship Id="rId22"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deviantart.com/imageabstraction/art/Orange-Light-Burst-103925376" TargetMode="External"/><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5BD57-1402-475C-A4EF-8BE06F4DF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8522034E-EBC1-4A5E-86D1-37D60610B7A1}"/>
              </a:ext>
            </a:extLst>
          </p:cNvPr>
          <p:cNvSpPr txBox="1">
            <a:spLocks/>
          </p:cNvSpPr>
          <p:nvPr/>
        </p:nvSpPr>
        <p:spPr>
          <a:xfrm>
            <a:off x="5328144" y="3787861"/>
            <a:ext cx="20076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should</a:t>
            </a: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are His workmanship, created in Christ Jesus for good works, which God prepared beforehand that we should walk in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2:10 </a:t>
            </a:r>
          </a:p>
        </p:txBody>
      </p:sp>
      <p:sp>
        <p:nvSpPr>
          <p:cNvPr id="4" name="Rectangle 2">
            <a:extLst>
              <a:ext uri="{FF2B5EF4-FFF2-40B4-BE49-F238E27FC236}">
                <a16:creationId xmlns:a16="http://schemas.microsoft.com/office/drawing/2014/main" id="{0919132C-5E4A-43ED-9947-3101230C654B}"/>
              </a:ext>
            </a:extLst>
          </p:cNvPr>
          <p:cNvSpPr txBox="1">
            <a:spLocks noChangeArrowheads="1"/>
          </p:cNvSpPr>
          <p:nvPr/>
        </p:nvSpPr>
        <p:spPr bwMode="auto">
          <a:xfrm>
            <a:off x="7036436" y="3651639"/>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3B1B2FD9-6694-4FE2-8D74-1E4EA382E16D}"/>
              </a:ext>
            </a:extLst>
          </p:cNvPr>
          <p:cNvSpPr>
            <a:spLocks noChangeArrowheads="1"/>
          </p:cNvSpPr>
          <p:nvPr/>
        </p:nvSpPr>
        <p:spPr bwMode="auto">
          <a:xfrm>
            <a:off x="2665757" y="228209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a:extLst>
              <a:ext uri="{FF2B5EF4-FFF2-40B4-BE49-F238E27FC236}">
                <a16:creationId xmlns:a16="http://schemas.microsoft.com/office/drawing/2014/main" id="{1DEB113C-A04C-47A4-B926-6C7AA5DF63C0}"/>
              </a:ext>
            </a:extLst>
          </p:cNvPr>
          <p:cNvSpPr>
            <a:spLocks noChangeArrowheads="1"/>
          </p:cNvSpPr>
          <p:nvPr/>
        </p:nvSpPr>
        <p:spPr bwMode="auto">
          <a:xfrm>
            <a:off x="3219679" y="2396735"/>
            <a:ext cx="307747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923617A2-1ED8-42B0-A713-341F5430007C}"/>
              </a:ext>
            </a:extLst>
          </p:cNvPr>
          <p:cNvSpPr txBox="1">
            <a:spLocks/>
          </p:cNvSpPr>
          <p:nvPr/>
        </p:nvSpPr>
        <p:spPr>
          <a:xfrm>
            <a:off x="807290" y="3642299"/>
            <a:ext cx="2736010" cy="1092843"/>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spc="50" dirty="0">
                <a:ln w="1143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goodness</a:t>
            </a:r>
          </a:p>
        </p:txBody>
      </p:sp>
      <p:sp>
        <p:nvSpPr>
          <p:cNvPr id="5" name="Rectangle 2" hidden="1">
            <a:extLst>
              <a:ext uri="{FF2B5EF4-FFF2-40B4-BE49-F238E27FC236}">
                <a16:creationId xmlns:a16="http://schemas.microsoft.com/office/drawing/2014/main" id="{A8CE6CC9-E7C4-4D81-A94F-837B6C4961FE}"/>
              </a:ext>
            </a:extLst>
          </p:cNvPr>
          <p:cNvSpPr txBox="1">
            <a:spLocks noChangeArrowheads="1"/>
          </p:cNvSpPr>
          <p:nvPr/>
        </p:nvSpPr>
        <p:spPr bwMode="auto">
          <a:xfrm>
            <a:off x="1861163" y="166731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CA39032-AE83-4B44-9B80-39775FD35FB9}"/>
              </a:ext>
            </a:extLst>
          </p:cNvPr>
          <p:cNvSpPr txBox="1">
            <a:spLocks noChangeArrowheads="1"/>
          </p:cNvSpPr>
          <p:nvPr/>
        </p:nvSpPr>
        <p:spPr bwMode="auto">
          <a:xfrm>
            <a:off x="5356138" y="3713549"/>
            <a:ext cx="1963825" cy="77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should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940786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2" presetID="0" presetClass="entr" presetSubtype="0" fill="hold" grpId="0" nodeType="withEffect">
                                  <p:stCondLst>
                                    <p:cond delay="250"/>
                                  </p:stCondLst>
                                  <p:iterate type="lt">
                                    <p:tmPct val="10000"/>
                                  </p:iterate>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7" fill="hold">
                            <p:stCondLst>
                              <p:cond delay="12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par>
                                <p:cTn id="43" presetID="18" presetClass="emph" presetSubtype="0" fill="hold" grpId="1" nodeType="withEffect">
                                  <p:stCondLst>
                                    <p:cond delay="0"/>
                                  </p:stCondLst>
                                  <p:childTnLst>
                                    <p:set>
                                      <p:cBhvr override="childStyle">
                                        <p:cTn id="44" dur="500" fill="hold"/>
                                        <p:tgtEl>
                                          <p:spTgt spid="9"/>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50"/>
                                        <p:tgtEl>
                                          <p:spTgt spid="4"/>
                                        </p:tgtEl>
                                      </p:cBhvr>
                                    </p:animEffect>
                                  </p:childTnLst>
                                </p:cTn>
                              </p:par>
                              <p:par>
                                <p:cTn id="53" presetID="42" presetClass="path" presetSubtype="0" accel="50000" decel="50000" fill="hold" grpId="1" nodeType="withEffect">
                                  <p:stCondLst>
                                    <p:cond delay="0"/>
                                  </p:stCondLst>
                                  <p:childTnLst>
                                    <p:animMotion origin="layout" path="M 2.77778E-7 -3.7037E-6 L -0.56545 -0.28912 " pathEditMode="relative" rAng="0" ptsTypes="AA">
                                      <p:cBhvr>
                                        <p:cTn id="54" dur="2000" fill="hold"/>
                                        <p:tgtEl>
                                          <p:spTgt spid="4"/>
                                        </p:tgtEl>
                                        <p:attrNameLst>
                                          <p:attrName>ppt_x</p:attrName>
                                          <p:attrName>ppt_y</p:attrName>
                                        </p:attrNameLst>
                                      </p:cBhvr>
                                      <p:rCtr x="-28281" y="-14468"/>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0" presetClass="exit" presetSubtype="0" fill="hold" grpId="1" nodeType="withEffect">
                                  <p:stCondLst>
                                    <p:cond delay="500"/>
                                  </p:stCondLst>
                                  <p:childTnLst>
                                    <p:set>
                                      <p:cBhvr>
                                        <p:cTn id="59" dur="1" fill="hold">
                                          <p:stCondLst>
                                            <p:cond delay="999"/>
                                          </p:stCondLst>
                                        </p:cTn>
                                        <p:tgtEl>
                                          <p:spTgt spid="8"/>
                                        </p:tgtEl>
                                        <p:attrNameLst>
                                          <p:attrName>style.visibility</p:attrName>
                                        </p:attrNameLst>
                                      </p:cBhvr>
                                      <p:to>
                                        <p:strVal val="hidden"/>
                                      </p:to>
                                    </p:set>
                                    <p:animEffect transition="out" filter="dissolve">
                                      <p:cBhvr>
                                        <p:cTn id="60" dur="1000">
                                          <p:stCondLst>
                                            <p:cond delay="0"/>
                                          </p:stCondLst>
                                        </p:cTn>
                                        <p:tgtEl>
                                          <p:spTgt spid="8"/>
                                        </p:tgtEl>
                                      </p:cBhvr>
                                    </p:animEffect>
                                    <p:anim to="" calcmode="lin" valueType="num">
                                      <p:cBhvr>
                                        <p:cTn id="61"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62"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63" presetID="42" presetClass="path" presetSubtype="0" accel="50000" decel="50000" fill="hold" grpId="2" nodeType="withEffect">
                                  <p:stCondLst>
                                    <p:cond delay="500"/>
                                  </p:stCondLst>
                                  <p:childTnLst>
                                    <p:animMotion origin="layout" path="M 2.77778E-6 1.85185E-6 L 0.30104 -0.12361 " pathEditMode="relative" rAng="0" ptsTypes="AA">
                                      <p:cBhvr>
                                        <p:cTn id="64" dur="1000" fill="hold"/>
                                        <p:tgtEl>
                                          <p:spTgt spid="8"/>
                                        </p:tgtEl>
                                        <p:attrNameLst>
                                          <p:attrName>ppt_x</p:attrName>
                                          <p:attrName>ppt_y</p:attrName>
                                        </p:attrNameLst>
                                      </p:cBhvr>
                                      <p:rCtr x="15052" y="-6181"/>
                                    </p:animMotion>
                                  </p:childTnLst>
                                </p:cTn>
                              </p:par>
                              <p:par>
                                <p:cTn id="65" presetID="10" presetClass="exit" presetSubtype="0" fill="hold" grpId="2" nodeType="withEffect">
                                  <p:stCondLst>
                                    <p:cond delay="0"/>
                                  </p:stCondLst>
                                  <p:iterate type="lt">
                                    <p:tmPct val="0"/>
                                  </p:iterate>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0"/>
      <p:bldP spid="4" grpId="1"/>
      <p:bldP spid="4" grpId="2"/>
      <p:bldP spid="6" grpId="0"/>
      <p:bldP spid="6" grpId="1"/>
      <p:bldP spid="7" grpId="0"/>
      <p:bldP spid="7" grpId="1"/>
      <p:bldP spid="7" grpId="2"/>
      <p:bldP spid="8" grpId="0"/>
      <p:bldP spid="8" grpId="1"/>
      <p:bldP spid="8" grpId="2"/>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B342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ACCB5-9942-4AA5-9231-610F81D1D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18712" cy="6858000"/>
          </a:xfrm>
          <a:prstGeom prst="rect">
            <a:avLst/>
          </a:prstGeom>
        </p:spPr>
      </p:pic>
      <p:sp>
        <p:nvSpPr>
          <p:cNvPr id="14" name="!!Heart">
            <a:extLst>
              <a:ext uri="{FF2B5EF4-FFF2-40B4-BE49-F238E27FC236}">
                <a16:creationId xmlns:a16="http://schemas.microsoft.com/office/drawing/2014/main" id="{77B14F7C-C162-4F95-A7E9-02538027D33C}"/>
              </a:ext>
            </a:extLst>
          </p:cNvPr>
          <p:cNvSpPr/>
          <p:nvPr/>
        </p:nvSpPr>
        <p:spPr>
          <a:xfrm>
            <a:off x="572714" y="1615758"/>
            <a:ext cx="6337883" cy="4858183"/>
          </a:xfrm>
          <a:custGeom>
            <a:avLst/>
            <a:gdLst>
              <a:gd name="connsiteX0" fmla="*/ 4075611 w 6357257"/>
              <a:gd name="connsiteY0" fmla="*/ 4902926 h 4902926"/>
              <a:gd name="connsiteX1" fmla="*/ 3657600 w 6357257"/>
              <a:gd name="connsiteY1" fmla="*/ 4685211 h 4902926"/>
              <a:gd name="connsiteX2" fmla="*/ 3222171 w 6357257"/>
              <a:gd name="connsiteY2" fmla="*/ 4476206 h 4902926"/>
              <a:gd name="connsiteX3" fmla="*/ 2603863 w 6357257"/>
              <a:gd name="connsiteY3" fmla="*/ 4328160 h 4902926"/>
              <a:gd name="connsiteX4" fmla="*/ 1924594 w 6357257"/>
              <a:gd name="connsiteY4" fmla="*/ 4197531 h 4902926"/>
              <a:gd name="connsiteX5" fmla="*/ 1410789 w 6357257"/>
              <a:gd name="connsiteY5" fmla="*/ 3997234 h 4902926"/>
              <a:gd name="connsiteX6" fmla="*/ 783771 w 6357257"/>
              <a:gd name="connsiteY6" fmla="*/ 3518263 h 4902926"/>
              <a:gd name="connsiteX7" fmla="*/ 304800 w 6357257"/>
              <a:gd name="connsiteY7" fmla="*/ 2969623 h 4902926"/>
              <a:gd name="connsiteX8" fmla="*/ 0 w 6357257"/>
              <a:gd name="connsiteY8" fmla="*/ 2264229 h 4902926"/>
              <a:gd name="connsiteX9" fmla="*/ 60960 w 6357257"/>
              <a:gd name="connsiteY9" fmla="*/ 1759131 h 4902926"/>
              <a:gd name="connsiteX10" fmla="*/ 330926 w 6357257"/>
              <a:gd name="connsiteY10" fmla="*/ 1262743 h 4902926"/>
              <a:gd name="connsiteX11" fmla="*/ 583474 w 6357257"/>
              <a:gd name="connsiteY11" fmla="*/ 975360 h 4902926"/>
              <a:gd name="connsiteX12" fmla="*/ 992777 w 6357257"/>
              <a:gd name="connsiteY12" fmla="*/ 844731 h 4902926"/>
              <a:gd name="connsiteX13" fmla="*/ 1454331 w 6357257"/>
              <a:gd name="connsiteY13" fmla="*/ 888274 h 4902926"/>
              <a:gd name="connsiteX14" fmla="*/ 1915886 w 6357257"/>
              <a:gd name="connsiteY14" fmla="*/ 1053737 h 4902926"/>
              <a:gd name="connsiteX15" fmla="*/ 2229394 w 6357257"/>
              <a:gd name="connsiteY15" fmla="*/ 1262743 h 4902926"/>
              <a:gd name="connsiteX16" fmla="*/ 2447109 w 6357257"/>
              <a:gd name="connsiteY16" fmla="*/ 1463040 h 4902926"/>
              <a:gd name="connsiteX17" fmla="*/ 2542903 w 6357257"/>
              <a:gd name="connsiteY17" fmla="*/ 1158240 h 4902926"/>
              <a:gd name="connsiteX18" fmla="*/ 2664823 w 6357257"/>
              <a:gd name="connsiteY18" fmla="*/ 696686 h 4902926"/>
              <a:gd name="connsiteX19" fmla="*/ 2934789 w 6357257"/>
              <a:gd name="connsiteY19" fmla="*/ 365760 h 4902926"/>
              <a:gd name="connsiteX20" fmla="*/ 3291840 w 6357257"/>
              <a:gd name="connsiteY20" fmla="*/ 78377 h 4902926"/>
              <a:gd name="connsiteX21" fmla="*/ 3762103 w 6357257"/>
              <a:gd name="connsiteY21" fmla="*/ 0 h 4902926"/>
              <a:gd name="connsiteX22" fmla="*/ 4188823 w 6357257"/>
              <a:gd name="connsiteY22" fmla="*/ 113211 h 4902926"/>
              <a:gd name="connsiteX23" fmla="*/ 4737463 w 6357257"/>
              <a:gd name="connsiteY23" fmla="*/ 400594 h 4902926"/>
              <a:gd name="connsiteX24" fmla="*/ 5016137 w 6357257"/>
              <a:gd name="connsiteY24" fmla="*/ 818606 h 4902926"/>
              <a:gd name="connsiteX25" fmla="*/ 5120640 w 6357257"/>
              <a:gd name="connsiteY25" fmla="*/ 1210491 h 4902926"/>
              <a:gd name="connsiteX26" fmla="*/ 5138057 w 6357257"/>
              <a:gd name="connsiteY26" fmla="*/ 966651 h 4902926"/>
              <a:gd name="connsiteX27" fmla="*/ 5756366 w 6357257"/>
              <a:gd name="connsiteY27" fmla="*/ 1036320 h 4902926"/>
              <a:gd name="connsiteX28" fmla="*/ 5721531 w 6357257"/>
              <a:gd name="connsiteY28" fmla="*/ 1698171 h 4902926"/>
              <a:gd name="connsiteX29" fmla="*/ 6357257 w 6357257"/>
              <a:gd name="connsiteY29" fmla="*/ 1793966 h 4902926"/>
              <a:gd name="connsiteX30" fmla="*/ 6357257 w 6357257"/>
              <a:gd name="connsiteY30" fmla="*/ 2333897 h 4902926"/>
              <a:gd name="connsiteX31" fmla="*/ 5756366 w 6357257"/>
              <a:gd name="connsiteY31" fmla="*/ 2272937 h 4902926"/>
              <a:gd name="connsiteX32" fmla="*/ 5695406 w 6357257"/>
              <a:gd name="connsiteY32" fmla="*/ 4267200 h 4902926"/>
              <a:gd name="connsiteX33" fmla="*/ 5190309 w 6357257"/>
              <a:gd name="connsiteY33" fmla="*/ 4345577 h 4902926"/>
              <a:gd name="connsiteX34" fmla="*/ 5172891 w 6357257"/>
              <a:gd name="connsiteY34" fmla="*/ 2246811 h 4902926"/>
              <a:gd name="connsiteX35" fmla="*/ 5120640 w 6357257"/>
              <a:gd name="connsiteY35" fmla="*/ 2856411 h 4902926"/>
              <a:gd name="connsiteX36" fmla="*/ 4902926 w 6357257"/>
              <a:gd name="connsiteY36" fmla="*/ 3187337 h 4902926"/>
              <a:gd name="connsiteX37" fmla="*/ 4606834 w 6357257"/>
              <a:gd name="connsiteY37" fmla="*/ 3735977 h 4902926"/>
              <a:gd name="connsiteX38" fmla="*/ 4563291 w 6357257"/>
              <a:gd name="connsiteY38" fmla="*/ 3805646 h 4902926"/>
              <a:gd name="connsiteX39" fmla="*/ 4554583 w 6357257"/>
              <a:gd name="connsiteY39" fmla="*/ 3831771 h 4902926"/>
              <a:gd name="connsiteX40" fmla="*/ 4345577 w 6357257"/>
              <a:gd name="connsiteY40" fmla="*/ 4284617 h 4902926"/>
              <a:gd name="connsiteX41" fmla="*/ 4223657 w 6357257"/>
              <a:gd name="connsiteY41" fmla="*/ 4650377 h 4902926"/>
              <a:gd name="connsiteX42" fmla="*/ 4075611 w 6357257"/>
              <a:gd name="connsiteY42" fmla="*/ 4902926 h 4902926"/>
              <a:gd name="connsiteX0" fmla="*/ 4075611 w 6357257"/>
              <a:gd name="connsiteY0" fmla="*/ 4902926 h 4902926"/>
              <a:gd name="connsiteX1" fmla="*/ 3657600 w 6357257"/>
              <a:gd name="connsiteY1" fmla="*/ 4685211 h 4902926"/>
              <a:gd name="connsiteX2" fmla="*/ 3222171 w 6357257"/>
              <a:gd name="connsiteY2" fmla="*/ 4476206 h 4902926"/>
              <a:gd name="connsiteX3" fmla="*/ 2603863 w 6357257"/>
              <a:gd name="connsiteY3" fmla="*/ 4328160 h 4902926"/>
              <a:gd name="connsiteX4" fmla="*/ 1924594 w 6357257"/>
              <a:gd name="connsiteY4" fmla="*/ 4197531 h 4902926"/>
              <a:gd name="connsiteX5" fmla="*/ 1410789 w 6357257"/>
              <a:gd name="connsiteY5" fmla="*/ 3997234 h 4902926"/>
              <a:gd name="connsiteX6" fmla="*/ 783771 w 6357257"/>
              <a:gd name="connsiteY6" fmla="*/ 3518263 h 4902926"/>
              <a:gd name="connsiteX7" fmla="*/ 304800 w 6357257"/>
              <a:gd name="connsiteY7" fmla="*/ 2969623 h 4902926"/>
              <a:gd name="connsiteX8" fmla="*/ 0 w 6357257"/>
              <a:gd name="connsiteY8" fmla="*/ 2264229 h 4902926"/>
              <a:gd name="connsiteX9" fmla="*/ 60960 w 6357257"/>
              <a:gd name="connsiteY9" fmla="*/ 1759131 h 4902926"/>
              <a:gd name="connsiteX10" fmla="*/ 330926 w 6357257"/>
              <a:gd name="connsiteY10" fmla="*/ 1262743 h 4902926"/>
              <a:gd name="connsiteX11" fmla="*/ 583474 w 6357257"/>
              <a:gd name="connsiteY11" fmla="*/ 975360 h 4902926"/>
              <a:gd name="connsiteX12" fmla="*/ 992777 w 6357257"/>
              <a:gd name="connsiteY12" fmla="*/ 844731 h 4902926"/>
              <a:gd name="connsiteX13" fmla="*/ 1454331 w 6357257"/>
              <a:gd name="connsiteY13" fmla="*/ 888274 h 4902926"/>
              <a:gd name="connsiteX14" fmla="*/ 1915886 w 6357257"/>
              <a:gd name="connsiteY14" fmla="*/ 1053737 h 4902926"/>
              <a:gd name="connsiteX15" fmla="*/ 2229394 w 6357257"/>
              <a:gd name="connsiteY15" fmla="*/ 1262743 h 4902926"/>
              <a:gd name="connsiteX16" fmla="*/ 2447109 w 6357257"/>
              <a:gd name="connsiteY16" fmla="*/ 1463040 h 4902926"/>
              <a:gd name="connsiteX17" fmla="*/ 2542903 w 6357257"/>
              <a:gd name="connsiteY17" fmla="*/ 1158240 h 4902926"/>
              <a:gd name="connsiteX18" fmla="*/ 2664823 w 6357257"/>
              <a:gd name="connsiteY18" fmla="*/ 696686 h 4902926"/>
              <a:gd name="connsiteX19" fmla="*/ 2934789 w 6357257"/>
              <a:gd name="connsiteY19" fmla="*/ 365760 h 4902926"/>
              <a:gd name="connsiteX20" fmla="*/ 3291840 w 6357257"/>
              <a:gd name="connsiteY20" fmla="*/ 78377 h 4902926"/>
              <a:gd name="connsiteX21" fmla="*/ 3762103 w 6357257"/>
              <a:gd name="connsiteY21" fmla="*/ 0 h 4902926"/>
              <a:gd name="connsiteX22" fmla="*/ 4188823 w 6357257"/>
              <a:gd name="connsiteY22" fmla="*/ 113211 h 4902926"/>
              <a:gd name="connsiteX23" fmla="*/ 4737463 w 6357257"/>
              <a:gd name="connsiteY23" fmla="*/ 400594 h 4902926"/>
              <a:gd name="connsiteX24" fmla="*/ 5016137 w 6357257"/>
              <a:gd name="connsiteY24" fmla="*/ 818606 h 4902926"/>
              <a:gd name="connsiteX25" fmla="*/ 5120640 w 6357257"/>
              <a:gd name="connsiteY25" fmla="*/ 1210491 h 4902926"/>
              <a:gd name="connsiteX26" fmla="*/ 5138057 w 6357257"/>
              <a:gd name="connsiteY26" fmla="*/ 966651 h 4902926"/>
              <a:gd name="connsiteX27" fmla="*/ 5756366 w 6357257"/>
              <a:gd name="connsiteY27" fmla="*/ 1036320 h 4902926"/>
              <a:gd name="connsiteX28" fmla="*/ 5721531 w 6357257"/>
              <a:gd name="connsiteY28" fmla="*/ 1698171 h 4902926"/>
              <a:gd name="connsiteX29" fmla="*/ 6357257 w 6357257"/>
              <a:gd name="connsiteY29" fmla="*/ 1793966 h 4902926"/>
              <a:gd name="connsiteX30" fmla="*/ 6357257 w 6357257"/>
              <a:gd name="connsiteY30" fmla="*/ 2333897 h 4902926"/>
              <a:gd name="connsiteX31" fmla="*/ 5723029 w 6357257"/>
              <a:gd name="connsiteY31" fmla="*/ 2306274 h 4902926"/>
              <a:gd name="connsiteX32" fmla="*/ 5695406 w 6357257"/>
              <a:gd name="connsiteY32" fmla="*/ 4267200 h 4902926"/>
              <a:gd name="connsiteX33" fmla="*/ 5190309 w 6357257"/>
              <a:gd name="connsiteY33" fmla="*/ 4345577 h 4902926"/>
              <a:gd name="connsiteX34" fmla="*/ 5172891 w 6357257"/>
              <a:gd name="connsiteY34" fmla="*/ 2246811 h 4902926"/>
              <a:gd name="connsiteX35" fmla="*/ 5120640 w 6357257"/>
              <a:gd name="connsiteY35" fmla="*/ 2856411 h 4902926"/>
              <a:gd name="connsiteX36" fmla="*/ 4902926 w 6357257"/>
              <a:gd name="connsiteY36" fmla="*/ 3187337 h 4902926"/>
              <a:gd name="connsiteX37" fmla="*/ 4606834 w 6357257"/>
              <a:gd name="connsiteY37" fmla="*/ 3735977 h 4902926"/>
              <a:gd name="connsiteX38" fmla="*/ 4563291 w 6357257"/>
              <a:gd name="connsiteY38" fmla="*/ 3805646 h 4902926"/>
              <a:gd name="connsiteX39" fmla="*/ 4554583 w 6357257"/>
              <a:gd name="connsiteY39" fmla="*/ 3831771 h 4902926"/>
              <a:gd name="connsiteX40" fmla="*/ 4345577 w 6357257"/>
              <a:gd name="connsiteY40" fmla="*/ 4284617 h 4902926"/>
              <a:gd name="connsiteX41" fmla="*/ 4223657 w 6357257"/>
              <a:gd name="connsiteY41" fmla="*/ 4650377 h 4902926"/>
              <a:gd name="connsiteX42" fmla="*/ 4075611 w 6357257"/>
              <a:gd name="connsiteY42" fmla="*/ 4902926 h 4902926"/>
              <a:gd name="connsiteX0" fmla="*/ 4075611 w 6357257"/>
              <a:gd name="connsiteY0" fmla="*/ 4902926 h 4902926"/>
              <a:gd name="connsiteX1" fmla="*/ 3657600 w 6357257"/>
              <a:gd name="connsiteY1" fmla="*/ 4685211 h 4902926"/>
              <a:gd name="connsiteX2" fmla="*/ 3222171 w 6357257"/>
              <a:gd name="connsiteY2" fmla="*/ 4476206 h 4902926"/>
              <a:gd name="connsiteX3" fmla="*/ 2603863 w 6357257"/>
              <a:gd name="connsiteY3" fmla="*/ 4328160 h 4902926"/>
              <a:gd name="connsiteX4" fmla="*/ 1924594 w 6357257"/>
              <a:gd name="connsiteY4" fmla="*/ 4197531 h 4902926"/>
              <a:gd name="connsiteX5" fmla="*/ 1410789 w 6357257"/>
              <a:gd name="connsiteY5" fmla="*/ 3997234 h 4902926"/>
              <a:gd name="connsiteX6" fmla="*/ 783771 w 6357257"/>
              <a:gd name="connsiteY6" fmla="*/ 3518263 h 4902926"/>
              <a:gd name="connsiteX7" fmla="*/ 304800 w 6357257"/>
              <a:gd name="connsiteY7" fmla="*/ 2969623 h 4902926"/>
              <a:gd name="connsiteX8" fmla="*/ 0 w 6357257"/>
              <a:gd name="connsiteY8" fmla="*/ 2264229 h 4902926"/>
              <a:gd name="connsiteX9" fmla="*/ 60960 w 6357257"/>
              <a:gd name="connsiteY9" fmla="*/ 1759131 h 4902926"/>
              <a:gd name="connsiteX10" fmla="*/ 330926 w 6357257"/>
              <a:gd name="connsiteY10" fmla="*/ 1262743 h 4902926"/>
              <a:gd name="connsiteX11" fmla="*/ 583474 w 6357257"/>
              <a:gd name="connsiteY11" fmla="*/ 975360 h 4902926"/>
              <a:gd name="connsiteX12" fmla="*/ 992777 w 6357257"/>
              <a:gd name="connsiteY12" fmla="*/ 844731 h 4902926"/>
              <a:gd name="connsiteX13" fmla="*/ 1454331 w 6357257"/>
              <a:gd name="connsiteY13" fmla="*/ 888274 h 4902926"/>
              <a:gd name="connsiteX14" fmla="*/ 1915886 w 6357257"/>
              <a:gd name="connsiteY14" fmla="*/ 1053737 h 4902926"/>
              <a:gd name="connsiteX15" fmla="*/ 2229394 w 6357257"/>
              <a:gd name="connsiteY15" fmla="*/ 1262743 h 4902926"/>
              <a:gd name="connsiteX16" fmla="*/ 2447109 w 6357257"/>
              <a:gd name="connsiteY16" fmla="*/ 1463040 h 4902926"/>
              <a:gd name="connsiteX17" fmla="*/ 2542903 w 6357257"/>
              <a:gd name="connsiteY17" fmla="*/ 1158240 h 4902926"/>
              <a:gd name="connsiteX18" fmla="*/ 2664823 w 6357257"/>
              <a:gd name="connsiteY18" fmla="*/ 696686 h 4902926"/>
              <a:gd name="connsiteX19" fmla="*/ 2934789 w 6357257"/>
              <a:gd name="connsiteY19" fmla="*/ 365760 h 4902926"/>
              <a:gd name="connsiteX20" fmla="*/ 3291840 w 6357257"/>
              <a:gd name="connsiteY20" fmla="*/ 78377 h 4902926"/>
              <a:gd name="connsiteX21" fmla="*/ 3762103 w 6357257"/>
              <a:gd name="connsiteY21" fmla="*/ 0 h 4902926"/>
              <a:gd name="connsiteX22" fmla="*/ 4188823 w 6357257"/>
              <a:gd name="connsiteY22" fmla="*/ 113211 h 4902926"/>
              <a:gd name="connsiteX23" fmla="*/ 4737463 w 6357257"/>
              <a:gd name="connsiteY23" fmla="*/ 400594 h 4902926"/>
              <a:gd name="connsiteX24" fmla="*/ 5016137 w 6357257"/>
              <a:gd name="connsiteY24" fmla="*/ 818606 h 4902926"/>
              <a:gd name="connsiteX25" fmla="*/ 5120640 w 6357257"/>
              <a:gd name="connsiteY25" fmla="*/ 1210491 h 4902926"/>
              <a:gd name="connsiteX26" fmla="*/ 5138057 w 6357257"/>
              <a:gd name="connsiteY26" fmla="*/ 966651 h 4902926"/>
              <a:gd name="connsiteX27" fmla="*/ 5756366 w 6357257"/>
              <a:gd name="connsiteY27" fmla="*/ 1036320 h 4902926"/>
              <a:gd name="connsiteX28" fmla="*/ 5721531 w 6357257"/>
              <a:gd name="connsiteY28" fmla="*/ 1698171 h 4902926"/>
              <a:gd name="connsiteX29" fmla="*/ 6357257 w 6357257"/>
              <a:gd name="connsiteY29" fmla="*/ 1793966 h 4902926"/>
              <a:gd name="connsiteX30" fmla="*/ 6357257 w 6357257"/>
              <a:gd name="connsiteY30" fmla="*/ 2333897 h 4902926"/>
              <a:gd name="connsiteX31" fmla="*/ 5823585 w 6357257"/>
              <a:gd name="connsiteY31" fmla="*/ 2286953 h 4902926"/>
              <a:gd name="connsiteX32" fmla="*/ 5723029 w 6357257"/>
              <a:gd name="connsiteY32" fmla="*/ 2306274 h 4902926"/>
              <a:gd name="connsiteX33" fmla="*/ 5695406 w 6357257"/>
              <a:gd name="connsiteY33" fmla="*/ 4267200 h 4902926"/>
              <a:gd name="connsiteX34" fmla="*/ 5190309 w 6357257"/>
              <a:gd name="connsiteY34" fmla="*/ 4345577 h 4902926"/>
              <a:gd name="connsiteX35" fmla="*/ 5172891 w 6357257"/>
              <a:gd name="connsiteY35" fmla="*/ 2246811 h 4902926"/>
              <a:gd name="connsiteX36" fmla="*/ 5120640 w 6357257"/>
              <a:gd name="connsiteY36" fmla="*/ 2856411 h 4902926"/>
              <a:gd name="connsiteX37" fmla="*/ 4902926 w 6357257"/>
              <a:gd name="connsiteY37" fmla="*/ 3187337 h 4902926"/>
              <a:gd name="connsiteX38" fmla="*/ 4606834 w 6357257"/>
              <a:gd name="connsiteY38" fmla="*/ 3735977 h 4902926"/>
              <a:gd name="connsiteX39" fmla="*/ 4563291 w 6357257"/>
              <a:gd name="connsiteY39" fmla="*/ 3805646 h 4902926"/>
              <a:gd name="connsiteX40" fmla="*/ 4554583 w 6357257"/>
              <a:gd name="connsiteY40" fmla="*/ 3831771 h 4902926"/>
              <a:gd name="connsiteX41" fmla="*/ 4345577 w 6357257"/>
              <a:gd name="connsiteY41" fmla="*/ 4284617 h 4902926"/>
              <a:gd name="connsiteX42" fmla="*/ 4223657 w 6357257"/>
              <a:gd name="connsiteY42" fmla="*/ 4650377 h 4902926"/>
              <a:gd name="connsiteX43" fmla="*/ 4075611 w 6357257"/>
              <a:gd name="connsiteY43" fmla="*/ 4902926 h 4902926"/>
              <a:gd name="connsiteX0" fmla="*/ 4075611 w 6364401"/>
              <a:gd name="connsiteY0" fmla="*/ 4902926 h 4902926"/>
              <a:gd name="connsiteX1" fmla="*/ 3657600 w 6364401"/>
              <a:gd name="connsiteY1" fmla="*/ 4685211 h 4902926"/>
              <a:gd name="connsiteX2" fmla="*/ 3222171 w 6364401"/>
              <a:gd name="connsiteY2" fmla="*/ 4476206 h 4902926"/>
              <a:gd name="connsiteX3" fmla="*/ 2603863 w 6364401"/>
              <a:gd name="connsiteY3" fmla="*/ 4328160 h 4902926"/>
              <a:gd name="connsiteX4" fmla="*/ 1924594 w 6364401"/>
              <a:gd name="connsiteY4" fmla="*/ 4197531 h 4902926"/>
              <a:gd name="connsiteX5" fmla="*/ 1410789 w 6364401"/>
              <a:gd name="connsiteY5" fmla="*/ 3997234 h 4902926"/>
              <a:gd name="connsiteX6" fmla="*/ 783771 w 6364401"/>
              <a:gd name="connsiteY6" fmla="*/ 3518263 h 4902926"/>
              <a:gd name="connsiteX7" fmla="*/ 304800 w 6364401"/>
              <a:gd name="connsiteY7" fmla="*/ 2969623 h 4902926"/>
              <a:gd name="connsiteX8" fmla="*/ 0 w 6364401"/>
              <a:gd name="connsiteY8" fmla="*/ 2264229 h 4902926"/>
              <a:gd name="connsiteX9" fmla="*/ 60960 w 6364401"/>
              <a:gd name="connsiteY9" fmla="*/ 1759131 h 4902926"/>
              <a:gd name="connsiteX10" fmla="*/ 330926 w 6364401"/>
              <a:gd name="connsiteY10" fmla="*/ 1262743 h 4902926"/>
              <a:gd name="connsiteX11" fmla="*/ 583474 w 6364401"/>
              <a:gd name="connsiteY11" fmla="*/ 975360 h 4902926"/>
              <a:gd name="connsiteX12" fmla="*/ 992777 w 6364401"/>
              <a:gd name="connsiteY12" fmla="*/ 844731 h 4902926"/>
              <a:gd name="connsiteX13" fmla="*/ 1454331 w 6364401"/>
              <a:gd name="connsiteY13" fmla="*/ 888274 h 4902926"/>
              <a:gd name="connsiteX14" fmla="*/ 1915886 w 6364401"/>
              <a:gd name="connsiteY14" fmla="*/ 1053737 h 4902926"/>
              <a:gd name="connsiteX15" fmla="*/ 2229394 w 6364401"/>
              <a:gd name="connsiteY15" fmla="*/ 1262743 h 4902926"/>
              <a:gd name="connsiteX16" fmla="*/ 2447109 w 6364401"/>
              <a:gd name="connsiteY16" fmla="*/ 1463040 h 4902926"/>
              <a:gd name="connsiteX17" fmla="*/ 2542903 w 6364401"/>
              <a:gd name="connsiteY17" fmla="*/ 1158240 h 4902926"/>
              <a:gd name="connsiteX18" fmla="*/ 2664823 w 6364401"/>
              <a:gd name="connsiteY18" fmla="*/ 696686 h 4902926"/>
              <a:gd name="connsiteX19" fmla="*/ 2934789 w 6364401"/>
              <a:gd name="connsiteY19" fmla="*/ 365760 h 4902926"/>
              <a:gd name="connsiteX20" fmla="*/ 3291840 w 6364401"/>
              <a:gd name="connsiteY20" fmla="*/ 78377 h 4902926"/>
              <a:gd name="connsiteX21" fmla="*/ 3762103 w 6364401"/>
              <a:gd name="connsiteY21" fmla="*/ 0 h 4902926"/>
              <a:gd name="connsiteX22" fmla="*/ 4188823 w 6364401"/>
              <a:gd name="connsiteY22" fmla="*/ 113211 h 4902926"/>
              <a:gd name="connsiteX23" fmla="*/ 4737463 w 6364401"/>
              <a:gd name="connsiteY23" fmla="*/ 400594 h 4902926"/>
              <a:gd name="connsiteX24" fmla="*/ 5016137 w 6364401"/>
              <a:gd name="connsiteY24" fmla="*/ 818606 h 4902926"/>
              <a:gd name="connsiteX25" fmla="*/ 5120640 w 6364401"/>
              <a:gd name="connsiteY25" fmla="*/ 1210491 h 4902926"/>
              <a:gd name="connsiteX26" fmla="*/ 5138057 w 6364401"/>
              <a:gd name="connsiteY26" fmla="*/ 966651 h 4902926"/>
              <a:gd name="connsiteX27" fmla="*/ 5756366 w 6364401"/>
              <a:gd name="connsiteY27" fmla="*/ 1036320 h 4902926"/>
              <a:gd name="connsiteX28" fmla="*/ 5721531 w 6364401"/>
              <a:gd name="connsiteY28" fmla="*/ 1698171 h 4902926"/>
              <a:gd name="connsiteX29" fmla="*/ 6364401 w 6364401"/>
              <a:gd name="connsiteY29" fmla="*/ 1770153 h 4902926"/>
              <a:gd name="connsiteX30" fmla="*/ 6357257 w 6364401"/>
              <a:gd name="connsiteY30" fmla="*/ 2333897 h 4902926"/>
              <a:gd name="connsiteX31" fmla="*/ 5823585 w 6364401"/>
              <a:gd name="connsiteY31" fmla="*/ 2286953 h 4902926"/>
              <a:gd name="connsiteX32" fmla="*/ 5723029 w 6364401"/>
              <a:gd name="connsiteY32" fmla="*/ 2306274 h 4902926"/>
              <a:gd name="connsiteX33" fmla="*/ 5695406 w 6364401"/>
              <a:gd name="connsiteY33" fmla="*/ 4267200 h 4902926"/>
              <a:gd name="connsiteX34" fmla="*/ 5190309 w 6364401"/>
              <a:gd name="connsiteY34" fmla="*/ 4345577 h 4902926"/>
              <a:gd name="connsiteX35" fmla="*/ 5172891 w 6364401"/>
              <a:gd name="connsiteY35" fmla="*/ 2246811 h 4902926"/>
              <a:gd name="connsiteX36" fmla="*/ 5120640 w 6364401"/>
              <a:gd name="connsiteY36" fmla="*/ 2856411 h 4902926"/>
              <a:gd name="connsiteX37" fmla="*/ 4902926 w 6364401"/>
              <a:gd name="connsiteY37" fmla="*/ 3187337 h 4902926"/>
              <a:gd name="connsiteX38" fmla="*/ 4606834 w 6364401"/>
              <a:gd name="connsiteY38" fmla="*/ 3735977 h 4902926"/>
              <a:gd name="connsiteX39" fmla="*/ 4563291 w 6364401"/>
              <a:gd name="connsiteY39" fmla="*/ 3805646 h 4902926"/>
              <a:gd name="connsiteX40" fmla="*/ 4554583 w 6364401"/>
              <a:gd name="connsiteY40" fmla="*/ 3831771 h 4902926"/>
              <a:gd name="connsiteX41" fmla="*/ 4345577 w 6364401"/>
              <a:gd name="connsiteY41" fmla="*/ 4284617 h 4902926"/>
              <a:gd name="connsiteX42" fmla="*/ 4223657 w 6364401"/>
              <a:gd name="connsiteY42" fmla="*/ 4650377 h 4902926"/>
              <a:gd name="connsiteX43" fmla="*/ 4075611 w 6364401"/>
              <a:gd name="connsiteY43" fmla="*/ 4902926 h 4902926"/>
              <a:gd name="connsiteX0" fmla="*/ 4075611 w 6410736"/>
              <a:gd name="connsiteY0" fmla="*/ 4902926 h 4902926"/>
              <a:gd name="connsiteX1" fmla="*/ 3657600 w 6410736"/>
              <a:gd name="connsiteY1" fmla="*/ 4685211 h 4902926"/>
              <a:gd name="connsiteX2" fmla="*/ 3222171 w 6410736"/>
              <a:gd name="connsiteY2" fmla="*/ 4476206 h 4902926"/>
              <a:gd name="connsiteX3" fmla="*/ 2603863 w 6410736"/>
              <a:gd name="connsiteY3" fmla="*/ 4328160 h 4902926"/>
              <a:gd name="connsiteX4" fmla="*/ 1924594 w 6410736"/>
              <a:gd name="connsiteY4" fmla="*/ 4197531 h 4902926"/>
              <a:gd name="connsiteX5" fmla="*/ 1410789 w 6410736"/>
              <a:gd name="connsiteY5" fmla="*/ 3997234 h 4902926"/>
              <a:gd name="connsiteX6" fmla="*/ 783771 w 6410736"/>
              <a:gd name="connsiteY6" fmla="*/ 3518263 h 4902926"/>
              <a:gd name="connsiteX7" fmla="*/ 304800 w 6410736"/>
              <a:gd name="connsiteY7" fmla="*/ 2969623 h 4902926"/>
              <a:gd name="connsiteX8" fmla="*/ 0 w 6410736"/>
              <a:gd name="connsiteY8" fmla="*/ 2264229 h 4902926"/>
              <a:gd name="connsiteX9" fmla="*/ 60960 w 6410736"/>
              <a:gd name="connsiteY9" fmla="*/ 1759131 h 4902926"/>
              <a:gd name="connsiteX10" fmla="*/ 330926 w 6410736"/>
              <a:gd name="connsiteY10" fmla="*/ 1262743 h 4902926"/>
              <a:gd name="connsiteX11" fmla="*/ 583474 w 6410736"/>
              <a:gd name="connsiteY11" fmla="*/ 975360 h 4902926"/>
              <a:gd name="connsiteX12" fmla="*/ 992777 w 6410736"/>
              <a:gd name="connsiteY12" fmla="*/ 844731 h 4902926"/>
              <a:gd name="connsiteX13" fmla="*/ 1454331 w 6410736"/>
              <a:gd name="connsiteY13" fmla="*/ 888274 h 4902926"/>
              <a:gd name="connsiteX14" fmla="*/ 1915886 w 6410736"/>
              <a:gd name="connsiteY14" fmla="*/ 1053737 h 4902926"/>
              <a:gd name="connsiteX15" fmla="*/ 2229394 w 6410736"/>
              <a:gd name="connsiteY15" fmla="*/ 1262743 h 4902926"/>
              <a:gd name="connsiteX16" fmla="*/ 2447109 w 6410736"/>
              <a:gd name="connsiteY16" fmla="*/ 1463040 h 4902926"/>
              <a:gd name="connsiteX17" fmla="*/ 2542903 w 6410736"/>
              <a:gd name="connsiteY17" fmla="*/ 1158240 h 4902926"/>
              <a:gd name="connsiteX18" fmla="*/ 2664823 w 6410736"/>
              <a:gd name="connsiteY18" fmla="*/ 696686 h 4902926"/>
              <a:gd name="connsiteX19" fmla="*/ 2934789 w 6410736"/>
              <a:gd name="connsiteY19" fmla="*/ 365760 h 4902926"/>
              <a:gd name="connsiteX20" fmla="*/ 3291840 w 6410736"/>
              <a:gd name="connsiteY20" fmla="*/ 78377 h 4902926"/>
              <a:gd name="connsiteX21" fmla="*/ 3762103 w 6410736"/>
              <a:gd name="connsiteY21" fmla="*/ 0 h 4902926"/>
              <a:gd name="connsiteX22" fmla="*/ 4188823 w 6410736"/>
              <a:gd name="connsiteY22" fmla="*/ 113211 h 4902926"/>
              <a:gd name="connsiteX23" fmla="*/ 4737463 w 6410736"/>
              <a:gd name="connsiteY23" fmla="*/ 400594 h 4902926"/>
              <a:gd name="connsiteX24" fmla="*/ 5016137 w 6410736"/>
              <a:gd name="connsiteY24" fmla="*/ 818606 h 4902926"/>
              <a:gd name="connsiteX25" fmla="*/ 5120640 w 6410736"/>
              <a:gd name="connsiteY25" fmla="*/ 1210491 h 4902926"/>
              <a:gd name="connsiteX26" fmla="*/ 5138057 w 6410736"/>
              <a:gd name="connsiteY26" fmla="*/ 966651 h 4902926"/>
              <a:gd name="connsiteX27" fmla="*/ 5756366 w 6410736"/>
              <a:gd name="connsiteY27" fmla="*/ 1036320 h 4902926"/>
              <a:gd name="connsiteX28" fmla="*/ 5714387 w 6410736"/>
              <a:gd name="connsiteY28" fmla="*/ 1705315 h 4902926"/>
              <a:gd name="connsiteX29" fmla="*/ 6364401 w 6410736"/>
              <a:gd name="connsiteY29" fmla="*/ 1770153 h 4902926"/>
              <a:gd name="connsiteX30" fmla="*/ 6357257 w 6410736"/>
              <a:gd name="connsiteY30" fmla="*/ 2333897 h 4902926"/>
              <a:gd name="connsiteX31" fmla="*/ 5823585 w 6410736"/>
              <a:gd name="connsiteY31" fmla="*/ 2286953 h 4902926"/>
              <a:gd name="connsiteX32" fmla="*/ 5723029 w 6410736"/>
              <a:gd name="connsiteY32" fmla="*/ 2306274 h 4902926"/>
              <a:gd name="connsiteX33" fmla="*/ 5695406 w 6410736"/>
              <a:gd name="connsiteY33" fmla="*/ 4267200 h 4902926"/>
              <a:gd name="connsiteX34" fmla="*/ 5190309 w 6410736"/>
              <a:gd name="connsiteY34" fmla="*/ 4345577 h 4902926"/>
              <a:gd name="connsiteX35" fmla="*/ 5172891 w 6410736"/>
              <a:gd name="connsiteY35" fmla="*/ 2246811 h 4902926"/>
              <a:gd name="connsiteX36" fmla="*/ 5120640 w 6410736"/>
              <a:gd name="connsiteY36" fmla="*/ 2856411 h 4902926"/>
              <a:gd name="connsiteX37" fmla="*/ 4902926 w 6410736"/>
              <a:gd name="connsiteY37" fmla="*/ 3187337 h 4902926"/>
              <a:gd name="connsiteX38" fmla="*/ 4606834 w 6410736"/>
              <a:gd name="connsiteY38" fmla="*/ 3735977 h 4902926"/>
              <a:gd name="connsiteX39" fmla="*/ 4563291 w 6410736"/>
              <a:gd name="connsiteY39" fmla="*/ 3805646 h 4902926"/>
              <a:gd name="connsiteX40" fmla="*/ 4554583 w 6410736"/>
              <a:gd name="connsiteY40" fmla="*/ 3831771 h 4902926"/>
              <a:gd name="connsiteX41" fmla="*/ 4345577 w 6410736"/>
              <a:gd name="connsiteY41" fmla="*/ 4284617 h 4902926"/>
              <a:gd name="connsiteX42" fmla="*/ 4223657 w 6410736"/>
              <a:gd name="connsiteY42" fmla="*/ 4650377 h 4902926"/>
              <a:gd name="connsiteX43" fmla="*/ 4075611 w 6410736"/>
              <a:gd name="connsiteY43" fmla="*/ 4902926 h 4902926"/>
              <a:gd name="connsiteX0" fmla="*/ 4075611 w 6410736"/>
              <a:gd name="connsiteY0" fmla="*/ 4902926 h 4902926"/>
              <a:gd name="connsiteX1" fmla="*/ 3657600 w 6410736"/>
              <a:gd name="connsiteY1" fmla="*/ 4685211 h 4902926"/>
              <a:gd name="connsiteX2" fmla="*/ 3222171 w 6410736"/>
              <a:gd name="connsiteY2" fmla="*/ 4476206 h 4902926"/>
              <a:gd name="connsiteX3" fmla="*/ 2603863 w 6410736"/>
              <a:gd name="connsiteY3" fmla="*/ 4328160 h 4902926"/>
              <a:gd name="connsiteX4" fmla="*/ 1924594 w 6410736"/>
              <a:gd name="connsiteY4" fmla="*/ 4197531 h 4902926"/>
              <a:gd name="connsiteX5" fmla="*/ 1410789 w 6410736"/>
              <a:gd name="connsiteY5" fmla="*/ 3997234 h 4902926"/>
              <a:gd name="connsiteX6" fmla="*/ 783771 w 6410736"/>
              <a:gd name="connsiteY6" fmla="*/ 3518263 h 4902926"/>
              <a:gd name="connsiteX7" fmla="*/ 304800 w 6410736"/>
              <a:gd name="connsiteY7" fmla="*/ 2969623 h 4902926"/>
              <a:gd name="connsiteX8" fmla="*/ 0 w 6410736"/>
              <a:gd name="connsiteY8" fmla="*/ 2264229 h 4902926"/>
              <a:gd name="connsiteX9" fmla="*/ 60960 w 6410736"/>
              <a:gd name="connsiteY9" fmla="*/ 1759131 h 4902926"/>
              <a:gd name="connsiteX10" fmla="*/ 330926 w 6410736"/>
              <a:gd name="connsiteY10" fmla="*/ 1262743 h 4902926"/>
              <a:gd name="connsiteX11" fmla="*/ 583474 w 6410736"/>
              <a:gd name="connsiteY11" fmla="*/ 975360 h 4902926"/>
              <a:gd name="connsiteX12" fmla="*/ 992777 w 6410736"/>
              <a:gd name="connsiteY12" fmla="*/ 844731 h 4902926"/>
              <a:gd name="connsiteX13" fmla="*/ 1454331 w 6410736"/>
              <a:gd name="connsiteY13" fmla="*/ 888274 h 4902926"/>
              <a:gd name="connsiteX14" fmla="*/ 1915886 w 6410736"/>
              <a:gd name="connsiteY14" fmla="*/ 1053737 h 4902926"/>
              <a:gd name="connsiteX15" fmla="*/ 2229394 w 6410736"/>
              <a:gd name="connsiteY15" fmla="*/ 1262743 h 4902926"/>
              <a:gd name="connsiteX16" fmla="*/ 2447109 w 6410736"/>
              <a:gd name="connsiteY16" fmla="*/ 1463040 h 4902926"/>
              <a:gd name="connsiteX17" fmla="*/ 2542903 w 6410736"/>
              <a:gd name="connsiteY17" fmla="*/ 1158240 h 4902926"/>
              <a:gd name="connsiteX18" fmla="*/ 2664823 w 6410736"/>
              <a:gd name="connsiteY18" fmla="*/ 696686 h 4902926"/>
              <a:gd name="connsiteX19" fmla="*/ 2934789 w 6410736"/>
              <a:gd name="connsiteY19" fmla="*/ 365760 h 4902926"/>
              <a:gd name="connsiteX20" fmla="*/ 3291840 w 6410736"/>
              <a:gd name="connsiteY20" fmla="*/ 78377 h 4902926"/>
              <a:gd name="connsiteX21" fmla="*/ 3762103 w 6410736"/>
              <a:gd name="connsiteY21" fmla="*/ 0 h 4902926"/>
              <a:gd name="connsiteX22" fmla="*/ 4188823 w 6410736"/>
              <a:gd name="connsiteY22" fmla="*/ 113211 h 4902926"/>
              <a:gd name="connsiteX23" fmla="*/ 4737463 w 6410736"/>
              <a:gd name="connsiteY23" fmla="*/ 400594 h 4902926"/>
              <a:gd name="connsiteX24" fmla="*/ 5016137 w 6410736"/>
              <a:gd name="connsiteY24" fmla="*/ 818606 h 4902926"/>
              <a:gd name="connsiteX25" fmla="*/ 5120640 w 6410736"/>
              <a:gd name="connsiteY25" fmla="*/ 1210491 h 4902926"/>
              <a:gd name="connsiteX26" fmla="*/ 5138057 w 6410736"/>
              <a:gd name="connsiteY26" fmla="*/ 966651 h 4902926"/>
              <a:gd name="connsiteX27" fmla="*/ 5756366 w 6410736"/>
              <a:gd name="connsiteY27" fmla="*/ 1036320 h 4902926"/>
              <a:gd name="connsiteX28" fmla="*/ 5714387 w 6410736"/>
              <a:gd name="connsiteY28" fmla="*/ 1705315 h 4902926"/>
              <a:gd name="connsiteX29" fmla="*/ 6364401 w 6410736"/>
              <a:gd name="connsiteY29" fmla="*/ 1770153 h 4902926"/>
              <a:gd name="connsiteX30" fmla="*/ 6357257 w 6410736"/>
              <a:gd name="connsiteY30" fmla="*/ 2333897 h 4902926"/>
              <a:gd name="connsiteX31" fmla="*/ 5823585 w 6410736"/>
              <a:gd name="connsiteY31" fmla="*/ 2286953 h 4902926"/>
              <a:gd name="connsiteX32" fmla="*/ 5723029 w 6410736"/>
              <a:gd name="connsiteY32" fmla="*/ 2306274 h 4902926"/>
              <a:gd name="connsiteX33" fmla="*/ 5695406 w 6410736"/>
              <a:gd name="connsiteY33" fmla="*/ 4267200 h 4902926"/>
              <a:gd name="connsiteX34" fmla="*/ 5190309 w 6410736"/>
              <a:gd name="connsiteY34" fmla="*/ 4345577 h 4902926"/>
              <a:gd name="connsiteX35" fmla="*/ 5153841 w 6410736"/>
              <a:gd name="connsiteY35" fmla="*/ 2532561 h 4902926"/>
              <a:gd name="connsiteX36" fmla="*/ 5120640 w 6410736"/>
              <a:gd name="connsiteY36" fmla="*/ 2856411 h 4902926"/>
              <a:gd name="connsiteX37" fmla="*/ 4902926 w 6410736"/>
              <a:gd name="connsiteY37" fmla="*/ 3187337 h 4902926"/>
              <a:gd name="connsiteX38" fmla="*/ 4606834 w 6410736"/>
              <a:gd name="connsiteY38" fmla="*/ 3735977 h 4902926"/>
              <a:gd name="connsiteX39" fmla="*/ 4563291 w 6410736"/>
              <a:gd name="connsiteY39" fmla="*/ 3805646 h 4902926"/>
              <a:gd name="connsiteX40" fmla="*/ 4554583 w 6410736"/>
              <a:gd name="connsiteY40" fmla="*/ 3831771 h 4902926"/>
              <a:gd name="connsiteX41" fmla="*/ 4345577 w 6410736"/>
              <a:gd name="connsiteY41" fmla="*/ 4284617 h 4902926"/>
              <a:gd name="connsiteX42" fmla="*/ 4223657 w 6410736"/>
              <a:gd name="connsiteY42" fmla="*/ 4650377 h 4902926"/>
              <a:gd name="connsiteX43" fmla="*/ 4075611 w 6410736"/>
              <a:gd name="connsiteY43" fmla="*/ 4902926 h 4902926"/>
              <a:gd name="connsiteX0" fmla="*/ 4075611 w 6410736"/>
              <a:gd name="connsiteY0" fmla="*/ 4902926 h 4902926"/>
              <a:gd name="connsiteX1" fmla="*/ 3657600 w 6410736"/>
              <a:gd name="connsiteY1" fmla="*/ 4685211 h 4902926"/>
              <a:gd name="connsiteX2" fmla="*/ 3222171 w 6410736"/>
              <a:gd name="connsiteY2" fmla="*/ 4476206 h 4902926"/>
              <a:gd name="connsiteX3" fmla="*/ 2603863 w 6410736"/>
              <a:gd name="connsiteY3" fmla="*/ 4328160 h 4902926"/>
              <a:gd name="connsiteX4" fmla="*/ 1924594 w 6410736"/>
              <a:gd name="connsiteY4" fmla="*/ 4197531 h 4902926"/>
              <a:gd name="connsiteX5" fmla="*/ 1410789 w 6410736"/>
              <a:gd name="connsiteY5" fmla="*/ 3997234 h 4902926"/>
              <a:gd name="connsiteX6" fmla="*/ 783771 w 6410736"/>
              <a:gd name="connsiteY6" fmla="*/ 3518263 h 4902926"/>
              <a:gd name="connsiteX7" fmla="*/ 304800 w 6410736"/>
              <a:gd name="connsiteY7" fmla="*/ 2969623 h 4902926"/>
              <a:gd name="connsiteX8" fmla="*/ 0 w 6410736"/>
              <a:gd name="connsiteY8" fmla="*/ 2264229 h 4902926"/>
              <a:gd name="connsiteX9" fmla="*/ 60960 w 6410736"/>
              <a:gd name="connsiteY9" fmla="*/ 1759131 h 4902926"/>
              <a:gd name="connsiteX10" fmla="*/ 330926 w 6410736"/>
              <a:gd name="connsiteY10" fmla="*/ 1262743 h 4902926"/>
              <a:gd name="connsiteX11" fmla="*/ 583474 w 6410736"/>
              <a:gd name="connsiteY11" fmla="*/ 975360 h 4902926"/>
              <a:gd name="connsiteX12" fmla="*/ 992777 w 6410736"/>
              <a:gd name="connsiteY12" fmla="*/ 844731 h 4902926"/>
              <a:gd name="connsiteX13" fmla="*/ 1454331 w 6410736"/>
              <a:gd name="connsiteY13" fmla="*/ 888274 h 4902926"/>
              <a:gd name="connsiteX14" fmla="*/ 1915886 w 6410736"/>
              <a:gd name="connsiteY14" fmla="*/ 1053737 h 4902926"/>
              <a:gd name="connsiteX15" fmla="*/ 2229394 w 6410736"/>
              <a:gd name="connsiteY15" fmla="*/ 1262743 h 4902926"/>
              <a:gd name="connsiteX16" fmla="*/ 2447109 w 6410736"/>
              <a:gd name="connsiteY16" fmla="*/ 1463040 h 4902926"/>
              <a:gd name="connsiteX17" fmla="*/ 2542903 w 6410736"/>
              <a:gd name="connsiteY17" fmla="*/ 1158240 h 4902926"/>
              <a:gd name="connsiteX18" fmla="*/ 2664823 w 6410736"/>
              <a:gd name="connsiteY18" fmla="*/ 696686 h 4902926"/>
              <a:gd name="connsiteX19" fmla="*/ 2934789 w 6410736"/>
              <a:gd name="connsiteY19" fmla="*/ 365760 h 4902926"/>
              <a:gd name="connsiteX20" fmla="*/ 3291840 w 6410736"/>
              <a:gd name="connsiteY20" fmla="*/ 78377 h 4902926"/>
              <a:gd name="connsiteX21" fmla="*/ 3762103 w 6410736"/>
              <a:gd name="connsiteY21" fmla="*/ 0 h 4902926"/>
              <a:gd name="connsiteX22" fmla="*/ 4188823 w 6410736"/>
              <a:gd name="connsiteY22" fmla="*/ 113211 h 4902926"/>
              <a:gd name="connsiteX23" fmla="*/ 4737463 w 6410736"/>
              <a:gd name="connsiteY23" fmla="*/ 400594 h 4902926"/>
              <a:gd name="connsiteX24" fmla="*/ 5016137 w 6410736"/>
              <a:gd name="connsiteY24" fmla="*/ 818606 h 4902926"/>
              <a:gd name="connsiteX25" fmla="*/ 5120640 w 6410736"/>
              <a:gd name="connsiteY25" fmla="*/ 1210491 h 4902926"/>
              <a:gd name="connsiteX26" fmla="*/ 5138057 w 6410736"/>
              <a:gd name="connsiteY26" fmla="*/ 966651 h 4902926"/>
              <a:gd name="connsiteX27" fmla="*/ 5756366 w 6410736"/>
              <a:gd name="connsiteY27" fmla="*/ 1036320 h 4902926"/>
              <a:gd name="connsiteX28" fmla="*/ 5714387 w 6410736"/>
              <a:gd name="connsiteY28" fmla="*/ 1705315 h 4902926"/>
              <a:gd name="connsiteX29" fmla="*/ 6364401 w 6410736"/>
              <a:gd name="connsiteY29" fmla="*/ 1770153 h 4902926"/>
              <a:gd name="connsiteX30" fmla="*/ 6357257 w 6410736"/>
              <a:gd name="connsiteY30" fmla="*/ 2333897 h 4902926"/>
              <a:gd name="connsiteX31" fmla="*/ 5823585 w 6410736"/>
              <a:gd name="connsiteY31" fmla="*/ 2286953 h 4902926"/>
              <a:gd name="connsiteX32" fmla="*/ 5723029 w 6410736"/>
              <a:gd name="connsiteY32" fmla="*/ 2306274 h 4902926"/>
              <a:gd name="connsiteX33" fmla="*/ 5695406 w 6410736"/>
              <a:gd name="connsiteY33" fmla="*/ 4267200 h 4902926"/>
              <a:gd name="connsiteX34" fmla="*/ 5190309 w 6410736"/>
              <a:gd name="connsiteY34" fmla="*/ 4345577 h 4902926"/>
              <a:gd name="connsiteX35" fmla="*/ 5153841 w 6410736"/>
              <a:gd name="connsiteY35" fmla="*/ 2532561 h 4902926"/>
              <a:gd name="connsiteX36" fmla="*/ 5080159 w 6410736"/>
              <a:gd name="connsiteY36" fmla="*/ 2842124 h 4902926"/>
              <a:gd name="connsiteX37" fmla="*/ 4902926 w 6410736"/>
              <a:gd name="connsiteY37" fmla="*/ 3187337 h 4902926"/>
              <a:gd name="connsiteX38" fmla="*/ 4606834 w 6410736"/>
              <a:gd name="connsiteY38" fmla="*/ 3735977 h 4902926"/>
              <a:gd name="connsiteX39" fmla="*/ 4563291 w 6410736"/>
              <a:gd name="connsiteY39" fmla="*/ 3805646 h 4902926"/>
              <a:gd name="connsiteX40" fmla="*/ 4554583 w 6410736"/>
              <a:gd name="connsiteY40" fmla="*/ 3831771 h 4902926"/>
              <a:gd name="connsiteX41" fmla="*/ 4345577 w 6410736"/>
              <a:gd name="connsiteY41" fmla="*/ 4284617 h 4902926"/>
              <a:gd name="connsiteX42" fmla="*/ 4223657 w 6410736"/>
              <a:gd name="connsiteY42" fmla="*/ 4650377 h 4902926"/>
              <a:gd name="connsiteX43" fmla="*/ 4075611 w 6410736"/>
              <a:gd name="connsiteY43" fmla="*/ 4902926 h 4902926"/>
              <a:gd name="connsiteX0" fmla="*/ 4075611 w 6410736"/>
              <a:gd name="connsiteY0" fmla="*/ 4902926 h 4902926"/>
              <a:gd name="connsiteX1" fmla="*/ 3657600 w 6410736"/>
              <a:gd name="connsiteY1" fmla="*/ 4685211 h 4902926"/>
              <a:gd name="connsiteX2" fmla="*/ 3222171 w 6410736"/>
              <a:gd name="connsiteY2" fmla="*/ 4476206 h 4902926"/>
              <a:gd name="connsiteX3" fmla="*/ 2603863 w 6410736"/>
              <a:gd name="connsiteY3" fmla="*/ 4328160 h 4902926"/>
              <a:gd name="connsiteX4" fmla="*/ 1924594 w 6410736"/>
              <a:gd name="connsiteY4" fmla="*/ 4197531 h 4902926"/>
              <a:gd name="connsiteX5" fmla="*/ 1410789 w 6410736"/>
              <a:gd name="connsiteY5" fmla="*/ 3997234 h 4902926"/>
              <a:gd name="connsiteX6" fmla="*/ 783771 w 6410736"/>
              <a:gd name="connsiteY6" fmla="*/ 3518263 h 4902926"/>
              <a:gd name="connsiteX7" fmla="*/ 304800 w 6410736"/>
              <a:gd name="connsiteY7" fmla="*/ 2969623 h 4902926"/>
              <a:gd name="connsiteX8" fmla="*/ 0 w 6410736"/>
              <a:gd name="connsiteY8" fmla="*/ 2264229 h 4902926"/>
              <a:gd name="connsiteX9" fmla="*/ 60960 w 6410736"/>
              <a:gd name="connsiteY9" fmla="*/ 1759131 h 4902926"/>
              <a:gd name="connsiteX10" fmla="*/ 330926 w 6410736"/>
              <a:gd name="connsiteY10" fmla="*/ 1262743 h 4902926"/>
              <a:gd name="connsiteX11" fmla="*/ 583474 w 6410736"/>
              <a:gd name="connsiteY11" fmla="*/ 975360 h 4902926"/>
              <a:gd name="connsiteX12" fmla="*/ 992777 w 6410736"/>
              <a:gd name="connsiteY12" fmla="*/ 844731 h 4902926"/>
              <a:gd name="connsiteX13" fmla="*/ 1454331 w 6410736"/>
              <a:gd name="connsiteY13" fmla="*/ 888274 h 4902926"/>
              <a:gd name="connsiteX14" fmla="*/ 1915886 w 6410736"/>
              <a:gd name="connsiteY14" fmla="*/ 1053737 h 4902926"/>
              <a:gd name="connsiteX15" fmla="*/ 2229394 w 6410736"/>
              <a:gd name="connsiteY15" fmla="*/ 1262743 h 4902926"/>
              <a:gd name="connsiteX16" fmla="*/ 2447109 w 6410736"/>
              <a:gd name="connsiteY16" fmla="*/ 1463040 h 4902926"/>
              <a:gd name="connsiteX17" fmla="*/ 2542903 w 6410736"/>
              <a:gd name="connsiteY17" fmla="*/ 1158240 h 4902926"/>
              <a:gd name="connsiteX18" fmla="*/ 2664823 w 6410736"/>
              <a:gd name="connsiteY18" fmla="*/ 696686 h 4902926"/>
              <a:gd name="connsiteX19" fmla="*/ 2934789 w 6410736"/>
              <a:gd name="connsiteY19" fmla="*/ 365760 h 4902926"/>
              <a:gd name="connsiteX20" fmla="*/ 3291840 w 6410736"/>
              <a:gd name="connsiteY20" fmla="*/ 78377 h 4902926"/>
              <a:gd name="connsiteX21" fmla="*/ 3762103 w 6410736"/>
              <a:gd name="connsiteY21" fmla="*/ 0 h 4902926"/>
              <a:gd name="connsiteX22" fmla="*/ 4188823 w 6410736"/>
              <a:gd name="connsiteY22" fmla="*/ 113211 h 4902926"/>
              <a:gd name="connsiteX23" fmla="*/ 4737463 w 6410736"/>
              <a:gd name="connsiteY23" fmla="*/ 400594 h 4902926"/>
              <a:gd name="connsiteX24" fmla="*/ 5016137 w 6410736"/>
              <a:gd name="connsiteY24" fmla="*/ 818606 h 4902926"/>
              <a:gd name="connsiteX25" fmla="*/ 5120640 w 6410736"/>
              <a:gd name="connsiteY25" fmla="*/ 1210491 h 4902926"/>
              <a:gd name="connsiteX26" fmla="*/ 5138057 w 6410736"/>
              <a:gd name="connsiteY26" fmla="*/ 966651 h 4902926"/>
              <a:gd name="connsiteX27" fmla="*/ 5756366 w 6410736"/>
              <a:gd name="connsiteY27" fmla="*/ 1036320 h 4902926"/>
              <a:gd name="connsiteX28" fmla="*/ 5714387 w 6410736"/>
              <a:gd name="connsiteY28" fmla="*/ 1705315 h 4902926"/>
              <a:gd name="connsiteX29" fmla="*/ 6364401 w 6410736"/>
              <a:gd name="connsiteY29" fmla="*/ 1770153 h 4902926"/>
              <a:gd name="connsiteX30" fmla="*/ 6357257 w 6410736"/>
              <a:gd name="connsiteY30" fmla="*/ 2333897 h 4902926"/>
              <a:gd name="connsiteX31" fmla="*/ 5823585 w 6410736"/>
              <a:gd name="connsiteY31" fmla="*/ 2286953 h 4902926"/>
              <a:gd name="connsiteX32" fmla="*/ 5723029 w 6410736"/>
              <a:gd name="connsiteY32" fmla="*/ 2306274 h 4902926"/>
              <a:gd name="connsiteX33" fmla="*/ 5697787 w 6410736"/>
              <a:gd name="connsiteY33" fmla="*/ 4252912 h 4902926"/>
              <a:gd name="connsiteX34" fmla="*/ 5190309 w 6410736"/>
              <a:gd name="connsiteY34" fmla="*/ 4345577 h 4902926"/>
              <a:gd name="connsiteX35" fmla="*/ 5153841 w 6410736"/>
              <a:gd name="connsiteY35" fmla="*/ 2532561 h 4902926"/>
              <a:gd name="connsiteX36" fmla="*/ 5080159 w 6410736"/>
              <a:gd name="connsiteY36" fmla="*/ 2842124 h 4902926"/>
              <a:gd name="connsiteX37" fmla="*/ 4902926 w 6410736"/>
              <a:gd name="connsiteY37" fmla="*/ 3187337 h 4902926"/>
              <a:gd name="connsiteX38" fmla="*/ 4606834 w 6410736"/>
              <a:gd name="connsiteY38" fmla="*/ 3735977 h 4902926"/>
              <a:gd name="connsiteX39" fmla="*/ 4563291 w 6410736"/>
              <a:gd name="connsiteY39" fmla="*/ 3805646 h 4902926"/>
              <a:gd name="connsiteX40" fmla="*/ 4554583 w 6410736"/>
              <a:gd name="connsiteY40" fmla="*/ 3831771 h 4902926"/>
              <a:gd name="connsiteX41" fmla="*/ 4345577 w 6410736"/>
              <a:gd name="connsiteY41" fmla="*/ 4284617 h 4902926"/>
              <a:gd name="connsiteX42" fmla="*/ 4223657 w 6410736"/>
              <a:gd name="connsiteY42" fmla="*/ 4650377 h 4902926"/>
              <a:gd name="connsiteX43" fmla="*/ 4075611 w 6410736"/>
              <a:gd name="connsiteY43" fmla="*/ 4902926 h 4902926"/>
              <a:gd name="connsiteX0" fmla="*/ 4075611 w 6410736"/>
              <a:gd name="connsiteY0" fmla="*/ 4902926 h 4902926"/>
              <a:gd name="connsiteX1" fmla="*/ 3657600 w 6410736"/>
              <a:gd name="connsiteY1" fmla="*/ 4685211 h 4902926"/>
              <a:gd name="connsiteX2" fmla="*/ 3222171 w 6410736"/>
              <a:gd name="connsiteY2" fmla="*/ 4476206 h 4902926"/>
              <a:gd name="connsiteX3" fmla="*/ 2603863 w 6410736"/>
              <a:gd name="connsiteY3" fmla="*/ 4328160 h 4902926"/>
              <a:gd name="connsiteX4" fmla="*/ 1924594 w 6410736"/>
              <a:gd name="connsiteY4" fmla="*/ 4197531 h 4902926"/>
              <a:gd name="connsiteX5" fmla="*/ 1410789 w 6410736"/>
              <a:gd name="connsiteY5" fmla="*/ 3997234 h 4902926"/>
              <a:gd name="connsiteX6" fmla="*/ 783771 w 6410736"/>
              <a:gd name="connsiteY6" fmla="*/ 3518263 h 4902926"/>
              <a:gd name="connsiteX7" fmla="*/ 304800 w 6410736"/>
              <a:gd name="connsiteY7" fmla="*/ 2969623 h 4902926"/>
              <a:gd name="connsiteX8" fmla="*/ 0 w 6410736"/>
              <a:gd name="connsiteY8" fmla="*/ 2264229 h 4902926"/>
              <a:gd name="connsiteX9" fmla="*/ 60960 w 6410736"/>
              <a:gd name="connsiteY9" fmla="*/ 1759131 h 4902926"/>
              <a:gd name="connsiteX10" fmla="*/ 330926 w 6410736"/>
              <a:gd name="connsiteY10" fmla="*/ 1262743 h 4902926"/>
              <a:gd name="connsiteX11" fmla="*/ 583474 w 6410736"/>
              <a:gd name="connsiteY11" fmla="*/ 975360 h 4902926"/>
              <a:gd name="connsiteX12" fmla="*/ 992777 w 6410736"/>
              <a:gd name="connsiteY12" fmla="*/ 844731 h 4902926"/>
              <a:gd name="connsiteX13" fmla="*/ 1454331 w 6410736"/>
              <a:gd name="connsiteY13" fmla="*/ 888274 h 4902926"/>
              <a:gd name="connsiteX14" fmla="*/ 1915886 w 6410736"/>
              <a:gd name="connsiteY14" fmla="*/ 1053737 h 4902926"/>
              <a:gd name="connsiteX15" fmla="*/ 2229394 w 6410736"/>
              <a:gd name="connsiteY15" fmla="*/ 1262743 h 4902926"/>
              <a:gd name="connsiteX16" fmla="*/ 2447109 w 6410736"/>
              <a:gd name="connsiteY16" fmla="*/ 1463040 h 4902926"/>
              <a:gd name="connsiteX17" fmla="*/ 2542903 w 6410736"/>
              <a:gd name="connsiteY17" fmla="*/ 1158240 h 4902926"/>
              <a:gd name="connsiteX18" fmla="*/ 2664823 w 6410736"/>
              <a:gd name="connsiteY18" fmla="*/ 696686 h 4902926"/>
              <a:gd name="connsiteX19" fmla="*/ 2934789 w 6410736"/>
              <a:gd name="connsiteY19" fmla="*/ 365760 h 4902926"/>
              <a:gd name="connsiteX20" fmla="*/ 3291840 w 6410736"/>
              <a:gd name="connsiteY20" fmla="*/ 78377 h 4902926"/>
              <a:gd name="connsiteX21" fmla="*/ 3762103 w 6410736"/>
              <a:gd name="connsiteY21" fmla="*/ 0 h 4902926"/>
              <a:gd name="connsiteX22" fmla="*/ 4188823 w 6410736"/>
              <a:gd name="connsiteY22" fmla="*/ 113211 h 4902926"/>
              <a:gd name="connsiteX23" fmla="*/ 4737463 w 6410736"/>
              <a:gd name="connsiteY23" fmla="*/ 400594 h 4902926"/>
              <a:gd name="connsiteX24" fmla="*/ 5016137 w 6410736"/>
              <a:gd name="connsiteY24" fmla="*/ 818606 h 4902926"/>
              <a:gd name="connsiteX25" fmla="*/ 5120640 w 6410736"/>
              <a:gd name="connsiteY25" fmla="*/ 1210491 h 4902926"/>
              <a:gd name="connsiteX26" fmla="*/ 5138057 w 6410736"/>
              <a:gd name="connsiteY26" fmla="*/ 966651 h 4902926"/>
              <a:gd name="connsiteX27" fmla="*/ 5756366 w 6410736"/>
              <a:gd name="connsiteY27" fmla="*/ 1036320 h 4902926"/>
              <a:gd name="connsiteX28" fmla="*/ 5714387 w 6410736"/>
              <a:gd name="connsiteY28" fmla="*/ 1705315 h 4902926"/>
              <a:gd name="connsiteX29" fmla="*/ 6364401 w 6410736"/>
              <a:gd name="connsiteY29" fmla="*/ 1770153 h 4902926"/>
              <a:gd name="connsiteX30" fmla="*/ 6357257 w 6410736"/>
              <a:gd name="connsiteY30" fmla="*/ 2333897 h 4902926"/>
              <a:gd name="connsiteX31" fmla="*/ 5823585 w 6410736"/>
              <a:gd name="connsiteY31" fmla="*/ 2286953 h 4902926"/>
              <a:gd name="connsiteX32" fmla="*/ 5723029 w 6410736"/>
              <a:gd name="connsiteY32" fmla="*/ 2306274 h 4902926"/>
              <a:gd name="connsiteX33" fmla="*/ 5697787 w 6410736"/>
              <a:gd name="connsiteY33" fmla="*/ 4252912 h 4902926"/>
              <a:gd name="connsiteX34" fmla="*/ 5180784 w 6410736"/>
              <a:gd name="connsiteY34" fmla="*/ 4333671 h 4902926"/>
              <a:gd name="connsiteX35" fmla="*/ 5153841 w 6410736"/>
              <a:gd name="connsiteY35" fmla="*/ 2532561 h 4902926"/>
              <a:gd name="connsiteX36" fmla="*/ 5080159 w 6410736"/>
              <a:gd name="connsiteY36" fmla="*/ 2842124 h 4902926"/>
              <a:gd name="connsiteX37" fmla="*/ 4902926 w 6410736"/>
              <a:gd name="connsiteY37" fmla="*/ 3187337 h 4902926"/>
              <a:gd name="connsiteX38" fmla="*/ 4606834 w 6410736"/>
              <a:gd name="connsiteY38" fmla="*/ 3735977 h 4902926"/>
              <a:gd name="connsiteX39" fmla="*/ 4563291 w 6410736"/>
              <a:gd name="connsiteY39" fmla="*/ 3805646 h 4902926"/>
              <a:gd name="connsiteX40" fmla="*/ 4554583 w 6410736"/>
              <a:gd name="connsiteY40" fmla="*/ 3831771 h 4902926"/>
              <a:gd name="connsiteX41" fmla="*/ 4345577 w 6410736"/>
              <a:gd name="connsiteY41" fmla="*/ 4284617 h 4902926"/>
              <a:gd name="connsiteX42" fmla="*/ 4223657 w 6410736"/>
              <a:gd name="connsiteY42" fmla="*/ 4650377 h 4902926"/>
              <a:gd name="connsiteX43" fmla="*/ 4075611 w 6410736"/>
              <a:gd name="connsiteY43" fmla="*/ 4902926 h 4902926"/>
              <a:gd name="connsiteX0" fmla="*/ 4075611 w 6410736"/>
              <a:gd name="connsiteY0" fmla="*/ 4902926 h 4902926"/>
              <a:gd name="connsiteX1" fmla="*/ 3657600 w 6410736"/>
              <a:gd name="connsiteY1" fmla="*/ 4685211 h 4902926"/>
              <a:gd name="connsiteX2" fmla="*/ 3222171 w 6410736"/>
              <a:gd name="connsiteY2" fmla="*/ 4476206 h 4902926"/>
              <a:gd name="connsiteX3" fmla="*/ 2603863 w 6410736"/>
              <a:gd name="connsiteY3" fmla="*/ 4328160 h 4902926"/>
              <a:gd name="connsiteX4" fmla="*/ 1924594 w 6410736"/>
              <a:gd name="connsiteY4" fmla="*/ 4197531 h 4902926"/>
              <a:gd name="connsiteX5" fmla="*/ 1410789 w 6410736"/>
              <a:gd name="connsiteY5" fmla="*/ 3997234 h 4902926"/>
              <a:gd name="connsiteX6" fmla="*/ 783771 w 6410736"/>
              <a:gd name="connsiteY6" fmla="*/ 3518263 h 4902926"/>
              <a:gd name="connsiteX7" fmla="*/ 304800 w 6410736"/>
              <a:gd name="connsiteY7" fmla="*/ 2969623 h 4902926"/>
              <a:gd name="connsiteX8" fmla="*/ 0 w 6410736"/>
              <a:gd name="connsiteY8" fmla="*/ 2264229 h 4902926"/>
              <a:gd name="connsiteX9" fmla="*/ 60960 w 6410736"/>
              <a:gd name="connsiteY9" fmla="*/ 1759131 h 4902926"/>
              <a:gd name="connsiteX10" fmla="*/ 330926 w 6410736"/>
              <a:gd name="connsiteY10" fmla="*/ 1262743 h 4902926"/>
              <a:gd name="connsiteX11" fmla="*/ 583474 w 6410736"/>
              <a:gd name="connsiteY11" fmla="*/ 975360 h 4902926"/>
              <a:gd name="connsiteX12" fmla="*/ 992777 w 6410736"/>
              <a:gd name="connsiteY12" fmla="*/ 844731 h 4902926"/>
              <a:gd name="connsiteX13" fmla="*/ 1454331 w 6410736"/>
              <a:gd name="connsiteY13" fmla="*/ 888274 h 4902926"/>
              <a:gd name="connsiteX14" fmla="*/ 1915886 w 6410736"/>
              <a:gd name="connsiteY14" fmla="*/ 1053737 h 4902926"/>
              <a:gd name="connsiteX15" fmla="*/ 2229394 w 6410736"/>
              <a:gd name="connsiteY15" fmla="*/ 1262743 h 4902926"/>
              <a:gd name="connsiteX16" fmla="*/ 2447109 w 6410736"/>
              <a:gd name="connsiteY16" fmla="*/ 1463040 h 4902926"/>
              <a:gd name="connsiteX17" fmla="*/ 2542903 w 6410736"/>
              <a:gd name="connsiteY17" fmla="*/ 1158240 h 4902926"/>
              <a:gd name="connsiteX18" fmla="*/ 2664823 w 6410736"/>
              <a:gd name="connsiteY18" fmla="*/ 696686 h 4902926"/>
              <a:gd name="connsiteX19" fmla="*/ 2934789 w 6410736"/>
              <a:gd name="connsiteY19" fmla="*/ 365760 h 4902926"/>
              <a:gd name="connsiteX20" fmla="*/ 3291840 w 6410736"/>
              <a:gd name="connsiteY20" fmla="*/ 78377 h 4902926"/>
              <a:gd name="connsiteX21" fmla="*/ 3762103 w 6410736"/>
              <a:gd name="connsiteY21" fmla="*/ 0 h 4902926"/>
              <a:gd name="connsiteX22" fmla="*/ 4188823 w 6410736"/>
              <a:gd name="connsiteY22" fmla="*/ 113211 h 4902926"/>
              <a:gd name="connsiteX23" fmla="*/ 4737463 w 6410736"/>
              <a:gd name="connsiteY23" fmla="*/ 400594 h 4902926"/>
              <a:gd name="connsiteX24" fmla="*/ 5016137 w 6410736"/>
              <a:gd name="connsiteY24" fmla="*/ 818606 h 4902926"/>
              <a:gd name="connsiteX25" fmla="*/ 5120640 w 6410736"/>
              <a:gd name="connsiteY25" fmla="*/ 1210491 h 4902926"/>
              <a:gd name="connsiteX26" fmla="*/ 5138057 w 6410736"/>
              <a:gd name="connsiteY26" fmla="*/ 966651 h 4902926"/>
              <a:gd name="connsiteX27" fmla="*/ 5756366 w 6410736"/>
              <a:gd name="connsiteY27" fmla="*/ 1036320 h 4902926"/>
              <a:gd name="connsiteX28" fmla="*/ 5714387 w 6410736"/>
              <a:gd name="connsiteY28" fmla="*/ 1705315 h 4902926"/>
              <a:gd name="connsiteX29" fmla="*/ 6364401 w 6410736"/>
              <a:gd name="connsiteY29" fmla="*/ 1770153 h 4902926"/>
              <a:gd name="connsiteX30" fmla="*/ 6357257 w 6410736"/>
              <a:gd name="connsiteY30" fmla="*/ 2333897 h 4902926"/>
              <a:gd name="connsiteX31" fmla="*/ 5823585 w 6410736"/>
              <a:gd name="connsiteY31" fmla="*/ 2286953 h 4902926"/>
              <a:gd name="connsiteX32" fmla="*/ 5723029 w 6410736"/>
              <a:gd name="connsiteY32" fmla="*/ 2306274 h 4902926"/>
              <a:gd name="connsiteX33" fmla="*/ 5697787 w 6410736"/>
              <a:gd name="connsiteY33" fmla="*/ 4252912 h 4902926"/>
              <a:gd name="connsiteX34" fmla="*/ 5180784 w 6410736"/>
              <a:gd name="connsiteY34" fmla="*/ 4333671 h 4902926"/>
              <a:gd name="connsiteX35" fmla="*/ 5153841 w 6410736"/>
              <a:gd name="connsiteY35" fmla="*/ 2532561 h 4902926"/>
              <a:gd name="connsiteX36" fmla="*/ 5080159 w 6410736"/>
              <a:gd name="connsiteY36" fmla="*/ 2842124 h 4902926"/>
              <a:gd name="connsiteX37" fmla="*/ 4902926 w 6410736"/>
              <a:gd name="connsiteY37" fmla="*/ 3187337 h 4902926"/>
              <a:gd name="connsiteX38" fmla="*/ 4606834 w 6410736"/>
              <a:gd name="connsiteY38" fmla="*/ 3735977 h 4902926"/>
              <a:gd name="connsiteX39" fmla="*/ 4554583 w 6410736"/>
              <a:gd name="connsiteY39" fmla="*/ 3831771 h 4902926"/>
              <a:gd name="connsiteX40" fmla="*/ 4345577 w 6410736"/>
              <a:gd name="connsiteY40" fmla="*/ 4284617 h 4902926"/>
              <a:gd name="connsiteX41" fmla="*/ 4223657 w 6410736"/>
              <a:gd name="connsiteY41" fmla="*/ 4650377 h 4902926"/>
              <a:gd name="connsiteX42" fmla="*/ 4075611 w 6410736"/>
              <a:gd name="connsiteY42" fmla="*/ 4902926 h 4902926"/>
              <a:gd name="connsiteX0" fmla="*/ 4075611 w 6410736"/>
              <a:gd name="connsiteY0" fmla="*/ 4902926 h 4902926"/>
              <a:gd name="connsiteX1" fmla="*/ 3657600 w 6410736"/>
              <a:gd name="connsiteY1" fmla="*/ 4685211 h 4902926"/>
              <a:gd name="connsiteX2" fmla="*/ 3222171 w 6410736"/>
              <a:gd name="connsiteY2" fmla="*/ 4476206 h 4902926"/>
              <a:gd name="connsiteX3" fmla="*/ 2603863 w 6410736"/>
              <a:gd name="connsiteY3" fmla="*/ 4328160 h 4902926"/>
              <a:gd name="connsiteX4" fmla="*/ 1924594 w 6410736"/>
              <a:gd name="connsiteY4" fmla="*/ 4197531 h 4902926"/>
              <a:gd name="connsiteX5" fmla="*/ 1410789 w 6410736"/>
              <a:gd name="connsiteY5" fmla="*/ 3997234 h 4902926"/>
              <a:gd name="connsiteX6" fmla="*/ 783771 w 6410736"/>
              <a:gd name="connsiteY6" fmla="*/ 3518263 h 4902926"/>
              <a:gd name="connsiteX7" fmla="*/ 304800 w 6410736"/>
              <a:gd name="connsiteY7" fmla="*/ 2969623 h 4902926"/>
              <a:gd name="connsiteX8" fmla="*/ 0 w 6410736"/>
              <a:gd name="connsiteY8" fmla="*/ 2264229 h 4902926"/>
              <a:gd name="connsiteX9" fmla="*/ 60960 w 6410736"/>
              <a:gd name="connsiteY9" fmla="*/ 1759131 h 4902926"/>
              <a:gd name="connsiteX10" fmla="*/ 330926 w 6410736"/>
              <a:gd name="connsiteY10" fmla="*/ 1262743 h 4902926"/>
              <a:gd name="connsiteX11" fmla="*/ 583474 w 6410736"/>
              <a:gd name="connsiteY11" fmla="*/ 975360 h 4902926"/>
              <a:gd name="connsiteX12" fmla="*/ 992777 w 6410736"/>
              <a:gd name="connsiteY12" fmla="*/ 844731 h 4902926"/>
              <a:gd name="connsiteX13" fmla="*/ 1454331 w 6410736"/>
              <a:gd name="connsiteY13" fmla="*/ 888274 h 4902926"/>
              <a:gd name="connsiteX14" fmla="*/ 1915886 w 6410736"/>
              <a:gd name="connsiteY14" fmla="*/ 1053737 h 4902926"/>
              <a:gd name="connsiteX15" fmla="*/ 2229394 w 6410736"/>
              <a:gd name="connsiteY15" fmla="*/ 1262743 h 4902926"/>
              <a:gd name="connsiteX16" fmla="*/ 2447109 w 6410736"/>
              <a:gd name="connsiteY16" fmla="*/ 1463040 h 4902926"/>
              <a:gd name="connsiteX17" fmla="*/ 2542903 w 6410736"/>
              <a:gd name="connsiteY17" fmla="*/ 1158240 h 4902926"/>
              <a:gd name="connsiteX18" fmla="*/ 2664823 w 6410736"/>
              <a:gd name="connsiteY18" fmla="*/ 696686 h 4902926"/>
              <a:gd name="connsiteX19" fmla="*/ 2934789 w 6410736"/>
              <a:gd name="connsiteY19" fmla="*/ 365760 h 4902926"/>
              <a:gd name="connsiteX20" fmla="*/ 3291840 w 6410736"/>
              <a:gd name="connsiteY20" fmla="*/ 78377 h 4902926"/>
              <a:gd name="connsiteX21" fmla="*/ 3762103 w 6410736"/>
              <a:gd name="connsiteY21" fmla="*/ 0 h 4902926"/>
              <a:gd name="connsiteX22" fmla="*/ 4188823 w 6410736"/>
              <a:gd name="connsiteY22" fmla="*/ 113211 h 4902926"/>
              <a:gd name="connsiteX23" fmla="*/ 4737463 w 6410736"/>
              <a:gd name="connsiteY23" fmla="*/ 400594 h 4902926"/>
              <a:gd name="connsiteX24" fmla="*/ 5016137 w 6410736"/>
              <a:gd name="connsiteY24" fmla="*/ 818606 h 4902926"/>
              <a:gd name="connsiteX25" fmla="*/ 5120640 w 6410736"/>
              <a:gd name="connsiteY25" fmla="*/ 1210491 h 4902926"/>
              <a:gd name="connsiteX26" fmla="*/ 5138057 w 6410736"/>
              <a:gd name="connsiteY26" fmla="*/ 966651 h 4902926"/>
              <a:gd name="connsiteX27" fmla="*/ 5756366 w 6410736"/>
              <a:gd name="connsiteY27" fmla="*/ 1036320 h 4902926"/>
              <a:gd name="connsiteX28" fmla="*/ 5714387 w 6410736"/>
              <a:gd name="connsiteY28" fmla="*/ 1705315 h 4902926"/>
              <a:gd name="connsiteX29" fmla="*/ 6364401 w 6410736"/>
              <a:gd name="connsiteY29" fmla="*/ 1770153 h 4902926"/>
              <a:gd name="connsiteX30" fmla="*/ 6357257 w 6410736"/>
              <a:gd name="connsiteY30" fmla="*/ 2333897 h 4902926"/>
              <a:gd name="connsiteX31" fmla="*/ 5823585 w 6410736"/>
              <a:gd name="connsiteY31" fmla="*/ 2286953 h 4902926"/>
              <a:gd name="connsiteX32" fmla="*/ 5723029 w 6410736"/>
              <a:gd name="connsiteY32" fmla="*/ 2306274 h 4902926"/>
              <a:gd name="connsiteX33" fmla="*/ 5697787 w 6410736"/>
              <a:gd name="connsiteY33" fmla="*/ 4252912 h 4902926"/>
              <a:gd name="connsiteX34" fmla="*/ 5180784 w 6410736"/>
              <a:gd name="connsiteY34" fmla="*/ 4333671 h 4902926"/>
              <a:gd name="connsiteX35" fmla="*/ 5153841 w 6410736"/>
              <a:gd name="connsiteY35" fmla="*/ 2532561 h 4902926"/>
              <a:gd name="connsiteX36" fmla="*/ 5058727 w 6410736"/>
              <a:gd name="connsiteY36" fmla="*/ 2839742 h 4902926"/>
              <a:gd name="connsiteX37" fmla="*/ 4902926 w 6410736"/>
              <a:gd name="connsiteY37" fmla="*/ 3187337 h 4902926"/>
              <a:gd name="connsiteX38" fmla="*/ 4606834 w 6410736"/>
              <a:gd name="connsiteY38" fmla="*/ 3735977 h 4902926"/>
              <a:gd name="connsiteX39" fmla="*/ 4554583 w 6410736"/>
              <a:gd name="connsiteY39" fmla="*/ 3831771 h 4902926"/>
              <a:gd name="connsiteX40" fmla="*/ 4345577 w 6410736"/>
              <a:gd name="connsiteY40" fmla="*/ 4284617 h 4902926"/>
              <a:gd name="connsiteX41" fmla="*/ 4223657 w 6410736"/>
              <a:gd name="connsiteY41" fmla="*/ 4650377 h 4902926"/>
              <a:gd name="connsiteX42" fmla="*/ 4075611 w 6410736"/>
              <a:gd name="connsiteY42" fmla="*/ 4902926 h 4902926"/>
              <a:gd name="connsiteX0" fmla="*/ 4075611 w 6425832"/>
              <a:gd name="connsiteY0" fmla="*/ 4902926 h 4902926"/>
              <a:gd name="connsiteX1" fmla="*/ 3657600 w 6425832"/>
              <a:gd name="connsiteY1" fmla="*/ 4685211 h 4902926"/>
              <a:gd name="connsiteX2" fmla="*/ 3222171 w 6425832"/>
              <a:gd name="connsiteY2" fmla="*/ 4476206 h 4902926"/>
              <a:gd name="connsiteX3" fmla="*/ 2603863 w 6425832"/>
              <a:gd name="connsiteY3" fmla="*/ 4328160 h 4902926"/>
              <a:gd name="connsiteX4" fmla="*/ 1924594 w 6425832"/>
              <a:gd name="connsiteY4" fmla="*/ 4197531 h 4902926"/>
              <a:gd name="connsiteX5" fmla="*/ 1410789 w 6425832"/>
              <a:gd name="connsiteY5" fmla="*/ 3997234 h 4902926"/>
              <a:gd name="connsiteX6" fmla="*/ 783771 w 6425832"/>
              <a:gd name="connsiteY6" fmla="*/ 3518263 h 4902926"/>
              <a:gd name="connsiteX7" fmla="*/ 304800 w 6425832"/>
              <a:gd name="connsiteY7" fmla="*/ 2969623 h 4902926"/>
              <a:gd name="connsiteX8" fmla="*/ 0 w 6425832"/>
              <a:gd name="connsiteY8" fmla="*/ 2264229 h 4902926"/>
              <a:gd name="connsiteX9" fmla="*/ 60960 w 6425832"/>
              <a:gd name="connsiteY9" fmla="*/ 1759131 h 4902926"/>
              <a:gd name="connsiteX10" fmla="*/ 330926 w 6425832"/>
              <a:gd name="connsiteY10" fmla="*/ 1262743 h 4902926"/>
              <a:gd name="connsiteX11" fmla="*/ 583474 w 6425832"/>
              <a:gd name="connsiteY11" fmla="*/ 975360 h 4902926"/>
              <a:gd name="connsiteX12" fmla="*/ 992777 w 6425832"/>
              <a:gd name="connsiteY12" fmla="*/ 844731 h 4902926"/>
              <a:gd name="connsiteX13" fmla="*/ 1454331 w 6425832"/>
              <a:gd name="connsiteY13" fmla="*/ 888274 h 4902926"/>
              <a:gd name="connsiteX14" fmla="*/ 1915886 w 6425832"/>
              <a:gd name="connsiteY14" fmla="*/ 1053737 h 4902926"/>
              <a:gd name="connsiteX15" fmla="*/ 2229394 w 6425832"/>
              <a:gd name="connsiteY15" fmla="*/ 1262743 h 4902926"/>
              <a:gd name="connsiteX16" fmla="*/ 2447109 w 6425832"/>
              <a:gd name="connsiteY16" fmla="*/ 1463040 h 4902926"/>
              <a:gd name="connsiteX17" fmla="*/ 2542903 w 6425832"/>
              <a:gd name="connsiteY17" fmla="*/ 1158240 h 4902926"/>
              <a:gd name="connsiteX18" fmla="*/ 2664823 w 6425832"/>
              <a:gd name="connsiteY18" fmla="*/ 696686 h 4902926"/>
              <a:gd name="connsiteX19" fmla="*/ 2934789 w 6425832"/>
              <a:gd name="connsiteY19" fmla="*/ 365760 h 4902926"/>
              <a:gd name="connsiteX20" fmla="*/ 3291840 w 6425832"/>
              <a:gd name="connsiteY20" fmla="*/ 78377 h 4902926"/>
              <a:gd name="connsiteX21" fmla="*/ 3762103 w 6425832"/>
              <a:gd name="connsiteY21" fmla="*/ 0 h 4902926"/>
              <a:gd name="connsiteX22" fmla="*/ 4188823 w 6425832"/>
              <a:gd name="connsiteY22" fmla="*/ 113211 h 4902926"/>
              <a:gd name="connsiteX23" fmla="*/ 4737463 w 6425832"/>
              <a:gd name="connsiteY23" fmla="*/ 400594 h 4902926"/>
              <a:gd name="connsiteX24" fmla="*/ 5016137 w 6425832"/>
              <a:gd name="connsiteY24" fmla="*/ 818606 h 4902926"/>
              <a:gd name="connsiteX25" fmla="*/ 5120640 w 6425832"/>
              <a:gd name="connsiteY25" fmla="*/ 1210491 h 4902926"/>
              <a:gd name="connsiteX26" fmla="*/ 5138057 w 6425832"/>
              <a:gd name="connsiteY26" fmla="*/ 966651 h 4902926"/>
              <a:gd name="connsiteX27" fmla="*/ 5756366 w 6425832"/>
              <a:gd name="connsiteY27" fmla="*/ 1036320 h 4902926"/>
              <a:gd name="connsiteX28" fmla="*/ 5714387 w 6425832"/>
              <a:gd name="connsiteY28" fmla="*/ 1705315 h 4902926"/>
              <a:gd name="connsiteX29" fmla="*/ 6364401 w 6425832"/>
              <a:gd name="connsiteY29" fmla="*/ 1770153 h 4902926"/>
              <a:gd name="connsiteX30" fmla="*/ 6357257 w 6425832"/>
              <a:gd name="connsiteY30" fmla="*/ 2333897 h 4902926"/>
              <a:gd name="connsiteX31" fmla="*/ 5823585 w 6425832"/>
              <a:gd name="connsiteY31" fmla="*/ 2286953 h 4902926"/>
              <a:gd name="connsiteX32" fmla="*/ 5723029 w 6425832"/>
              <a:gd name="connsiteY32" fmla="*/ 2306274 h 4902926"/>
              <a:gd name="connsiteX33" fmla="*/ 5697787 w 6425832"/>
              <a:gd name="connsiteY33" fmla="*/ 4252912 h 4902926"/>
              <a:gd name="connsiteX34" fmla="*/ 5180784 w 6425832"/>
              <a:gd name="connsiteY34" fmla="*/ 4333671 h 4902926"/>
              <a:gd name="connsiteX35" fmla="*/ 5153841 w 6425832"/>
              <a:gd name="connsiteY35" fmla="*/ 2532561 h 4902926"/>
              <a:gd name="connsiteX36" fmla="*/ 5058727 w 6425832"/>
              <a:gd name="connsiteY36" fmla="*/ 2839742 h 4902926"/>
              <a:gd name="connsiteX37" fmla="*/ 4902926 w 6425832"/>
              <a:gd name="connsiteY37" fmla="*/ 3187337 h 4902926"/>
              <a:gd name="connsiteX38" fmla="*/ 4606834 w 6425832"/>
              <a:gd name="connsiteY38" fmla="*/ 3735977 h 4902926"/>
              <a:gd name="connsiteX39" fmla="*/ 4554583 w 6425832"/>
              <a:gd name="connsiteY39" fmla="*/ 3831771 h 4902926"/>
              <a:gd name="connsiteX40" fmla="*/ 4345577 w 6425832"/>
              <a:gd name="connsiteY40" fmla="*/ 4284617 h 4902926"/>
              <a:gd name="connsiteX41" fmla="*/ 4223657 w 6425832"/>
              <a:gd name="connsiteY41" fmla="*/ 4650377 h 4902926"/>
              <a:gd name="connsiteX42" fmla="*/ 4075611 w 6425832"/>
              <a:gd name="connsiteY42"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37463 w 6364452"/>
              <a:gd name="connsiteY23" fmla="*/ 400594 h 4902926"/>
              <a:gd name="connsiteX24" fmla="*/ 5016137 w 6364452"/>
              <a:gd name="connsiteY24" fmla="*/ 818606 h 4902926"/>
              <a:gd name="connsiteX25" fmla="*/ 5120640 w 6364452"/>
              <a:gd name="connsiteY25" fmla="*/ 1210491 h 4902926"/>
              <a:gd name="connsiteX26" fmla="*/ 5138057 w 6364452"/>
              <a:gd name="connsiteY26" fmla="*/ 966651 h 4902926"/>
              <a:gd name="connsiteX27" fmla="*/ 5756366 w 6364452"/>
              <a:gd name="connsiteY27" fmla="*/ 1036320 h 4902926"/>
              <a:gd name="connsiteX28" fmla="*/ 5714387 w 6364452"/>
              <a:gd name="connsiteY28" fmla="*/ 1705315 h 4902926"/>
              <a:gd name="connsiteX29" fmla="*/ 6364401 w 6364452"/>
              <a:gd name="connsiteY29" fmla="*/ 1770153 h 4902926"/>
              <a:gd name="connsiteX30" fmla="*/ 6357257 w 6364452"/>
              <a:gd name="connsiteY30" fmla="*/ 2333897 h 4902926"/>
              <a:gd name="connsiteX31" fmla="*/ 5823585 w 6364452"/>
              <a:gd name="connsiteY31" fmla="*/ 2286953 h 4902926"/>
              <a:gd name="connsiteX32" fmla="*/ 5723029 w 6364452"/>
              <a:gd name="connsiteY32" fmla="*/ 2306274 h 4902926"/>
              <a:gd name="connsiteX33" fmla="*/ 5697787 w 6364452"/>
              <a:gd name="connsiteY33" fmla="*/ 4252912 h 4902926"/>
              <a:gd name="connsiteX34" fmla="*/ 5180784 w 6364452"/>
              <a:gd name="connsiteY34" fmla="*/ 4333671 h 4902926"/>
              <a:gd name="connsiteX35" fmla="*/ 5153841 w 6364452"/>
              <a:gd name="connsiteY35" fmla="*/ 2532561 h 4902926"/>
              <a:gd name="connsiteX36" fmla="*/ 5058727 w 6364452"/>
              <a:gd name="connsiteY36" fmla="*/ 2839742 h 4902926"/>
              <a:gd name="connsiteX37" fmla="*/ 4902926 w 6364452"/>
              <a:gd name="connsiteY37" fmla="*/ 3187337 h 4902926"/>
              <a:gd name="connsiteX38" fmla="*/ 4606834 w 6364452"/>
              <a:gd name="connsiteY38" fmla="*/ 3735977 h 4902926"/>
              <a:gd name="connsiteX39" fmla="*/ 4554583 w 6364452"/>
              <a:gd name="connsiteY39" fmla="*/ 3831771 h 4902926"/>
              <a:gd name="connsiteX40" fmla="*/ 4345577 w 6364452"/>
              <a:gd name="connsiteY40" fmla="*/ 4284617 h 4902926"/>
              <a:gd name="connsiteX41" fmla="*/ 4223657 w 6364452"/>
              <a:gd name="connsiteY41" fmla="*/ 4650377 h 4902926"/>
              <a:gd name="connsiteX42" fmla="*/ 4075611 w 6364452"/>
              <a:gd name="connsiteY42"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37463 w 6364452"/>
              <a:gd name="connsiteY23" fmla="*/ 400594 h 4902926"/>
              <a:gd name="connsiteX24" fmla="*/ 5016137 w 6364452"/>
              <a:gd name="connsiteY24" fmla="*/ 818606 h 4902926"/>
              <a:gd name="connsiteX25" fmla="*/ 5120640 w 6364452"/>
              <a:gd name="connsiteY25" fmla="*/ 1210491 h 4902926"/>
              <a:gd name="connsiteX26" fmla="*/ 5173776 w 6364452"/>
              <a:gd name="connsiteY26" fmla="*/ 969032 h 4902926"/>
              <a:gd name="connsiteX27" fmla="*/ 5756366 w 6364452"/>
              <a:gd name="connsiteY27" fmla="*/ 1036320 h 4902926"/>
              <a:gd name="connsiteX28" fmla="*/ 5714387 w 6364452"/>
              <a:gd name="connsiteY28" fmla="*/ 1705315 h 4902926"/>
              <a:gd name="connsiteX29" fmla="*/ 6364401 w 6364452"/>
              <a:gd name="connsiteY29" fmla="*/ 1770153 h 4902926"/>
              <a:gd name="connsiteX30" fmla="*/ 6357257 w 6364452"/>
              <a:gd name="connsiteY30" fmla="*/ 2333897 h 4902926"/>
              <a:gd name="connsiteX31" fmla="*/ 5823585 w 6364452"/>
              <a:gd name="connsiteY31" fmla="*/ 2286953 h 4902926"/>
              <a:gd name="connsiteX32" fmla="*/ 5723029 w 6364452"/>
              <a:gd name="connsiteY32" fmla="*/ 2306274 h 4902926"/>
              <a:gd name="connsiteX33" fmla="*/ 5697787 w 6364452"/>
              <a:gd name="connsiteY33" fmla="*/ 4252912 h 4902926"/>
              <a:gd name="connsiteX34" fmla="*/ 5180784 w 6364452"/>
              <a:gd name="connsiteY34" fmla="*/ 4333671 h 4902926"/>
              <a:gd name="connsiteX35" fmla="*/ 5153841 w 6364452"/>
              <a:gd name="connsiteY35" fmla="*/ 2532561 h 4902926"/>
              <a:gd name="connsiteX36" fmla="*/ 5058727 w 6364452"/>
              <a:gd name="connsiteY36" fmla="*/ 2839742 h 4902926"/>
              <a:gd name="connsiteX37" fmla="*/ 4902926 w 6364452"/>
              <a:gd name="connsiteY37" fmla="*/ 3187337 h 4902926"/>
              <a:gd name="connsiteX38" fmla="*/ 4606834 w 6364452"/>
              <a:gd name="connsiteY38" fmla="*/ 3735977 h 4902926"/>
              <a:gd name="connsiteX39" fmla="*/ 4554583 w 6364452"/>
              <a:gd name="connsiteY39" fmla="*/ 3831771 h 4902926"/>
              <a:gd name="connsiteX40" fmla="*/ 4345577 w 6364452"/>
              <a:gd name="connsiteY40" fmla="*/ 4284617 h 4902926"/>
              <a:gd name="connsiteX41" fmla="*/ 4223657 w 6364452"/>
              <a:gd name="connsiteY41" fmla="*/ 4650377 h 4902926"/>
              <a:gd name="connsiteX42" fmla="*/ 4075611 w 6364452"/>
              <a:gd name="connsiteY42"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37463 w 6364452"/>
              <a:gd name="connsiteY23" fmla="*/ 400594 h 4902926"/>
              <a:gd name="connsiteX24" fmla="*/ 5016137 w 6364452"/>
              <a:gd name="connsiteY24" fmla="*/ 818606 h 4902926"/>
              <a:gd name="connsiteX25" fmla="*/ 5151596 w 6364452"/>
              <a:gd name="connsiteY25" fmla="*/ 1217635 h 4902926"/>
              <a:gd name="connsiteX26" fmla="*/ 5173776 w 6364452"/>
              <a:gd name="connsiteY26" fmla="*/ 969032 h 4902926"/>
              <a:gd name="connsiteX27" fmla="*/ 5756366 w 6364452"/>
              <a:gd name="connsiteY27" fmla="*/ 1036320 h 4902926"/>
              <a:gd name="connsiteX28" fmla="*/ 5714387 w 6364452"/>
              <a:gd name="connsiteY28" fmla="*/ 1705315 h 4902926"/>
              <a:gd name="connsiteX29" fmla="*/ 6364401 w 6364452"/>
              <a:gd name="connsiteY29" fmla="*/ 1770153 h 4902926"/>
              <a:gd name="connsiteX30" fmla="*/ 6357257 w 6364452"/>
              <a:gd name="connsiteY30" fmla="*/ 2333897 h 4902926"/>
              <a:gd name="connsiteX31" fmla="*/ 5823585 w 6364452"/>
              <a:gd name="connsiteY31" fmla="*/ 2286953 h 4902926"/>
              <a:gd name="connsiteX32" fmla="*/ 5723029 w 6364452"/>
              <a:gd name="connsiteY32" fmla="*/ 2306274 h 4902926"/>
              <a:gd name="connsiteX33" fmla="*/ 5697787 w 6364452"/>
              <a:gd name="connsiteY33" fmla="*/ 4252912 h 4902926"/>
              <a:gd name="connsiteX34" fmla="*/ 5180784 w 6364452"/>
              <a:gd name="connsiteY34" fmla="*/ 4333671 h 4902926"/>
              <a:gd name="connsiteX35" fmla="*/ 5153841 w 6364452"/>
              <a:gd name="connsiteY35" fmla="*/ 2532561 h 4902926"/>
              <a:gd name="connsiteX36" fmla="*/ 5058727 w 6364452"/>
              <a:gd name="connsiteY36" fmla="*/ 2839742 h 4902926"/>
              <a:gd name="connsiteX37" fmla="*/ 4902926 w 6364452"/>
              <a:gd name="connsiteY37" fmla="*/ 3187337 h 4902926"/>
              <a:gd name="connsiteX38" fmla="*/ 4606834 w 6364452"/>
              <a:gd name="connsiteY38" fmla="*/ 3735977 h 4902926"/>
              <a:gd name="connsiteX39" fmla="*/ 4554583 w 6364452"/>
              <a:gd name="connsiteY39" fmla="*/ 3831771 h 4902926"/>
              <a:gd name="connsiteX40" fmla="*/ 4345577 w 6364452"/>
              <a:gd name="connsiteY40" fmla="*/ 4284617 h 4902926"/>
              <a:gd name="connsiteX41" fmla="*/ 4223657 w 6364452"/>
              <a:gd name="connsiteY41" fmla="*/ 4650377 h 4902926"/>
              <a:gd name="connsiteX42" fmla="*/ 4075611 w 6364452"/>
              <a:gd name="connsiteY42"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37463 w 6364452"/>
              <a:gd name="connsiteY23" fmla="*/ 400594 h 4902926"/>
              <a:gd name="connsiteX24" fmla="*/ 5016137 w 6364452"/>
              <a:gd name="connsiteY24" fmla="*/ 818606 h 4902926"/>
              <a:gd name="connsiteX25" fmla="*/ 5085397 w 6364452"/>
              <a:gd name="connsiteY25" fmla="*/ 1046321 h 4902926"/>
              <a:gd name="connsiteX26" fmla="*/ 5151596 w 6364452"/>
              <a:gd name="connsiteY26" fmla="*/ 1217635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37463 w 6364452"/>
              <a:gd name="connsiteY23" fmla="*/ 400594 h 4902926"/>
              <a:gd name="connsiteX24" fmla="*/ 5016137 w 6364452"/>
              <a:gd name="connsiteY24" fmla="*/ 818606 h 4902926"/>
              <a:gd name="connsiteX25" fmla="*/ 5085397 w 6364452"/>
              <a:gd name="connsiteY25" fmla="*/ 1046321 h 4902926"/>
              <a:gd name="connsiteX26" fmla="*/ 5149215 w 6364452"/>
              <a:gd name="connsiteY26" fmla="*/ 1227160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37463 w 6364452"/>
              <a:gd name="connsiteY23" fmla="*/ 400594 h 4902926"/>
              <a:gd name="connsiteX24" fmla="*/ 5016137 w 6364452"/>
              <a:gd name="connsiteY24" fmla="*/ 818606 h 4902926"/>
              <a:gd name="connsiteX25" fmla="*/ 5085397 w 6364452"/>
              <a:gd name="connsiteY25" fmla="*/ 1046321 h 4902926"/>
              <a:gd name="connsiteX26" fmla="*/ 5149215 w 6364452"/>
              <a:gd name="connsiteY26" fmla="*/ 1227160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37463 w 6364452"/>
              <a:gd name="connsiteY23" fmla="*/ 400594 h 4902926"/>
              <a:gd name="connsiteX24" fmla="*/ 5008993 w 6364452"/>
              <a:gd name="connsiteY24" fmla="*/ 818606 h 4902926"/>
              <a:gd name="connsiteX25" fmla="*/ 5085397 w 6364452"/>
              <a:gd name="connsiteY25" fmla="*/ 1046321 h 4902926"/>
              <a:gd name="connsiteX26" fmla="*/ 5149215 w 6364452"/>
              <a:gd name="connsiteY26" fmla="*/ 1227160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13651 w 6364452"/>
              <a:gd name="connsiteY23" fmla="*/ 419644 h 4902926"/>
              <a:gd name="connsiteX24" fmla="*/ 5008993 w 6364452"/>
              <a:gd name="connsiteY24" fmla="*/ 818606 h 4902926"/>
              <a:gd name="connsiteX25" fmla="*/ 5085397 w 6364452"/>
              <a:gd name="connsiteY25" fmla="*/ 1046321 h 4902926"/>
              <a:gd name="connsiteX26" fmla="*/ 5149215 w 6364452"/>
              <a:gd name="connsiteY26" fmla="*/ 1227160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13651 w 6364452"/>
              <a:gd name="connsiteY23" fmla="*/ 419644 h 4902926"/>
              <a:gd name="connsiteX24" fmla="*/ 5008993 w 6364452"/>
              <a:gd name="connsiteY24" fmla="*/ 818606 h 4902926"/>
              <a:gd name="connsiteX25" fmla="*/ 5085397 w 6364452"/>
              <a:gd name="connsiteY25" fmla="*/ 1046321 h 4902926"/>
              <a:gd name="connsiteX26" fmla="*/ 5149215 w 6364452"/>
              <a:gd name="connsiteY26" fmla="*/ 1227160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88823 w 6364452"/>
              <a:gd name="connsiteY22" fmla="*/ 113211 h 4902926"/>
              <a:gd name="connsiteX23" fmla="*/ 4713651 w 6364452"/>
              <a:gd name="connsiteY23" fmla="*/ 419644 h 4902926"/>
              <a:gd name="connsiteX24" fmla="*/ 5008993 w 6364452"/>
              <a:gd name="connsiteY24" fmla="*/ 818606 h 4902926"/>
              <a:gd name="connsiteX25" fmla="*/ 5085397 w 6364452"/>
              <a:gd name="connsiteY25" fmla="*/ 1046321 h 4902926"/>
              <a:gd name="connsiteX26" fmla="*/ 5149215 w 6364452"/>
              <a:gd name="connsiteY26" fmla="*/ 1227160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74535 w 6364452"/>
              <a:gd name="connsiteY22" fmla="*/ 120355 h 4902926"/>
              <a:gd name="connsiteX23" fmla="*/ 4713651 w 6364452"/>
              <a:gd name="connsiteY23" fmla="*/ 419644 h 4902926"/>
              <a:gd name="connsiteX24" fmla="*/ 5008993 w 6364452"/>
              <a:gd name="connsiteY24" fmla="*/ 818606 h 4902926"/>
              <a:gd name="connsiteX25" fmla="*/ 5085397 w 6364452"/>
              <a:gd name="connsiteY25" fmla="*/ 1046321 h 4902926"/>
              <a:gd name="connsiteX26" fmla="*/ 5149215 w 6364452"/>
              <a:gd name="connsiteY26" fmla="*/ 1227160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74535 w 6364452"/>
              <a:gd name="connsiteY22" fmla="*/ 120355 h 4902926"/>
              <a:gd name="connsiteX23" fmla="*/ 4713651 w 6364452"/>
              <a:gd name="connsiteY23" fmla="*/ 419644 h 4902926"/>
              <a:gd name="connsiteX24" fmla="*/ 5008993 w 6364452"/>
              <a:gd name="connsiteY24" fmla="*/ 818606 h 4902926"/>
              <a:gd name="connsiteX25" fmla="*/ 5085397 w 6364452"/>
              <a:gd name="connsiteY25" fmla="*/ 1046321 h 4902926"/>
              <a:gd name="connsiteX26" fmla="*/ 5149215 w 6364452"/>
              <a:gd name="connsiteY26" fmla="*/ 1227160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902926 h 4902926"/>
              <a:gd name="connsiteX1" fmla="*/ 3657600 w 6364452"/>
              <a:gd name="connsiteY1" fmla="*/ 4685211 h 4902926"/>
              <a:gd name="connsiteX2" fmla="*/ 3222171 w 6364452"/>
              <a:gd name="connsiteY2" fmla="*/ 4476206 h 4902926"/>
              <a:gd name="connsiteX3" fmla="*/ 2603863 w 6364452"/>
              <a:gd name="connsiteY3" fmla="*/ 4328160 h 4902926"/>
              <a:gd name="connsiteX4" fmla="*/ 1924594 w 6364452"/>
              <a:gd name="connsiteY4" fmla="*/ 4197531 h 4902926"/>
              <a:gd name="connsiteX5" fmla="*/ 1410789 w 6364452"/>
              <a:gd name="connsiteY5" fmla="*/ 3997234 h 4902926"/>
              <a:gd name="connsiteX6" fmla="*/ 783771 w 6364452"/>
              <a:gd name="connsiteY6" fmla="*/ 3518263 h 4902926"/>
              <a:gd name="connsiteX7" fmla="*/ 304800 w 6364452"/>
              <a:gd name="connsiteY7" fmla="*/ 2969623 h 4902926"/>
              <a:gd name="connsiteX8" fmla="*/ 0 w 6364452"/>
              <a:gd name="connsiteY8" fmla="*/ 2264229 h 4902926"/>
              <a:gd name="connsiteX9" fmla="*/ 60960 w 6364452"/>
              <a:gd name="connsiteY9" fmla="*/ 1759131 h 4902926"/>
              <a:gd name="connsiteX10" fmla="*/ 330926 w 6364452"/>
              <a:gd name="connsiteY10" fmla="*/ 1262743 h 4902926"/>
              <a:gd name="connsiteX11" fmla="*/ 583474 w 6364452"/>
              <a:gd name="connsiteY11" fmla="*/ 975360 h 4902926"/>
              <a:gd name="connsiteX12" fmla="*/ 992777 w 6364452"/>
              <a:gd name="connsiteY12" fmla="*/ 844731 h 4902926"/>
              <a:gd name="connsiteX13" fmla="*/ 1454331 w 6364452"/>
              <a:gd name="connsiteY13" fmla="*/ 888274 h 4902926"/>
              <a:gd name="connsiteX14" fmla="*/ 1915886 w 6364452"/>
              <a:gd name="connsiteY14" fmla="*/ 1053737 h 4902926"/>
              <a:gd name="connsiteX15" fmla="*/ 2229394 w 6364452"/>
              <a:gd name="connsiteY15" fmla="*/ 1262743 h 4902926"/>
              <a:gd name="connsiteX16" fmla="*/ 2447109 w 6364452"/>
              <a:gd name="connsiteY16" fmla="*/ 1463040 h 4902926"/>
              <a:gd name="connsiteX17" fmla="*/ 2542903 w 6364452"/>
              <a:gd name="connsiteY17" fmla="*/ 1158240 h 4902926"/>
              <a:gd name="connsiteX18" fmla="*/ 2664823 w 6364452"/>
              <a:gd name="connsiteY18" fmla="*/ 696686 h 4902926"/>
              <a:gd name="connsiteX19" fmla="*/ 2934789 w 6364452"/>
              <a:gd name="connsiteY19" fmla="*/ 365760 h 4902926"/>
              <a:gd name="connsiteX20" fmla="*/ 3291840 w 6364452"/>
              <a:gd name="connsiteY20" fmla="*/ 78377 h 4902926"/>
              <a:gd name="connsiteX21" fmla="*/ 3762103 w 6364452"/>
              <a:gd name="connsiteY21" fmla="*/ 0 h 4902926"/>
              <a:gd name="connsiteX22" fmla="*/ 4174535 w 6364452"/>
              <a:gd name="connsiteY22" fmla="*/ 120355 h 4902926"/>
              <a:gd name="connsiteX23" fmla="*/ 4713651 w 6364452"/>
              <a:gd name="connsiteY23" fmla="*/ 419644 h 4902926"/>
              <a:gd name="connsiteX24" fmla="*/ 5008993 w 6364452"/>
              <a:gd name="connsiteY24" fmla="*/ 818606 h 4902926"/>
              <a:gd name="connsiteX25" fmla="*/ 5085397 w 6364452"/>
              <a:gd name="connsiteY25" fmla="*/ 1046321 h 4902926"/>
              <a:gd name="connsiteX26" fmla="*/ 5149215 w 6364452"/>
              <a:gd name="connsiteY26" fmla="*/ 1227160 h 4902926"/>
              <a:gd name="connsiteX27" fmla="*/ 5173776 w 6364452"/>
              <a:gd name="connsiteY27" fmla="*/ 969032 h 4902926"/>
              <a:gd name="connsiteX28" fmla="*/ 5756366 w 6364452"/>
              <a:gd name="connsiteY28" fmla="*/ 1036320 h 4902926"/>
              <a:gd name="connsiteX29" fmla="*/ 5714387 w 6364452"/>
              <a:gd name="connsiteY29" fmla="*/ 1705315 h 4902926"/>
              <a:gd name="connsiteX30" fmla="*/ 6364401 w 6364452"/>
              <a:gd name="connsiteY30" fmla="*/ 1770153 h 4902926"/>
              <a:gd name="connsiteX31" fmla="*/ 6357257 w 6364452"/>
              <a:gd name="connsiteY31" fmla="*/ 2333897 h 4902926"/>
              <a:gd name="connsiteX32" fmla="*/ 5823585 w 6364452"/>
              <a:gd name="connsiteY32" fmla="*/ 2286953 h 4902926"/>
              <a:gd name="connsiteX33" fmla="*/ 5723029 w 6364452"/>
              <a:gd name="connsiteY33" fmla="*/ 2306274 h 4902926"/>
              <a:gd name="connsiteX34" fmla="*/ 5697787 w 6364452"/>
              <a:gd name="connsiteY34" fmla="*/ 4252912 h 4902926"/>
              <a:gd name="connsiteX35" fmla="*/ 5180784 w 6364452"/>
              <a:gd name="connsiteY35" fmla="*/ 4333671 h 4902926"/>
              <a:gd name="connsiteX36" fmla="*/ 5153841 w 6364452"/>
              <a:gd name="connsiteY36" fmla="*/ 2532561 h 4902926"/>
              <a:gd name="connsiteX37" fmla="*/ 5058727 w 6364452"/>
              <a:gd name="connsiteY37" fmla="*/ 2839742 h 4902926"/>
              <a:gd name="connsiteX38" fmla="*/ 4902926 w 6364452"/>
              <a:gd name="connsiteY38" fmla="*/ 3187337 h 4902926"/>
              <a:gd name="connsiteX39" fmla="*/ 4606834 w 6364452"/>
              <a:gd name="connsiteY39" fmla="*/ 3735977 h 4902926"/>
              <a:gd name="connsiteX40" fmla="*/ 4554583 w 6364452"/>
              <a:gd name="connsiteY40" fmla="*/ 3831771 h 4902926"/>
              <a:gd name="connsiteX41" fmla="*/ 4345577 w 6364452"/>
              <a:gd name="connsiteY41" fmla="*/ 4284617 h 4902926"/>
              <a:gd name="connsiteX42" fmla="*/ 4223657 w 6364452"/>
              <a:gd name="connsiteY42" fmla="*/ 4650377 h 4902926"/>
              <a:gd name="connsiteX43" fmla="*/ 4075611 w 6364452"/>
              <a:gd name="connsiteY43" fmla="*/ 4902926 h 4902926"/>
              <a:gd name="connsiteX0" fmla="*/ 4075611 w 6364452"/>
              <a:gd name="connsiteY0" fmla="*/ 4876733 h 4876733"/>
              <a:gd name="connsiteX1" fmla="*/ 3657600 w 6364452"/>
              <a:gd name="connsiteY1" fmla="*/ 4659018 h 4876733"/>
              <a:gd name="connsiteX2" fmla="*/ 3222171 w 6364452"/>
              <a:gd name="connsiteY2" fmla="*/ 4450013 h 4876733"/>
              <a:gd name="connsiteX3" fmla="*/ 2603863 w 6364452"/>
              <a:gd name="connsiteY3" fmla="*/ 4301967 h 4876733"/>
              <a:gd name="connsiteX4" fmla="*/ 1924594 w 6364452"/>
              <a:gd name="connsiteY4" fmla="*/ 4171338 h 4876733"/>
              <a:gd name="connsiteX5" fmla="*/ 1410789 w 6364452"/>
              <a:gd name="connsiteY5" fmla="*/ 3971041 h 4876733"/>
              <a:gd name="connsiteX6" fmla="*/ 783771 w 6364452"/>
              <a:gd name="connsiteY6" fmla="*/ 3492070 h 4876733"/>
              <a:gd name="connsiteX7" fmla="*/ 304800 w 6364452"/>
              <a:gd name="connsiteY7" fmla="*/ 2943430 h 4876733"/>
              <a:gd name="connsiteX8" fmla="*/ 0 w 6364452"/>
              <a:gd name="connsiteY8" fmla="*/ 2238036 h 4876733"/>
              <a:gd name="connsiteX9" fmla="*/ 60960 w 6364452"/>
              <a:gd name="connsiteY9" fmla="*/ 1732938 h 4876733"/>
              <a:gd name="connsiteX10" fmla="*/ 330926 w 6364452"/>
              <a:gd name="connsiteY10" fmla="*/ 1236550 h 4876733"/>
              <a:gd name="connsiteX11" fmla="*/ 583474 w 6364452"/>
              <a:gd name="connsiteY11" fmla="*/ 949167 h 4876733"/>
              <a:gd name="connsiteX12" fmla="*/ 992777 w 6364452"/>
              <a:gd name="connsiteY12" fmla="*/ 818538 h 4876733"/>
              <a:gd name="connsiteX13" fmla="*/ 1454331 w 6364452"/>
              <a:gd name="connsiteY13" fmla="*/ 862081 h 4876733"/>
              <a:gd name="connsiteX14" fmla="*/ 1915886 w 6364452"/>
              <a:gd name="connsiteY14" fmla="*/ 1027544 h 4876733"/>
              <a:gd name="connsiteX15" fmla="*/ 2229394 w 6364452"/>
              <a:gd name="connsiteY15" fmla="*/ 1236550 h 4876733"/>
              <a:gd name="connsiteX16" fmla="*/ 2447109 w 6364452"/>
              <a:gd name="connsiteY16" fmla="*/ 1436847 h 4876733"/>
              <a:gd name="connsiteX17" fmla="*/ 2542903 w 6364452"/>
              <a:gd name="connsiteY17" fmla="*/ 1132047 h 4876733"/>
              <a:gd name="connsiteX18" fmla="*/ 2664823 w 6364452"/>
              <a:gd name="connsiteY18" fmla="*/ 670493 h 4876733"/>
              <a:gd name="connsiteX19" fmla="*/ 2934789 w 6364452"/>
              <a:gd name="connsiteY19" fmla="*/ 339567 h 4876733"/>
              <a:gd name="connsiteX20" fmla="*/ 3291840 w 6364452"/>
              <a:gd name="connsiteY20" fmla="*/ 52184 h 4876733"/>
              <a:gd name="connsiteX21" fmla="*/ 3745434 w 6364452"/>
              <a:gd name="connsiteY21" fmla="*/ 0 h 4876733"/>
              <a:gd name="connsiteX22" fmla="*/ 4174535 w 6364452"/>
              <a:gd name="connsiteY22" fmla="*/ 94162 h 4876733"/>
              <a:gd name="connsiteX23" fmla="*/ 4713651 w 6364452"/>
              <a:gd name="connsiteY23" fmla="*/ 393451 h 4876733"/>
              <a:gd name="connsiteX24" fmla="*/ 5008993 w 6364452"/>
              <a:gd name="connsiteY24" fmla="*/ 792413 h 4876733"/>
              <a:gd name="connsiteX25" fmla="*/ 5085397 w 6364452"/>
              <a:gd name="connsiteY25" fmla="*/ 1020128 h 4876733"/>
              <a:gd name="connsiteX26" fmla="*/ 5149215 w 6364452"/>
              <a:gd name="connsiteY26" fmla="*/ 1200967 h 4876733"/>
              <a:gd name="connsiteX27" fmla="*/ 5173776 w 6364452"/>
              <a:gd name="connsiteY27" fmla="*/ 942839 h 4876733"/>
              <a:gd name="connsiteX28" fmla="*/ 5756366 w 6364452"/>
              <a:gd name="connsiteY28" fmla="*/ 1010127 h 4876733"/>
              <a:gd name="connsiteX29" fmla="*/ 5714387 w 6364452"/>
              <a:gd name="connsiteY29" fmla="*/ 1679122 h 4876733"/>
              <a:gd name="connsiteX30" fmla="*/ 6364401 w 6364452"/>
              <a:gd name="connsiteY30" fmla="*/ 1743960 h 4876733"/>
              <a:gd name="connsiteX31" fmla="*/ 6357257 w 6364452"/>
              <a:gd name="connsiteY31" fmla="*/ 2307704 h 4876733"/>
              <a:gd name="connsiteX32" fmla="*/ 5823585 w 6364452"/>
              <a:gd name="connsiteY32" fmla="*/ 2260760 h 4876733"/>
              <a:gd name="connsiteX33" fmla="*/ 5723029 w 6364452"/>
              <a:gd name="connsiteY33" fmla="*/ 2280081 h 4876733"/>
              <a:gd name="connsiteX34" fmla="*/ 5697787 w 6364452"/>
              <a:gd name="connsiteY34" fmla="*/ 4226719 h 4876733"/>
              <a:gd name="connsiteX35" fmla="*/ 5180784 w 6364452"/>
              <a:gd name="connsiteY35" fmla="*/ 4307478 h 4876733"/>
              <a:gd name="connsiteX36" fmla="*/ 5153841 w 6364452"/>
              <a:gd name="connsiteY36" fmla="*/ 2506368 h 4876733"/>
              <a:gd name="connsiteX37" fmla="*/ 5058727 w 6364452"/>
              <a:gd name="connsiteY37" fmla="*/ 2813549 h 4876733"/>
              <a:gd name="connsiteX38" fmla="*/ 4902926 w 6364452"/>
              <a:gd name="connsiteY38" fmla="*/ 3161144 h 4876733"/>
              <a:gd name="connsiteX39" fmla="*/ 4606834 w 6364452"/>
              <a:gd name="connsiteY39" fmla="*/ 3709784 h 4876733"/>
              <a:gd name="connsiteX40" fmla="*/ 4554583 w 6364452"/>
              <a:gd name="connsiteY40" fmla="*/ 3805578 h 4876733"/>
              <a:gd name="connsiteX41" fmla="*/ 4345577 w 6364452"/>
              <a:gd name="connsiteY41" fmla="*/ 4258424 h 4876733"/>
              <a:gd name="connsiteX42" fmla="*/ 4223657 w 6364452"/>
              <a:gd name="connsiteY42" fmla="*/ 4624184 h 4876733"/>
              <a:gd name="connsiteX43" fmla="*/ 4075611 w 6364452"/>
              <a:gd name="connsiteY43" fmla="*/ 4876733 h 4876733"/>
              <a:gd name="connsiteX0" fmla="*/ 4075611 w 6364452"/>
              <a:gd name="connsiteY0" fmla="*/ 4876733 h 4876733"/>
              <a:gd name="connsiteX1" fmla="*/ 3657600 w 6364452"/>
              <a:gd name="connsiteY1" fmla="*/ 4659018 h 4876733"/>
              <a:gd name="connsiteX2" fmla="*/ 3222171 w 6364452"/>
              <a:gd name="connsiteY2" fmla="*/ 4450013 h 4876733"/>
              <a:gd name="connsiteX3" fmla="*/ 2603863 w 6364452"/>
              <a:gd name="connsiteY3" fmla="*/ 4301967 h 4876733"/>
              <a:gd name="connsiteX4" fmla="*/ 1924594 w 6364452"/>
              <a:gd name="connsiteY4" fmla="*/ 4171338 h 4876733"/>
              <a:gd name="connsiteX5" fmla="*/ 1410789 w 6364452"/>
              <a:gd name="connsiteY5" fmla="*/ 3971041 h 4876733"/>
              <a:gd name="connsiteX6" fmla="*/ 783771 w 6364452"/>
              <a:gd name="connsiteY6" fmla="*/ 3492070 h 4876733"/>
              <a:gd name="connsiteX7" fmla="*/ 304800 w 6364452"/>
              <a:gd name="connsiteY7" fmla="*/ 2943430 h 4876733"/>
              <a:gd name="connsiteX8" fmla="*/ 0 w 6364452"/>
              <a:gd name="connsiteY8" fmla="*/ 2238036 h 4876733"/>
              <a:gd name="connsiteX9" fmla="*/ 60960 w 6364452"/>
              <a:gd name="connsiteY9" fmla="*/ 1732938 h 4876733"/>
              <a:gd name="connsiteX10" fmla="*/ 330926 w 6364452"/>
              <a:gd name="connsiteY10" fmla="*/ 1236550 h 4876733"/>
              <a:gd name="connsiteX11" fmla="*/ 583474 w 6364452"/>
              <a:gd name="connsiteY11" fmla="*/ 949167 h 4876733"/>
              <a:gd name="connsiteX12" fmla="*/ 992777 w 6364452"/>
              <a:gd name="connsiteY12" fmla="*/ 818538 h 4876733"/>
              <a:gd name="connsiteX13" fmla="*/ 1454331 w 6364452"/>
              <a:gd name="connsiteY13" fmla="*/ 862081 h 4876733"/>
              <a:gd name="connsiteX14" fmla="*/ 1915886 w 6364452"/>
              <a:gd name="connsiteY14" fmla="*/ 1027544 h 4876733"/>
              <a:gd name="connsiteX15" fmla="*/ 2229394 w 6364452"/>
              <a:gd name="connsiteY15" fmla="*/ 1236550 h 4876733"/>
              <a:gd name="connsiteX16" fmla="*/ 2447109 w 6364452"/>
              <a:gd name="connsiteY16" fmla="*/ 1436847 h 4876733"/>
              <a:gd name="connsiteX17" fmla="*/ 2542903 w 6364452"/>
              <a:gd name="connsiteY17" fmla="*/ 1132047 h 4876733"/>
              <a:gd name="connsiteX18" fmla="*/ 2664823 w 6364452"/>
              <a:gd name="connsiteY18" fmla="*/ 670493 h 4876733"/>
              <a:gd name="connsiteX19" fmla="*/ 2934789 w 6364452"/>
              <a:gd name="connsiteY19" fmla="*/ 339567 h 4876733"/>
              <a:gd name="connsiteX20" fmla="*/ 3291840 w 6364452"/>
              <a:gd name="connsiteY20" fmla="*/ 52184 h 4876733"/>
              <a:gd name="connsiteX21" fmla="*/ 3745434 w 6364452"/>
              <a:gd name="connsiteY21" fmla="*/ 0 h 4876733"/>
              <a:gd name="connsiteX22" fmla="*/ 4174535 w 6364452"/>
              <a:gd name="connsiteY22" fmla="*/ 94162 h 4876733"/>
              <a:gd name="connsiteX23" fmla="*/ 4713651 w 6364452"/>
              <a:gd name="connsiteY23" fmla="*/ 393451 h 4876733"/>
              <a:gd name="connsiteX24" fmla="*/ 5008993 w 6364452"/>
              <a:gd name="connsiteY24" fmla="*/ 792413 h 4876733"/>
              <a:gd name="connsiteX25" fmla="*/ 5085397 w 6364452"/>
              <a:gd name="connsiteY25" fmla="*/ 1020128 h 4876733"/>
              <a:gd name="connsiteX26" fmla="*/ 5149215 w 6364452"/>
              <a:gd name="connsiteY26" fmla="*/ 1200967 h 4876733"/>
              <a:gd name="connsiteX27" fmla="*/ 5173776 w 6364452"/>
              <a:gd name="connsiteY27" fmla="*/ 942839 h 4876733"/>
              <a:gd name="connsiteX28" fmla="*/ 5756366 w 6364452"/>
              <a:gd name="connsiteY28" fmla="*/ 1010127 h 4876733"/>
              <a:gd name="connsiteX29" fmla="*/ 5714387 w 6364452"/>
              <a:gd name="connsiteY29" fmla="*/ 1679122 h 4876733"/>
              <a:gd name="connsiteX30" fmla="*/ 6364401 w 6364452"/>
              <a:gd name="connsiteY30" fmla="*/ 1743960 h 4876733"/>
              <a:gd name="connsiteX31" fmla="*/ 6357257 w 6364452"/>
              <a:gd name="connsiteY31" fmla="*/ 2307704 h 4876733"/>
              <a:gd name="connsiteX32" fmla="*/ 5823585 w 6364452"/>
              <a:gd name="connsiteY32" fmla="*/ 2260760 h 4876733"/>
              <a:gd name="connsiteX33" fmla="*/ 5723029 w 6364452"/>
              <a:gd name="connsiteY33" fmla="*/ 2280081 h 4876733"/>
              <a:gd name="connsiteX34" fmla="*/ 5697787 w 6364452"/>
              <a:gd name="connsiteY34" fmla="*/ 4226719 h 4876733"/>
              <a:gd name="connsiteX35" fmla="*/ 5180784 w 6364452"/>
              <a:gd name="connsiteY35" fmla="*/ 4307478 h 4876733"/>
              <a:gd name="connsiteX36" fmla="*/ 5153841 w 6364452"/>
              <a:gd name="connsiteY36" fmla="*/ 2506368 h 4876733"/>
              <a:gd name="connsiteX37" fmla="*/ 5058727 w 6364452"/>
              <a:gd name="connsiteY37" fmla="*/ 2813549 h 4876733"/>
              <a:gd name="connsiteX38" fmla="*/ 4902926 w 6364452"/>
              <a:gd name="connsiteY38" fmla="*/ 3161144 h 4876733"/>
              <a:gd name="connsiteX39" fmla="*/ 4606834 w 6364452"/>
              <a:gd name="connsiteY39" fmla="*/ 3709784 h 4876733"/>
              <a:gd name="connsiteX40" fmla="*/ 4554583 w 6364452"/>
              <a:gd name="connsiteY40" fmla="*/ 3805578 h 4876733"/>
              <a:gd name="connsiteX41" fmla="*/ 4345577 w 6364452"/>
              <a:gd name="connsiteY41" fmla="*/ 4258424 h 4876733"/>
              <a:gd name="connsiteX42" fmla="*/ 4223657 w 6364452"/>
              <a:gd name="connsiteY42" fmla="*/ 4624184 h 4876733"/>
              <a:gd name="connsiteX43" fmla="*/ 4075611 w 6364452"/>
              <a:gd name="connsiteY43" fmla="*/ 4876733 h 4876733"/>
              <a:gd name="connsiteX0" fmla="*/ 4075611 w 6364452"/>
              <a:gd name="connsiteY0" fmla="*/ 4876733 h 4876733"/>
              <a:gd name="connsiteX1" fmla="*/ 3657600 w 6364452"/>
              <a:gd name="connsiteY1" fmla="*/ 4659018 h 4876733"/>
              <a:gd name="connsiteX2" fmla="*/ 3222171 w 6364452"/>
              <a:gd name="connsiteY2" fmla="*/ 4450013 h 4876733"/>
              <a:gd name="connsiteX3" fmla="*/ 2603863 w 6364452"/>
              <a:gd name="connsiteY3" fmla="*/ 4301967 h 4876733"/>
              <a:gd name="connsiteX4" fmla="*/ 1924594 w 6364452"/>
              <a:gd name="connsiteY4" fmla="*/ 4171338 h 4876733"/>
              <a:gd name="connsiteX5" fmla="*/ 1410789 w 6364452"/>
              <a:gd name="connsiteY5" fmla="*/ 3971041 h 4876733"/>
              <a:gd name="connsiteX6" fmla="*/ 783771 w 6364452"/>
              <a:gd name="connsiteY6" fmla="*/ 3492070 h 4876733"/>
              <a:gd name="connsiteX7" fmla="*/ 304800 w 6364452"/>
              <a:gd name="connsiteY7" fmla="*/ 2943430 h 4876733"/>
              <a:gd name="connsiteX8" fmla="*/ 0 w 6364452"/>
              <a:gd name="connsiteY8" fmla="*/ 2238036 h 4876733"/>
              <a:gd name="connsiteX9" fmla="*/ 60960 w 6364452"/>
              <a:gd name="connsiteY9" fmla="*/ 1732938 h 4876733"/>
              <a:gd name="connsiteX10" fmla="*/ 330926 w 6364452"/>
              <a:gd name="connsiteY10" fmla="*/ 1236550 h 4876733"/>
              <a:gd name="connsiteX11" fmla="*/ 583474 w 6364452"/>
              <a:gd name="connsiteY11" fmla="*/ 949167 h 4876733"/>
              <a:gd name="connsiteX12" fmla="*/ 992777 w 6364452"/>
              <a:gd name="connsiteY12" fmla="*/ 818538 h 4876733"/>
              <a:gd name="connsiteX13" fmla="*/ 1454331 w 6364452"/>
              <a:gd name="connsiteY13" fmla="*/ 862081 h 4876733"/>
              <a:gd name="connsiteX14" fmla="*/ 1915886 w 6364452"/>
              <a:gd name="connsiteY14" fmla="*/ 1027544 h 4876733"/>
              <a:gd name="connsiteX15" fmla="*/ 2229394 w 6364452"/>
              <a:gd name="connsiteY15" fmla="*/ 1236550 h 4876733"/>
              <a:gd name="connsiteX16" fmla="*/ 2447109 w 6364452"/>
              <a:gd name="connsiteY16" fmla="*/ 1436847 h 4876733"/>
              <a:gd name="connsiteX17" fmla="*/ 2542903 w 6364452"/>
              <a:gd name="connsiteY17" fmla="*/ 1132047 h 4876733"/>
              <a:gd name="connsiteX18" fmla="*/ 2664823 w 6364452"/>
              <a:gd name="connsiteY18" fmla="*/ 670493 h 4876733"/>
              <a:gd name="connsiteX19" fmla="*/ 2934789 w 6364452"/>
              <a:gd name="connsiteY19" fmla="*/ 339567 h 4876733"/>
              <a:gd name="connsiteX20" fmla="*/ 3291840 w 6364452"/>
              <a:gd name="connsiteY20" fmla="*/ 52184 h 4876733"/>
              <a:gd name="connsiteX21" fmla="*/ 3745434 w 6364452"/>
              <a:gd name="connsiteY21" fmla="*/ 0 h 4876733"/>
              <a:gd name="connsiteX22" fmla="*/ 4174535 w 6364452"/>
              <a:gd name="connsiteY22" fmla="*/ 94162 h 4876733"/>
              <a:gd name="connsiteX23" fmla="*/ 4713651 w 6364452"/>
              <a:gd name="connsiteY23" fmla="*/ 393451 h 4876733"/>
              <a:gd name="connsiteX24" fmla="*/ 5008993 w 6364452"/>
              <a:gd name="connsiteY24" fmla="*/ 792413 h 4876733"/>
              <a:gd name="connsiteX25" fmla="*/ 5085397 w 6364452"/>
              <a:gd name="connsiteY25" fmla="*/ 1020128 h 4876733"/>
              <a:gd name="connsiteX26" fmla="*/ 5149215 w 6364452"/>
              <a:gd name="connsiteY26" fmla="*/ 1200967 h 4876733"/>
              <a:gd name="connsiteX27" fmla="*/ 5173776 w 6364452"/>
              <a:gd name="connsiteY27" fmla="*/ 942839 h 4876733"/>
              <a:gd name="connsiteX28" fmla="*/ 5756366 w 6364452"/>
              <a:gd name="connsiteY28" fmla="*/ 1010127 h 4876733"/>
              <a:gd name="connsiteX29" fmla="*/ 5714387 w 6364452"/>
              <a:gd name="connsiteY29" fmla="*/ 1679122 h 4876733"/>
              <a:gd name="connsiteX30" fmla="*/ 6364401 w 6364452"/>
              <a:gd name="connsiteY30" fmla="*/ 1743960 h 4876733"/>
              <a:gd name="connsiteX31" fmla="*/ 6357257 w 6364452"/>
              <a:gd name="connsiteY31" fmla="*/ 2307704 h 4876733"/>
              <a:gd name="connsiteX32" fmla="*/ 5823585 w 6364452"/>
              <a:gd name="connsiteY32" fmla="*/ 2260760 h 4876733"/>
              <a:gd name="connsiteX33" fmla="*/ 5723029 w 6364452"/>
              <a:gd name="connsiteY33" fmla="*/ 2280081 h 4876733"/>
              <a:gd name="connsiteX34" fmla="*/ 5697787 w 6364452"/>
              <a:gd name="connsiteY34" fmla="*/ 4226719 h 4876733"/>
              <a:gd name="connsiteX35" fmla="*/ 5180784 w 6364452"/>
              <a:gd name="connsiteY35" fmla="*/ 4307478 h 4876733"/>
              <a:gd name="connsiteX36" fmla="*/ 5153841 w 6364452"/>
              <a:gd name="connsiteY36" fmla="*/ 2506368 h 4876733"/>
              <a:gd name="connsiteX37" fmla="*/ 5058727 w 6364452"/>
              <a:gd name="connsiteY37" fmla="*/ 2813549 h 4876733"/>
              <a:gd name="connsiteX38" fmla="*/ 4902926 w 6364452"/>
              <a:gd name="connsiteY38" fmla="*/ 3161144 h 4876733"/>
              <a:gd name="connsiteX39" fmla="*/ 4606834 w 6364452"/>
              <a:gd name="connsiteY39" fmla="*/ 3709784 h 4876733"/>
              <a:gd name="connsiteX40" fmla="*/ 4554583 w 6364452"/>
              <a:gd name="connsiteY40" fmla="*/ 3805578 h 4876733"/>
              <a:gd name="connsiteX41" fmla="*/ 4345577 w 6364452"/>
              <a:gd name="connsiteY41" fmla="*/ 4258424 h 4876733"/>
              <a:gd name="connsiteX42" fmla="*/ 4223657 w 6364452"/>
              <a:gd name="connsiteY42" fmla="*/ 4624184 h 4876733"/>
              <a:gd name="connsiteX43" fmla="*/ 4075611 w 6364452"/>
              <a:gd name="connsiteY43" fmla="*/ 4876733 h 4876733"/>
              <a:gd name="connsiteX0" fmla="*/ 4075611 w 6364452"/>
              <a:gd name="connsiteY0" fmla="*/ 4876733 h 4876733"/>
              <a:gd name="connsiteX1" fmla="*/ 3657600 w 6364452"/>
              <a:gd name="connsiteY1" fmla="*/ 4659018 h 4876733"/>
              <a:gd name="connsiteX2" fmla="*/ 3222171 w 6364452"/>
              <a:gd name="connsiteY2" fmla="*/ 4450013 h 4876733"/>
              <a:gd name="connsiteX3" fmla="*/ 2603863 w 6364452"/>
              <a:gd name="connsiteY3" fmla="*/ 4301967 h 4876733"/>
              <a:gd name="connsiteX4" fmla="*/ 1924594 w 6364452"/>
              <a:gd name="connsiteY4" fmla="*/ 4171338 h 4876733"/>
              <a:gd name="connsiteX5" fmla="*/ 1410789 w 6364452"/>
              <a:gd name="connsiteY5" fmla="*/ 3971041 h 4876733"/>
              <a:gd name="connsiteX6" fmla="*/ 783771 w 6364452"/>
              <a:gd name="connsiteY6" fmla="*/ 3492070 h 4876733"/>
              <a:gd name="connsiteX7" fmla="*/ 304800 w 6364452"/>
              <a:gd name="connsiteY7" fmla="*/ 2943430 h 4876733"/>
              <a:gd name="connsiteX8" fmla="*/ 0 w 6364452"/>
              <a:gd name="connsiteY8" fmla="*/ 2238036 h 4876733"/>
              <a:gd name="connsiteX9" fmla="*/ 60960 w 6364452"/>
              <a:gd name="connsiteY9" fmla="*/ 1732938 h 4876733"/>
              <a:gd name="connsiteX10" fmla="*/ 330926 w 6364452"/>
              <a:gd name="connsiteY10" fmla="*/ 1236550 h 4876733"/>
              <a:gd name="connsiteX11" fmla="*/ 583474 w 6364452"/>
              <a:gd name="connsiteY11" fmla="*/ 949167 h 4876733"/>
              <a:gd name="connsiteX12" fmla="*/ 992777 w 6364452"/>
              <a:gd name="connsiteY12" fmla="*/ 818538 h 4876733"/>
              <a:gd name="connsiteX13" fmla="*/ 1454331 w 6364452"/>
              <a:gd name="connsiteY13" fmla="*/ 862081 h 4876733"/>
              <a:gd name="connsiteX14" fmla="*/ 1915886 w 6364452"/>
              <a:gd name="connsiteY14" fmla="*/ 1027544 h 4876733"/>
              <a:gd name="connsiteX15" fmla="*/ 2229394 w 6364452"/>
              <a:gd name="connsiteY15" fmla="*/ 1236550 h 4876733"/>
              <a:gd name="connsiteX16" fmla="*/ 2447109 w 6364452"/>
              <a:gd name="connsiteY16" fmla="*/ 1436847 h 4876733"/>
              <a:gd name="connsiteX17" fmla="*/ 2542903 w 6364452"/>
              <a:gd name="connsiteY17" fmla="*/ 1132047 h 4876733"/>
              <a:gd name="connsiteX18" fmla="*/ 2664823 w 6364452"/>
              <a:gd name="connsiteY18" fmla="*/ 670493 h 4876733"/>
              <a:gd name="connsiteX19" fmla="*/ 2934789 w 6364452"/>
              <a:gd name="connsiteY19" fmla="*/ 339567 h 4876733"/>
              <a:gd name="connsiteX20" fmla="*/ 3282315 w 6364452"/>
              <a:gd name="connsiteY20" fmla="*/ 78378 h 4876733"/>
              <a:gd name="connsiteX21" fmla="*/ 3745434 w 6364452"/>
              <a:gd name="connsiteY21" fmla="*/ 0 h 4876733"/>
              <a:gd name="connsiteX22" fmla="*/ 4174535 w 6364452"/>
              <a:gd name="connsiteY22" fmla="*/ 94162 h 4876733"/>
              <a:gd name="connsiteX23" fmla="*/ 4713651 w 6364452"/>
              <a:gd name="connsiteY23" fmla="*/ 393451 h 4876733"/>
              <a:gd name="connsiteX24" fmla="*/ 5008993 w 6364452"/>
              <a:gd name="connsiteY24" fmla="*/ 792413 h 4876733"/>
              <a:gd name="connsiteX25" fmla="*/ 5085397 w 6364452"/>
              <a:gd name="connsiteY25" fmla="*/ 1020128 h 4876733"/>
              <a:gd name="connsiteX26" fmla="*/ 5149215 w 6364452"/>
              <a:gd name="connsiteY26" fmla="*/ 1200967 h 4876733"/>
              <a:gd name="connsiteX27" fmla="*/ 5173776 w 6364452"/>
              <a:gd name="connsiteY27" fmla="*/ 942839 h 4876733"/>
              <a:gd name="connsiteX28" fmla="*/ 5756366 w 6364452"/>
              <a:gd name="connsiteY28" fmla="*/ 1010127 h 4876733"/>
              <a:gd name="connsiteX29" fmla="*/ 5714387 w 6364452"/>
              <a:gd name="connsiteY29" fmla="*/ 1679122 h 4876733"/>
              <a:gd name="connsiteX30" fmla="*/ 6364401 w 6364452"/>
              <a:gd name="connsiteY30" fmla="*/ 1743960 h 4876733"/>
              <a:gd name="connsiteX31" fmla="*/ 6357257 w 6364452"/>
              <a:gd name="connsiteY31" fmla="*/ 2307704 h 4876733"/>
              <a:gd name="connsiteX32" fmla="*/ 5823585 w 6364452"/>
              <a:gd name="connsiteY32" fmla="*/ 2260760 h 4876733"/>
              <a:gd name="connsiteX33" fmla="*/ 5723029 w 6364452"/>
              <a:gd name="connsiteY33" fmla="*/ 2280081 h 4876733"/>
              <a:gd name="connsiteX34" fmla="*/ 5697787 w 6364452"/>
              <a:gd name="connsiteY34" fmla="*/ 4226719 h 4876733"/>
              <a:gd name="connsiteX35" fmla="*/ 5180784 w 6364452"/>
              <a:gd name="connsiteY35" fmla="*/ 4307478 h 4876733"/>
              <a:gd name="connsiteX36" fmla="*/ 5153841 w 6364452"/>
              <a:gd name="connsiteY36" fmla="*/ 2506368 h 4876733"/>
              <a:gd name="connsiteX37" fmla="*/ 5058727 w 6364452"/>
              <a:gd name="connsiteY37" fmla="*/ 2813549 h 4876733"/>
              <a:gd name="connsiteX38" fmla="*/ 4902926 w 6364452"/>
              <a:gd name="connsiteY38" fmla="*/ 3161144 h 4876733"/>
              <a:gd name="connsiteX39" fmla="*/ 4606834 w 6364452"/>
              <a:gd name="connsiteY39" fmla="*/ 3709784 h 4876733"/>
              <a:gd name="connsiteX40" fmla="*/ 4554583 w 6364452"/>
              <a:gd name="connsiteY40" fmla="*/ 3805578 h 4876733"/>
              <a:gd name="connsiteX41" fmla="*/ 4345577 w 6364452"/>
              <a:gd name="connsiteY41" fmla="*/ 4258424 h 4876733"/>
              <a:gd name="connsiteX42" fmla="*/ 4223657 w 6364452"/>
              <a:gd name="connsiteY42" fmla="*/ 4624184 h 4876733"/>
              <a:gd name="connsiteX43" fmla="*/ 4075611 w 6364452"/>
              <a:gd name="connsiteY43" fmla="*/ 4876733 h 4876733"/>
              <a:gd name="connsiteX0" fmla="*/ 4075611 w 6364452"/>
              <a:gd name="connsiteY0" fmla="*/ 4876733 h 4876733"/>
              <a:gd name="connsiteX1" fmla="*/ 3657600 w 6364452"/>
              <a:gd name="connsiteY1" fmla="*/ 4659018 h 4876733"/>
              <a:gd name="connsiteX2" fmla="*/ 3222171 w 6364452"/>
              <a:gd name="connsiteY2" fmla="*/ 4450013 h 4876733"/>
              <a:gd name="connsiteX3" fmla="*/ 2603863 w 6364452"/>
              <a:gd name="connsiteY3" fmla="*/ 4301967 h 4876733"/>
              <a:gd name="connsiteX4" fmla="*/ 1924594 w 6364452"/>
              <a:gd name="connsiteY4" fmla="*/ 4171338 h 4876733"/>
              <a:gd name="connsiteX5" fmla="*/ 1410789 w 6364452"/>
              <a:gd name="connsiteY5" fmla="*/ 3971041 h 4876733"/>
              <a:gd name="connsiteX6" fmla="*/ 783771 w 6364452"/>
              <a:gd name="connsiteY6" fmla="*/ 3492070 h 4876733"/>
              <a:gd name="connsiteX7" fmla="*/ 304800 w 6364452"/>
              <a:gd name="connsiteY7" fmla="*/ 2943430 h 4876733"/>
              <a:gd name="connsiteX8" fmla="*/ 0 w 6364452"/>
              <a:gd name="connsiteY8" fmla="*/ 2238036 h 4876733"/>
              <a:gd name="connsiteX9" fmla="*/ 60960 w 6364452"/>
              <a:gd name="connsiteY9" fmla="*/ 1732938 h 4876733"/>
              <a:gd name="connsiteX10" fmla="*/ 330926 w 6364452"/>
              <a:gd name="connsiteY10" fmla="*/ 1236550 h 4876733"/>
              <a:gd name="connsiteX11" fmla="*/ 583474 w 6364452"/>
              <a:gd name="connsiteY11" fmla="*/ 949167 h 4876733"/>
              <a:gd name="connsiteX12" fmla="*/ 992777 w 6364452"/>
              <a:gd name="connsiteY12" fmla="*/ 818538 h 4876733"/>
              <a:gd name="connsiteX13" fmla="*/ 1454331 w 6364452"/>
              <a:gd name="connsiteY13" fmla="*/ 862081 h 4876733"/>
              <a:gd name="connsiteX14" fmla="*/ 1915886 w 6364452"/>
              <a:gd name="connsiteY14" fmla="*/ 1027544 h 4876733"/>
              <a:gd name="connsiteX15" fmla="*/ 2229394 w 6364452"/>
              <a:gd name="connsiteY15" fmla="*/ 1236550 h 4876733"/>
              <a:gd name="connsiteX16" fmla="*/ 2447109 w 6364452"/>
              <a:gd name="connsiteY16" fmla="*/ 1436847 h 4876733"/>
              <a:gd name="connsiteX17" fmla="*/ 2542903 w 6364452"/>
              <a:gd name="connsiteY17" fmla="*/ 1132047 h 4876733"/>
              <a:gd name="connsiteX18" fmla="*/ 2664823 w 6364452"/>
              <a:gd name="connsiteY18" fmla="*/ 670493 h 4876733"/>
              <a:gd name="connsiteX19" fmla="*/ 2934789 w 6364452"/>
              <a:gd name="connsiteY19" fmla="*/ 339567 h 4876733"/>
              <a:gd name="connsiteX20" fmla="*/ 3282315 w 6364452"/>
              <a:gd name="connsiteY20" fmla="*/ 78378 h 4876733"/>
              <a:gd name="connsiteX21" fmla="*/ 3745434 w 6364452"/>
              <a:gd name="connsiteY21" fmla="*/ 0 h 4876733"/>
              <a:gd name="connsiteX22" fmla="*/ 4174535 w 6364452"/>
              <a:gd name="connsiteY22" fmla="*/ 94162 h 4876733"/>
              <a:gd name="connsiteX23" fmla="*/ 4713651 w 6364452"/>
              <a:gd name="connsiteY23" fmla="*/ 393451 h 4876733"/>
              <a:gd name="connsiteX24" fmla="*/ 5008993 w 6364452"/>
              <a:gd name="connsiteY24" fmla="*/ 792413 h 4876733"/>
              <a:gd name="connsiteX25" fmla="*/ 5085397 w 6364452"/>
              <a:gd name="connsiteY25" fmla="*/ 1020128 h 4876733"/>
              <a:gd name="connsiteX26" fmla="*/ 5149215 w 6364452"/>
              <a:gd name="connsiteY26" fmla="*/ 1200967 h 4876733"/>
              <a:gd name="connsiteX27" fmla="*/ 5173776 w 6364452"/>
              <a:gd name="connsiteY27" fmla="*/ 942839 h 4876733"/>
              <a:gd name="connsiteX28" fmla="*/ 5756366 w 6364452"/>
              <a:gd name="connsiteY28" fmla="*/ 1010127 h 4876733"/>
              <a:gd name="connsiteX29" fmla="*/ 5714387 w 6364452"/>
              <a:gd name="connsiteY29" fmla="*/ 1679122 h 4876733"/>
              <a:gd name="connsiteX30" fmla="*/ 6364401 w 6364452"/>
              <a:gd name="connsiteY30" fmla="*/ 1743960 h 4876733"/>
              <a:gd name="connsiteX31" fmla="*/ 6357257 w 6364452"/>
              <a:gd name="connsiteY31" fmla="*/ 2307704 h 4876733"/>
              <a:gd name="connsiteX32" fmla="*/ 5823585 w 6364452"/>
              <a:gd name="connsiteY32" fmla="*/ 2260760 h 4876733"/>
              <a:gd name="connsiteX33" fmla="*/ 5723029 w 6364452"/>
              <a:gd name="connsiteY33" fmla="*/ 2280081 h 4876733"/>
              <a:gd name="connsiteX34" fmla="*/ 5697787 w 6364452"/>
              <a:gd name="connsiteY34" fmla="*/ 4226719 h 4876733"/>
              <a:gd name="connsiteX35" fmla="*/ 5180784 w 6364452"/>
              <a:gd name="connsiteY35" fmla="*/ 4307478 h 4876733"/>
              <a:gd name="connsiteX36" fmla="*/ 5153841 w 6364452"/>
              <a:gd name="connsiteY36" fmla="*/ 2506368 h 4876733"/>
              <a:gd name="connsiteX37" fmla="*/ 5058727 w 6364452"/>
              <a:gd name="connsiteY37" fmla="*/ 2813549 h 4876733"/>
              <a:gd name="connsiteX38" fmla="*/ 4902926 w 6364452"/>
              <a:gd name="connsiteY38" fmla="*/ 3161144 h 4876733"/>
              <a:gd name="connsiteX39" fmla="*/ 4606834 w 6364452"/>
              <a:gd name="connsiteY39" fmla="*/ 3709784 h 4876733"/>
              <a:gd name="connsiteX40" fmla="*/ 4554583 w 6364452"/>
              <a:gd name="connsiteY40" fmla="*/ 3805578 h 4876733"/>
              <a:gd name="connsiteX41" fmla="*/ 4345577 w 6364452"/>
              <a:gd name="connsiteY41" fmla="*/ 4258424 h 4876733"/>
              <a:gd name="connsiteX42" fmla="*/ 4223657 w 6364452"/>
              <a:gd name="connsiteY42" fmla="*/ 4624184 h 4876733"/>
              <a:gd name="connsiteX43" fmla="*/ 4075611 w 6364452"/>
              <a:gd name="connsiteY43" fmla="*/ 4876733 h 4876733"/>
              <a:gd name="connsiteX0" fmla="*/ 4075611 w 6364452"/>
              <a:gd name="connsiteY0" fmla="*/ 4876733 h 4876733"/>
              <a:gd name="connsiteX1" fmla="*/ 3657600 w 6364452"/>
              <a:gd name="connsiteY1" fmla="*/ 4659018 h 4876733"/>
              <a:gd name="connsiteX2" fmla="*/ 3222171 w 6364452"/>
              <a:gd name="connsiteY2" fmla="*/ 4450013 h 4876733"/>
              <a:gd name="connsiteX3" fmla="*/ 2603863 w 6364452"/>
              <a:gd name="connsiteY3" fmla="*/ 4301967 h 4876733"/>
              <a:gd name="connsiteX4" fmla="*/ 1924594 w 6364452"/>
              <a:gd name="connsiteY4" fmla="*/ 4171338 h 4876733"/>
              <a:gd name="connsiteX5" fmla="*/ 1410789 w 6364452"/>
              <a:gd name="connsiteY5" fmla="*/ 3971041 h 4876733"/>
              <a:gd name="connsiteX6" fmla="*/ 783771 w 6364452"/>
              <a:gd name="connsiteY6" fmla="*/ 3492070 h 4876733"/>
              <a:gd name="connsiteX7" fmla="*/ 304800 w 6364452"/>
              <a:gd name="connsiteY7" fmla="*/ 2943430 h 4876733"/>
              <a:gd name="connsiteX8" fmla="*/ 0 w 6364452"/>
              <a:gd name="connsiteY8" fmla="*/ 2238036 h 4876733"/>
              <a:gd name="connsiteX9" fmla="*/ 60960 w 6364452"/>
              <a:gd name="connsiteY9" fmla="*/ 1732938 h 4876733"/>
              <a:gd name="connsiteX10" fmla="*/ 330926 w 6364452"/>
              <a:gd name="connsiteY10" fmla="*/ 1236550 h 4876733"/>
              <a:gd name="connsiteX11" fmla="*/ 583474 w 6364452"/>
              <a:gd name="connsiteY11" fmla="*/ 949167 h 4876733"/>
              <a:gd name="connsiteX12" fmla="*/ 992777 w 6364452"/>
              <a:gd name="connsiteY12" fmla="*/ 818538 h 4876733"/>
              <a:gd name="connsiteX13" fmla="*/ 1454331 w 6364452"/>
              <a:gd name="connsiteY13" fmla="*/ 862081 h 4876733"/>
              <a:gd name="connsiteX14" fmla="*/ 1915886 w 6364452"/>
              <a:gd name="connsiteY14" fmla="*/ 1027544 h 4876733"/>
              <a:gd name="connsiteX15" fmla="*/ 2229394 w 6364452"/>
              <a:gd name="connsiteY15" fmla="*/ 1236550 h 4876733"/>
              <a:gd name="connsiteX16" fmla="*/ 2447109 w 6364452"/>
              <a:gd name="connsiteY16" fmla="*/ 1436847 h 4876733"/>
              <a:gd name="connsiteX17" fmla="*/ 2542903 w 6364452"/>
              <a:gd name="connsiteY17" fmla="*/ 1132047 h 4876733"/>
              <a:gd name="connsiteX18" fmla="*/ 2664823 w 6364452"/>
              <a:gd name="connsiteY18" fmla="*/ 670493 h 4876733"/>
              <a:gd name="connsiteX19" fmla="*/ 2934789 w 6364452"/>
              <a:gd name="connsiteY19" fmla="*/ 339567 h 4876733"/>
              <a:gd name="connsiteX20" fmla="*/ 3282315 w 6364452"/>
              <a:gd name="connsiteY20" fmla="*/ 78378 h 4876733"/>
              <a:gd name="connsiteX21" fmla="*/ 3745434 w 6364452"/>
              <a:gd name="connsiteY21" fmla="*/ 0 h 4876733"/>
              <a:gd name="connsiteX22" fmla="*/ 4174535 w 6364452"/>
              <a:gd name="connsiteY22" fmla="*/ 94162 h 4876733"/>
              <a:gd name="connsiteX23" fmla="*/ 4713651 w 6364452"/>
              <a:gd name="connsiteY23" fmla="*/ 393451 h 4876733"/>
              <a:gd name="connsiteX24" fmla="*/ 5008993 w 6364452"/>
              <a:gd name="connsiteY24" fmla="*/ 792413 h 4876733"/>
              <a:gd name="connsiteX25" fmla="*/ 5085397 w 6364452"/>
              <a:gd name="connsiteY25" fmla="*/ 1020128 h 4876733"/>
              <a:gd name="connsiteX26" fmla="*/ 5149215 w 6364452"/>
              <a:gd name="connsiteY26" fmla="*/ 1200967 h 4876733"/>
              <a:gd name="connsiteX27" fmla="*/ 5173776 w 6364452"/>
              <a:gd name="connsiteY27" fmla="*/ 942839 h 4876733"/>
              <a:gd name="connsiteX28" fmla="*/ 5756366 w 6364452"/>
              <a:gd name="connsiteY28" fmla="*/ 1010127 h 4876733"/>
              <a:gd name="connsiteX29" fmla="*/ 5714387 w 6364452"/>
              <a:gd name="connsiteY29" fmla="*/ 1679122 h 4876733"/>
              <a:gd name="connsiteX30" fmla="*/ 6364401 w 6364452"/>
              <a:gd name="connsiteY30" fmla="*/ 1743960 h 4876733"/>
              <a:gd name="connsiteX31" fmla="*/ 6357257 w 6364452"/>
              <a:gd name="connsiteY31" fmla="*/ 2307704 h 4876733"/>
              <a:gd name="connsiteX32" fmla="*/ 5823585 w 6364452"/>
              <a:gd name="connsiteY32" fmla="*/ 2260760 h 4876733"/>
              <a:gd name="connsiteX33" fmla="*/ 5723029 w 6364452"/>
              <a:gd name="connsiteY33" fmla="*/ 2280081 h 4876733"/>
              <a:gd name="connsiteX34" fmla="*/ 5697787 w 6364452"/>
              <a:gd name="connsiteY34" fmla="*/ 4226719 h 4876733"/>
              <a:gd name="connsiteX35" fmla="*/ 5180784 w 6364452"/>
              <a:gd name="connsiteY35" fmla="*/ 4307478 h 4876733"/>
              <a:gd name="connsiteX36" fmla="*/ 5153841 w 6364452"/>
              <a:gd name="connsiteY36" fmla="*/ 2506368 h 4876733"/>
              <a:gd name="connsiteX37" fmla="*/ 5058727 w 6364452"/>
              <a:gd name="connsiteY37" fmla="*/ 2813549 h 4876733"/>
              <a:gd name="connsiteX38" fmla="*/ 4902926 w 6364452"/>
              <a:gd name="connsiteY38" fmla="*/ 3161144 h 4876733"/>
              <a:gd name="connsiteX39" fmla="*/ 4606834 w 6364452"/>
              <a:gd name="connsiteY39" fmla="*/ 3709784 h 4876733"/>
              <a:gd name="connsiteX40" fmla="*/ 4554583 w 6364452"/>
              <a:gd name="connsiteY40" fmla="*/ 3805578 h 4876733"/>
              <a:gd name="connsiteX41" fmla="*/ 4345577 w 6364452"/>
              <a:gd name="connsiteY41" fmla="*/ 4258424 h 4876733"/>
              <a:gd name="connsiteX42" fmla="*/ 4223657 w 6364452"/>
              <a:gd name="connsiteY42" fmla="*/ 4624184 h 4876733"/>
              <a:gd name="connsiteX43" fmla="*/ 4075611 w 6364452"/>
              <a:gd name="connsiteY43" fmla="*/ 4876733 h 4876733"/>
              <a:gd name="connsiteX0" fmla="*/ 4075611 w 6364452"/>
              <a:gd name="connsiteY0" fmla="*/ 4867208 h 4867208"/>
              <a:gd name="connsiteX1" fmla="*/ 3657600 w 6364452"/>
              <a:gd name="connsiteY1" fmla="*/ 4649493 h 4867208"/>
              <a:gd name="connsiteX2" fmla="*/ 3222171 w 6364452"/>
              <a:gd name="connsiteY2" fmla="*/ 4440488 h 4867208"/>
              <a:gd name="connsiteX3" fmla="*/ 2603863 w 6364452"/>
              <a:gd name="connsiteY3" fmla="*/ 4292442 h 4867208"/>
              <a:gd name="connsiteX4" fmla="*/ 1924594 w 6364452"/>
              <a:gd name="connsiteY4" fmla="*/ 4161813 h 4867208"/>
              <a:gd name="connsiteX5" fmla="*/ 1410789 w 6364452"/>
              <a:gd name="connsiteY5" fmla="*/ 3961516 h 4867208"/>
              <a:gd name="connsiteX6" fmla="*/ 783771 w 6364452"/>
              <a:gd name="connsiteY6" fmla="*/ 3482545 h 4867208"/>
              <a:gd name="connsiteX7" fmla="*/ 304800 w 6364452"/>
              <a:gd name="connsiteY7" fmla="*/ 2933905 h 4867208"/>
              <a:gd name="connsiteX8" fmla="*/ 0 w 6364452"/>
              <a:gd name="connsiteY8" fmla="*/ 2228511 h 4867208"/>
              <a:gd name="connsiteX9" fmla="*/ 60960 w 6364452"/>
              <a:gd name="connsiteY9" fmla="*/ 1723413 h 4867208"/>
              <a:gd name="connsiteX10" fmla="*/ 330926 w 6364452"/>
              <a:gd name="connsiteY10" fmla="*/ 1227025 h 4867208"/>
              <a:gd name="connsiteX11" fmla="*/ 583474 w 6364452"/>
              <a:gd name="connsiteY11" fmla="*/ 939642 h 4867208"/>
              <a:gd name="connsiteX12" fmla="*/ 992777 w 6364452"/>
              <a:gd name="connsiteY12" fmla="*/ 809013 h 4867208"/>
              <a:gd name="connsiteX13" fmla="*/ 1454331 w 6364452"/>
              <a:gd name="connsiteY13" fmla="*/ 852556 h 4867208"/>
              <a:gd name="connsiteX14" fmla="*/ 1915886 w 6364452"/>
              <a:gd name="connsiteY14" fmla="*/ 1018019 h 4867208"/>
              <a:gd name="connsiteX15" fmla="*/ 2229394 w 6364452"/>
              <a:gd name="connsiteY15" fmla="*/ 1227025 h 4867208"/>
              <a:gd name="connsiteX16" fmla="*/ 2447109 w 6364452"/>
              <a:gd name="connsiteY16" fmla="*/ 1427322 h 4867208"/>
              <a:gd name="connsiteX17" fmla="*/ 2542903 w 6364452"/>
              <a:gd name="connsiteY17" fmla="*/ 1122522 h 4867208"/>
              <a:gd name="connsiteX18" fmla="*/ 2664823 w 6364452"/>
              <a:gd name="connsiteY18" fmla="*/ 660968 h 4867208"/>
              <a:gd name="connsiteX19" fmla="*/ 2934789 w 6364452"/>
              <a:gd name="connsiteY19" fmla="*/ 330042 h 4867208"/>
              <a:gd name="connsiteX20" fmla="*/ 3282315 w 6364452"/>
              <a:gd name="connsiteY20" fmla="*/ 68853 h 4867208"/>
              <a:gd name="connsiteX21" fmla="*/ 3747815 w 6364452"/>
              <a:gd name="connsiteY21" fmla="*/ 0 h 4867208"/>
              <a:gd name="connsiteX22" fmla="*/ 4174535 w 6364452"/>
              <a:gd name="connsiteY22" fmla="*/ 84637 h 4867208"/>
              <a:gd name="connsiteX23" fmla="*/ 4713651 w 6364452"/>
              <a:gd name="connsiteY23" fmla="*/ 383926 h 4867208"/>
              <a:gd name="connsiteX24" fmla="*/ 5008993 w 6364452"/>
              <a:gd name="connsiteY24" fmla="*/ 782888 h 4867208"/>
              <a:gd name="connsiteX25" fmla="*/ 5085397 w 6364452"/>
              <a:gd name="connsiteY25" fmla="*/ 1010603 h 4867208"/>
              <a:gd name="connsiteX26" fmla="*/ 5149215 w 6364452"/>
              <a:gd name="connsiteY26" fmla="*/ 1191442 h 4867208"/>
              <a:gd name="connsiteX27" fmla="*/ 5173776 w 6364452"/>
              <a:gd name="connsiteY27" fmla="*/ 933314 h 4867208"/>
              <a:gd name="connsiteX28" fmla="*/ 5756366 w 6364452"/>
              <a:gd name="connsiteY28" fmla="*/ 1000602 h 4867208"/>
              <a:gd name="connsiteX29" fmla="*/ 5714387 w 6364452"/>
              <a:gd name="connsiteY29" fmla="*/ 1669597 h 4867208"/>
              <a:gd name="connsiteX30" fmla="*/ 6364401 w 6364452"/>
              <a:gd name="connsiteY30" fmla="*/ 1734435 h 4867208"/>
              <a:gd name="connsiteX31" fmla="*/ 6357257 w 6364452"/>
              <a:gd name="connsiteY31" fmla="*/ 2298179 h 4867208"/>
              <a:gd name="connsiteX32" fmla="*/ 5823585 w 6364452"/>
              <a:gd name="connsiteY32" fmla="*/ 2251235 h 4867208"/>
              <a:gd name="connsiteX33" fmla="*/ 5723029 w 6364452"/>
              <a:gd name="connsiteY33" fmla="*/ 2270556 h 4867208"/>
              <a:gd name="connsiteX34" fmla="*/ 5697787 w 6364452"/>
              <a:gd name="connsiteY34" fmla="*/ 4217194 h 4867208"/>
              <a:gd name="connsiteX35" fmla="*/ 5180784 w 6364452"/>
              <a:gd name="connsiteY35" fmla="*/ 4297953 h 4867208"/>
              <a:gd name="connsiteX36" fmla="*/ 5153841 w 6364452"/>
              <a:gd name="connsiteY36" fmla="*/ 2496843 h 4867208"/>
              <a:gd name="connsiteX37" fmla="*/ 5058727 w 6364452"/>
              <a:gd name="connsiteY37" fmla="*/ 2804024 h 4867208"/>
              <a:gd name="connsiteX38" fmla="*/ 4902926 w 6364452"/>
              <a:gd name="connsiteY38" fmla="*/ 3151619 h 4867208"/>
              <a:gd name="connsiteX39" fmla="*/ 4606834 w 6364452"/>
              <a:gd name="connsiteY39" fmla="*/ 3700259 h 4867208"/>
              <a:gd name="connsiteX40" fmla="*/ 4554583 w 6364452"/>
              <a:gd name="connsiteY40" fmla="*/ 3796053 h 4867208"/>
              <a:gd name="connsiteX41" fmla="*/ 4345577 w 6364452"/>
              <a:gd name="connsiteY41" fmla="*/ 4248899 h 4867208"/>
              <a:gd name="connsiteX42" fmla="*/ 4223657 w 6364452"/>
              <a:gd name="connsiteY42" fmla="*/ 4614659 h 4867208"/>
              <a:gd name="connsiteX43" fmla="*/ 4075611 w 6364452"/>
              <a:gd name="connsiteY43" fmla="*/ 4867208 h 4867208"/>
              <a:gd name="connsiteX0" fmla="*/ 4075611 w 6364452"/>
              <a:gd name="connsiteY0" fmla="*/ 4867578 h 4867578"/>
              <a:gd name="connsiteX1" fmla="*/ 3657600 w 6364452"/>
              <a:gd name="connsiteY1" fmla="*/ 4649863 h 4867578"/>
              <a:gd name="connsiteX2" fmla="*/ 3222171 w 6364452"/>
              <a:gd name="connsiteY2" fmla="*/ 4440858 h 4867578"/>
              <a:gd name="connsiteX3" fmla="*/ 2603863 w 6364452"/>
              <a:gd name="connsiteY3" fmla="*/ 4292812 h 4867578"/>
              <a:gd name="connsiteX4" fmla="*/ 1924594 w 6364452"/>
              <a:gd name="connsiteY4" fmla="*/ 4162183 h 4867578"/>
              <a:gd name="connsiteX5" fmla="*/ 1410789 w 6364452"/>
              <a:gd name="connsiteY5" fmla="*/ 3961886 h 4867578"/>
              <a:gd name="connsiteX6" fmla="*/ 783771 w 6364452"/>
              <a:gd name="connsiteY6" fmla="*/ 3482915 h 4867578"/>
              <a:gd name="connsiteX7" fmla="*/ 304800 w 6364452"/>
              <a:gd name="connsiteY7" fmla="*/ 2934275 h 4867578"/>
              <a:gd name="connsiteX8" fmla="*/ 0 w 6364452"/>
              <a:gd name="connsiteY8" fmla="*/ 2228881 h 4867578"/>
              <a:gd name="connsiteX9" fmla="*/ 60960 w 6364452"/>
              <a:gd name="connsiteY9" fmla="*/ 1723783 h 4867578"/>
              <a:gd name="connsiteX10" fmla="*/ 330926 w 6364452"/>
              <a:gd name="connsiteY10" fmla="*/ 1227395 h 4867578"/>
              <a:gd name="connsiteX11" fmla="*/ 583474 w 6364452"/>
              <a:gd name="connsiteY11" fmla="*/ 940012 h 4867578"/>
              <a:gd name="connsiteX12" fmla="*/ 992777 w 6364452"/>
              <a:gd name="connsiteY12" fmla="*/ 809383 h 4867578"/>
              <a:gd name="connsiteX13" fmla="*/ 1454331 w 6364452"/>
              <a:gd name="connsiteY13" fmla="*/ 852926 h 4867578"/>
              <a:gd name="connsiteX14" fmla="*/ 1915886 w 6364452"/>
              <a:gd name="connsiteY14" fmla="*/ 1018389 h 4867578"/>
              <a:gd name="connsiteX15" fmla="*/ 2229394 w 6364452"/>
              <a:gd name="connsiteY15" fmla="*/ 1227395 h 4867578"/>
              <a:gd name="connsiteX16" fmla="*/ 2447109 w 6364452"/>
              <a:gd name="connsiteY16" fmla="*/ 1427692 h 4867578"/>
              <a:gd name="connsiteX17" fmla="*/ 2542903 w 6364452"/>
              <a:gd name="connsiteY17" fmla="*/ 1122892 h 4867578"/>
              <a:gd name="connsiteX18" fmla="*/ 2664823 w 6364452"/>
              <a:gd name="connsiteY18" fmla="*/ 661338 h 4867578"/>
              <a:gd name="connsiteX19" fmla="*/ 2934789 w 6364452"/>
              <a:gd name="connsiteY19" fmla="*/ 330412 h 4867578"/>
              <a:gd name="connsiteX20" fmla="*/ 3282315 w 6364452"/>
              <a:gd name="connsiteY20" fmla="*/ 69223 h 4867578"/>
              <a:gd name="connsiteX21" fmla="*/ 3747815 w 6364452"/>
              <a:gd name="connsiteY21" fmla="*/ 370 h 4867578"/>
              <a:gd name="connsiteX22" fmla="*/ 4174535 w 6364452"/>
              <a:gd name="connsiteY22" fmla="*/ 85007 h 4867578"/>
              <a:gd name="connsiteX23" fmla="*/ 4713651 w 6364452"/>
              <a:gd name="connsiteY23" fmla="*/ 384296 h 4867578"/>
              <a:gd name="connsiteX24" fmla="*/ 5008993 w 6364452"/>
              <a:gd name="connsiteY24" fmla="*/ 783258 h 4867578"/>
              <a:gd name="connsiteX25" fmla="*/ 5085397 w 6364452"/>
              <a:gd name="connsiteY25" fmla="*/ 1010973 h 4867578"/>
              <a:gd name="connsiteX26" fmla="*/ 5149215 w 6364452"/>
              <a:gd name="connsiteY26" fmla="*/ 1191812 h 4867578"/>
              <a:gd name="connsiteX27" fmla="*/ 5173776 w 6364452"/>
              <a:gd name="connsiteY27" fmla="*/ 933684 h 4867578"/>
              <a:gd name="connsiteX28" fmla="*/ 5756366 w 6364452"/>
              <a:gd name="connsiteY28" fmla="*/ 1000972 h 4867578"/>
              <a:gd name="connsiteX29" fmla="*/ 5714387 w 6364452"/>
              <a:gd name="connsiteY29" fmla="*/ 1669967 h 4867578"/>
              <a:gd name="connsiteX30" fmla="*/ 6364401 w 6364452"/>
              <a:gd name="connsiteY30" fmla="*/ 1734805 h 4867578"/>
              <a:gd name="connsiteX31" fmla="*/ 6357257 w 6364452"/>
              <a:gd name="connsiteY31" fmla="*/ 2298549 h 4867578"/>
              <a:gd name="connsiteX32" fmla="*/ 5823585 w 6364452"/>
              <a:gd name="connsiteY32" fmla="*/ 2251605 h 4867578"/>
              <a:gd name="connsiteX33" fmla="*/ 5723029 w 6364452"/>
              <a:gd name="connsiteY33" fmla="*/ 2270926 h 4867578"/>
              <a:gd name="connsiteX34" fmla="*/ 5697787 w 6364452"/>
              <a:gd name="connsiteY34" fmla="*/ 4217564 h 4867578"/>
              <a:gd name="connsiteX35" fmla="*/ 5180784 w 6364452"/>
              <a:gd name="connsiteY35" fmla="*/ 4298323 h 4867578"/>
              <a:gd name="connsiteX36" fmla="*/ 5153841 w 6364452"/>
              <a:gd name="connsiteY36" fmla="*/ 2497213 h 4867578"/>
              <a:gd name="connsiteX37" fmla="*/ 5058727 w 6364452"/>
              <a:gd name="connsiteY37" fmla="*/ 2804394 h 4867578"/>
              <a:gd name="connsiteX38" fmla="*/ 4902926 w 6364452"/>
              <a:gd name="connsiteY38" fmla="*/ 3151989 h 4867578"/>
              <a:gd name="connsiteX39" fmla="*/ 4606834 w 6364452"/>
              <a:gd name="connsiteY39" fmla="*/ 3700629 h 4867578"/>
              <a:gd name="connsiteX40" fmla="*/ 4554583 w 6364452"/>
              <a:gd name="connsiteY40" fmla="*/ 3796423 h 4867578"/>
              <a:gd name="connsiteX41" fmla="*/ 4345577 w 6364452"/>
              <a:gd name="connsiteY41" fmla="*/ 4249269 h 4867578"/>
              <a:gd name="connsiteX42" fmla="*/ 4223657 w 6364452"/>
              <a:gd name="connsiteY42" fmla="*/ 4615029 h 4867578"/>
              <a:gd name="connsiteX43" fmla="*/ 4075611 w 6364452"/>
              <a:gd name="connsiteY43" fmla="*/ 4867578 h 4867578"/>
              <a:gd name="connsiteX0" fmla="*/ 4075611 w 6364452"/>
              <a:gd name="connsiteY0" fmla="*/ 4867482 h 4867482"/>
              <a:gd name="connsiteX1" fmla="*/ 3657600 w 6364452"/>
              <a:gd name="connsiteY1" fmla="*/ 4649767 h 4867482"/>
              <a:gd name="connsiteX2" fmla="*/ 3222171 w 6364452"/>
              <a:gd name="connsiteY2" fmla="*/ 4440762 h 4867482"/>
              <a:gd name="connsiteX3" fmla="*/ 2603863 w 6364452"/>
              <a:gd name="connsiteY3" fmla="*/ 4292716 h 4867482"/>
              <a:gd name="connsiteX4" fmla="*/ 1924594 w 6364452"/>
              <a:gd name="connsiteY4" fmla="*/ 4162087 h 4867482"/>
              <a:gd name="connsiteX5" fmla="*/ 1410789 w 6364452"/>
              <a:gd name="connsiteY5" fmla="*/ 3961790 h 4867482"/>
              <a:gd name="connsiteX6" fmla="*/ 783771 w 6364452"/>
              <a:gd name="connsiteY6" fmla="*/ 3482819 h 4867482"/>
              <a:gd name="connsiteX7" fmla="*/ 304800 w 6364452"/>
              <a:gd name="connsiteY7" fmla="*/ 2934179 h 4867482"/>
              <a:gd name="connsiteX8" fmla="*/ 0 w 6364452"/>
              <a:gd name="connsiteY8" fmla="*/ 2228785 h 4867482"/>
              <a:gd name="connsiteX9" fmla="*/ 60960 w 6364452"/>
              <a:gd name="connsiteY9" fmla="*/ 1723687 h 4867482"/>
              <a:gd name="connsiteX10" fmla="*/ 330926 w 6364452"/>
              <a:gd name="connsiteY10" fmla="*/ 1227299 h 4867482"/>
              <a:gd name="connsiteX11" fmla="*/ 583474 w 6364452"/>
              <a:gd name="connsiteY11" fmla="*/ 939916 h 4867482"/>
              <a:gd name="connsiteX12" fmla="*/ 992777 w 6364452"/>
              <a:gd name="connsiteY12" fmla="*/ 809287 h 4867482"/>
              <a:gd name="connsiteX13" fmla="*/ 1454331 w 6364452"/>
              <a:gd name="connsiteY13" fmla="*/ 852830 h 4867482"/>
              <a:gd name="connsiteX14" fmla="*/ 1915886 w 6364452"/>
              <a:gd name="connsiteY14" fmla="*/ 1018293 h 4867482"/>
              <a:gd name="connsiteX15" fmla="*/ 2229394 w 6364452"/>
              <a:gd name="connsiteY15" fmla="*/ 1227299 h 4867482"/>
              <a:gd name="connsiteX16" fmla="*/ 2447109 w 6364452"/>
              <a:gd name="connsiteY16" fmla="*/ 1427596 h 4867482"/>
              <a:gd name="connsiteX17" fmla="*/ 2542903 w 6364452"/>
              <a:gd name="connsiteY17" fmla="*/ 1122796 h 4867482"/>
              <a:gd name="connsiteX18" fmla="*/ 2664823 w 6364452"/>
              <a:gd name="connsiteY18" fmla="*/ 661242 h 4867482"/>
              <a:gd name="connsiteX19" fmla="*/ 2934789 w 6364452"/>
              <a:gd name="connsiteY19" fmla="*/ 330316 h 4867482"/>
              <a:gd name="connsiteX20" fmla="*/ 3284697 w 6364452"/>
              <a:gd name="connsiteY20" fmla="*/ 81034 h 4867482"/>
              <a:gd name="connsiteX21" fmla="*/ 3747815 w 6364452"/>
              <a:gd name="connsiteY21" fmla="*/ 274 h 4867482"/>
              <a:gd name="connsiteX22" fmla="*/ 4174535 w 6364452"/>
              <a:gd name="connsiteY22" fmla="*/ 84911 h 4867482"/>
              <a:gd name="connsiteX23" fmla="*/ 4713651 w 6364452"/>
              <a:gd name="connsiteY23" fmla="*/ 384200 h 4867482"/>
              <a:gd name="connsiteX24" fmla="*/ 5008993 w 6364452"/>
              <a:gd name="connsiteY24" fmla="*/ 783162 h 4867482"/>
              <a:gd name="connsiteX25" fmla="*/ 5085397 w 6364452"/>
              <a:gd name="connsiteY25" fmla="*/ 1010877 h 4867482"/>
              <a:gd name="connsiteX26" fmla="*/ 5149215 w 6364452"/>
              <a:gd name="connsiteY26" fmla="*/ 1191716 h 4867482"/>
              <a:gd name="connsiteX27" fmla="*/ 5173776 w 6364452"/>
              <a:gd name="connsiteY27" fmla="*/ 933588 h 4867482"/>
              <a:gd name="connsiteX28" fmla="*/ 5756366 w 6364452"/>
              <a:gd name="connsiteY28" fmla="*/ 1000876 h 4867482"/>
              <a:gd name="connsiteX29" fmla="*/ 5714387 w 6364452"/>
              <a:gd name="connsiteY29" fmla="*/ 1669871 h 4867482"/>
              <a:gd name="connsiteX30" fmla="*/ 6364401 w 6364452"/>
              <a:gd name="connsiteY30" fmla="*/ 1734709 h 4867482"/>
              <a:gd name="connsiteX31" fmla="*/ 6357257 w 6364452"/>
              <a:gd name="connsiteY31" fmla="*/ 2298453 h 4867482"/>
              <a:gd name="connsiteX32" fmla="*/ 5823585 w 6364452"/>
              <a:gd name="connsiteY32" fmla="*/ 2251509 h 4867482"/>
              <a:gd name="connsiteX33" fmla="*/ 5723029 w 6364452"/>
              <a:gd name="connsiteY33" fmla="*/ 2270830 h 4867482"/>
              <a:gd name="connsiteX34" fmla="*/ 5697787 w 6364452"/>
              <a:gd name="connsiteY34" fmla="*/ 4217468 h 4867482"/>
              <a:gd name="connsiteX35" fmla="*/ 5180784 w 6364452"/>
              <a:gd name="connsiteY35" fmla="*/ 4298227 h 4867482"/>
              <a:gd name="connsiteX36" fmla="*/ 5153841 w 6364452"/>
              <a:gd name="connsiteY36" fmla="*/ 2497117 h 4867482"/>
              <a:gd name="connsiteX37" fmla="*/ 5058727 w 6364452"/>
              <a:gd name="connsiteY37" fmla="*/ 2804298 h 4867482"/>
              <a:gd name="connsiteX38" fmla="*/ 4902926 w 6364452"/>
              <a:gd name="connsiteY38" fmla="*/ 3151893 h 4867482"/>
              <a:gd name="connsiteX39" fmla="*/ 4606834 w 6364452"/>
              <a:gd name="connsiteY39" fmla="*/ 3700533 h 4867482"/>
              <a:gd name="connsiteX40" fmla="*/ 4554583 w 6364452"/>
              <a:gd name="connsiteY40" fmla="*/ 3796327 h 4867482"/>
              <a:gd name="connsiteX41" fmla="*/ 4345577 w 6364452"/>
              <a:gd name="connsiteY41" fmla="*/ 4249173 h 4867482"/>
              <a:gd name="connsiteX42" fmla="*/ 4223657 w 6364452"/>
              <a:gd name="connsiteY42" fmla="*/ 4614933 h 4867482"/>
              <a:gd name="connsiteX43" fmla="*/ 4075611 w 6364452"/>
              <a:gd name="connsiteY43" fmla="*/ 4867482 h 4867482"/>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29394 w 6364452"/>
              <a:gd name="connsiteY15" fmla="*/ 1227525 h 4867708"/>
              <a:gd name="connsiteX16" fmla="*/ 2447109 w 6364452"/>
              <a:gd name="connsiteY16" fmla="*/ 1427822 h 4867708"/>
              <a:gd name="connsiteX17" fmla="*/ 2542903 w 6364452"/>
              <a:gd name="connsiteY17" fmla="*/ 1123022 h 4867708"/>
              <a:gd name="connsiteX18" fmla="*/ 2664823 w 6364452"/>
              <a:gd name="connsiteY18" fmla="*/ 661468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29394 w 6364452"/>
              <a:gd name="connsiteY15" fmla="*/ 1227525 h 4867708"/>
              <a:gd name="connsiteX16" fmla="*/ 2447109 w 6364452"/>
              <a:gd name="connsiteY16" fmla="*/ 1427822 h 4867708"/>
              <a:gd name="connsiteX17" fmla="*/ 2542903 w 6364452"/>
              <a:gd name="connsiteY17" fmla="*/ 1123022 h 4867708"/>
              <a:gd name="connsiteX18" fmla="*/ 2664823 w 6364452"/>
              <a:gd name="connsiteY18" fmla="*/ 661468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29394 w 6364452"/>
              <a:gd name="connsiteY15" fmla="*/ 1227525 h 4867708"/>
              <a:gd name="connsiteX16" fmla="*/ 2447109 w 6364452"/>
              <a:gd name="connsiteY16" fmla="*/ 1427822 h 4867708"/>
              <a:gd name="connsiteX17" fmla="*/ 2542903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29394 w 6364452"/>
              <a:gd name="connsiteY15" fmla="*/ 1227525 h 4867708"/>
              <a:gd name="connsiteX16" fmla="*/ 2447109 w 6364452"/>
              <a:gd name="connsiteY16" fmla="*/ 1427822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29394 w 6364452"/>
              <a:gd name="connsiteY15" fmla="*/ 1227525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29394 w 6364452"/>
              <a:gd name="connsiteY15" fmla="*/ 1227525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29394 w 6364452"/>
              <a:gd name="connsiteY15" fmla="*/ 1227525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29394 w 6364452"/>
              <a:gd name="connsiteY15" fmla="*/ 1227525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29394 w 6364452"/>
              <a:gd name="connsiteY15" fmla="*/ 1227525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915886 w 6364452"/>
              <a:gd name="connsiteY14" fmla="*/ 1018519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54331 w 6364452"/>
              <a:gd name="connsiteY13" fmla="*/ 853056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92777 w 6364452"/>
              <a:gd name="connsiteY12" fmla="*/ 8095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83474 w 6364452"/>
              <a:gd name="connsiteY11" fmla="*/ 940142 h 4867708"/>
              <a:gd name="connsiteX12" fmla="*/ 983252 w 6364452"/>
              <a:gd name="connsiteY12" fmla="*/ 8476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95380 w 6364452"/>
              <a:gd name="connsiteY11" fmla="*/ 983005 h 4867708"/>
              <a:gd name="connsiteX12" fmla="*/ 983252 w 6364452"/>
              <a:gd name="connsiteY12" fmla="*/ 8476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0926 w 6364452"/>
              <a:gd name="connsiteY10" fmla="*/ 1227525 h 4867708"/>
              <a:gd name="connsiteX11" fmla="*/ 595380 w 6364452"/>
              <a:gd name="connsiteY11" fmla="*/ 983005 h 4867708"/>
              <a:gd name="connsiteX12" fmla="*/ 983252 w 6364452"/>
              <a:gd name="connsiteY12" fmla="*/ 8476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5688 w 6364452"/>
              <a:gd name="connsiteY10" fmla="*/ 1227525 h 4867708"/>
              <a:gd name="connsiteX11" fmla="*/ 595380 w 6364452"/>
              <a:gd name="connsiteY11" fmla="*/ 983005 h 4867708"/>
              <a:gd name="connsiteX12" fmla="*/ 983252 w 6364452"/>
              <a:gd name="connsiteY12" fmla="*/ 8476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5688 w 6364452"/>
              <a:gd name="connsiteY10" fmla="*/ 1227525 h 4867708"/>
              <a:gd name="connsiteX11" fmla="*/ 595380 w 6364452"/>
              <a:gd name="connsiteY11" fmla="*/ 983005 h 4867708"/>
              <a:gd name="connsiteX12" fmla="*/ 983252 w 6364452"/>
              <a:gd name="connsiteY12" fmla="*/ 8476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60960 w 6364452"/>
              <a:gd name="connsiteY9" fmla="*/ 1723913 h 4867708"/>
              <a:gd name="connsiteX10" fmla="*/ 335688 w 6364452"/>
              <a:gd name="connsiteY10" fmla="*/ 1227525 h 4867708"/>
              <a:gd name="connsiteX11" fmla="*/ 595380 w 6364452"/>
              <a:gd name="connsiteY11" fmla="*/ 983005 h 4867708"/>
              <a:gd name="connsiteX12" fmla="*/ 983252 w 6364452"/>
              <a:gd name="connsiteY12" fmla="*/ 8476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70485 w 6364452"/>
              <a:gd name="connsiteY9" fmla="*/ 1728675 h 4867708"/>
              <a:gd name="connsiteX10" fmla="*/ 335688 w 6364452"/>
              <a:gd name="connsiteY10" fmla="*/ 1227525 h 4867708"/>
              <a:gd name="connsiteX11" fmla="*/ 595380 w 6364452"/>
              <a:gd name="connsiteY11" fmla="*/ 983005 h 4867708"/>
              <a:gd name="connsiteX12" fmla="*/ 983252 w 6364452"/>
              <a:gd name="connsiteY12" fmla="*/ 8476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70485 w 6364452"/>
              <a:gd name="connsiteY9" fmla="*/ 1728675 h 4867708"/>
              <a:gd name="connsiteX10" fmla="*/ 335688 w 6364452"/>
              <a:gd name="connsiteY10" fmla="*/ 1227525 h 4867708"/>
              <a:gd name="connsiteX11" fmla="*/ 595380 w 6364452"/>
              <a:gd name="connsiteY11" fmla="*/ 983005 h 4867708"/>
              <a:gd name="connsiteX12" fmla="*/ 983252 w 6364452"/>
              <a:gd name="connsiteY12" fmla="*/ 8476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75611 w 6364452"/>
              <a:gd name="connsiteY0" fmla="*/ 4867708 h 4867708"/>
              <a:gd name="connsiteX1" fmla="*/ 3657600 w 6364452"/>
              <a:gd name="connsiteY1" fmla="*/ 4649993 h 4867708"/>
              <a:gd name="connsiteX2" fmla="*/ 3222171 w 6364452"/>
              <a:gd name="connsiteY2" fmla="*/ 4440988 h 4867708"/>
              <a:gd name="connsiteX3" fmla="*/ 2603863 w 6364452"/>
              <a:gd name="connsiteY3" fmla="*/ 4292942 h 4867708"/>
              <a:gd name="connsiteX4" fmla="*/ 1924594 w 6364452"/>
              <a:gd name="connsiteY4" fmla="*/ 4162313 h 4867708"/>
              <a:gd name="connsiteX5" fmla="*/ 1410789 w 6364452"/>
              <a:gd name="connsiteY5" fmla="*/ 3962016 h 4867708"/>
              <a:gd name="connsiteX6" fmla="*/ 783771 w 6364452"/>
              <a:gd name="connsiteY6" fmla="*/ 3483045 h 4867708"/>
              <a:gd name="connsiteX7" fmla="*/ 304800 w 6364452"/>
              <a:gd name="connsiteY7" fmla="*/ 2934405 h 4867708"/>
              <a:gd name="connsiteX8" fmla="*/ 0 w 6364452"/>
              <a:gd name="connsiteY8" fmla="*/ 2229011 h 4867708"/>
              <a:gd name="connsiteX9" fmla="*/ 70485 w 6364452"/>
              <a:gd name="connsiteY9" fmla="*/ 1728675 h 4867708"/>
              <a:gd name="connsiteX10" fmla="*/ 335688 w 6364452"/>
              <a:gd name="connsiteY10" fmla="*/ 1227525 h 4867708"/>
              <a:gd name="connsiteX11" fmla="*/ 595380 w 6364452"/>
              <a:gd name="connsiteY11" fmla="*/ 983005 h 4867708"/>
              <a:gd name="connsiteX12" fmla="*/ 983252 w 6364452"/>
              <a:gd name="connsiteY12" fmla="*/ 847613 h 4867708"/>
              <a:gd name="connsiteX13" fmla="*/ 1435281 w 6364452"/>
              <a:gd name="connsiteY13" fmla="*/ 867343 h 4867708"/>
              <a:gd name="connsiteX14" fmla="*/ 1889692 w 6364452"/>
              <a:gd name="connsiteY14" fmla="*/ 1035188 h 4867708"/>
              <a:gd name="connsiteX15" fmla="*/ 2217488 w 6364452"/>
              <a:gd name="connsiteY15" fmla="*/ 1232288 h 4867708"/>
              <a:gd name="connsiteX16" fmla="*/ 2461397 w 6364452"/>
              <a:gd name="connsiteY16" fmla="*/ 1418297 h 4867708"/>
              <a:gd name="connsiteX17" fmla="*/ 2530997 w 6364452"/>
              <a:gd name="connsiteY17" fmla="*/ 1123022 h 4867708"/>
              <a:gd name="connsiteX18" fmla="*/ 2681491 w 6364452"/>
              <a:gd name="connsiteY18" fmla="*/ 670993 h 4867708"/>
              <a:gd name="connsiteX19" fmla="*/ 2934789 w 6364452"/>
              <a:gd name="connsiteY19" fmla="*/ 330542 h 4867708"/>
              <a:gd name="connsiteX20" fmla="*/ 3284697 w 6364452"/>
              <a:gd name="connsiteY20" fmla="*/ 81260 h 4867708"/>
              <a:gd name="connsiteX21" fmla="*/ 3747815 w 6364452"/>
              <a:gd name="connsiteY21" fmla="*/ 500 h 4867708"/>
              <a:gd name="connsiteX22" fmla="*/ 4174535 w 6364452"/>
              <a:gd name="connsiteY22" fmla="*/ 85137 h 4867708"/>
              <a:gd name="connsiteX23" fmla="*/ 4713651 w 6364452"/>
              <a:gd name="connsiteY23" fmla="*/ 384426 h 4867708"/>
              <a:gd name="connsiteX24" fmla="*/ 5008993 w 6364452"/>
              <a:gd name="connsiteY24" fmla="*/ 783388 h 4867708"/>
              <a:gd name="connsiteX25" fmla="*/ 5085397 w 6364452"/>
              <a:gd name="connsiteY25" fmla="*/ 1011103 h 4867708"/>
              <a:gd name="connsiteX26" fmla="*/ 5149215 w 6364452"/>
              <a:gd name="connsiteY26" fmla="*/ 1191942 h 4867708"/>
              <a:gd name="connsiteX27" fmla="*/ 5173776 w 6364452"/>
              <a:gd name="connsiteY27" fmla="*/ 933814 h 4867708"/>
              <a:gd name="connsiteX28" fmla="*/ 5756366 w 6364452"/>
              <a:gd name="connsiteY28" fmla="*/ 1001102 h 4867708"/>
              <a:gd name="connsiteX29" fmla="*/ 5714387 w 6364452"/>
              <a:gd name="connsiteY29" fmla="*/ 1670097 h 4867708"/>
              <a:gd name="connsiteX30" fmla="*/ 6364401 w 6364452"/>
              <a:gd name="connsiteY30" fmla="*/ 1734935 h 4867708"/>
              <a:gd name="connsiteX31" fmla="*/ 6357257 w 6364452"/>
              <a:gd name="connsiteY31" fmla="*/ 2298679 h 4867708"/>
              <a:gd name="connsiteX32" fmla="*/ 5823585 w 6364452"/>
              <a:gd name="connsiteY32" fmla="*/ 2251735 h 4867708"/>
              <a:gd name="connsiteX33" fmla="*/ 5723029 w 6364452"/>
              <a:gd name="connsiteY33" fmla="*/ 2271056 h 4867708"/>
              <a:gd name="connsiteX34" fmla="*/ 5697787 w 6364452"/>
              <a:gd name="connsiteY34" fmla="*/ 4217694 h 4867708"/>
              <a:gd name="connsiteX35" fmla="*/ 5180784 w 6364452"/>
              <a:gd name="connsiteY35" fmla="*/ 4298453 h 4867708"/>
              <a:gd name="connsiteX36" fmla="*/ 5153841 w 6364452"/>
              <a:gd name="connsiteY36" fmla="*/ 2497343 h 4867708"/>
              <a:gd name="connsiteX37" fmla="*/ 5058727 w 6364452"/>
              <a:gd name="connsiteY37" fmla="*/ 2804524 h 4867708"/>
              <a:gd name="connsiteX38" fmla="*/ 4902926 w 6364452"/>
              <a:gd name="connsiteY38" fmla="*/ 3152119 h 4867708"/>
              <a:gd name="connsiteX39" fmla="*/ 4606834 w 6364452"/>
              <a:gd name="connsiteY39" fmla="*/ 3700759 h 4867708"/>
              <a:gd name="connsiteX40" fmla="*/ 4554583 w 6364452"/>
              <a:gd name="connsiteY40" fmla="*/ 3796553 h 4867708"/>
              <a:gd name="connsiteX41" fmla="*/ 4345577 w 6364452"/>
              <a:gd name="connsiteY41" fmla="*/ 4249399 h 4867708"/>
              <a:gd name="connsiteX42" fmla="*/ 4223657 w 6364452"/>
              <a:gd name="connsiteY42" fmla="*/ 4615159 h 4867708"/>
              <a:gd name="connsiteX43" fmla="*/ 4075611 w 6364452"/>
              <a:gd name="connsiteY43" fmla="*/ 4867708 h 4867708"/>
              <a:gd name="connsiteX0" fmla="*/ 4039892 w 6328733"/>
              <a:gd name="connsiteY0" fmla="*/ 4867708 h 4867708"/>
              <a:gd name="connsiteX1" fmla="*/ 3621881 w 6328733"/>
              <a:gd name="connsiteY1" fmla="*/ 4649993 h 4867708"/>
              <a:gd name="connsiteX2" fmla="*/ 3186452 w 6328733"/>
              <a:gd name="connsiteY2" fmla="*/ 4440988 h 4867708"/>
              <a:gd name="connsiteX3" fmla="*/ 2568144 w 6328733"/>
              <a:gd name="connsiteY3" fmla="*/ 4292942 h 4867708"/>
              <a:gd name="connsiteX4" fmla="*/ 1888875 w 6328733"/>
              <a:gd name="connsiteY4" fmla="*/ 4162313 h 4867708"/>
              <a:gd name="connsiteX5" fmla="*/ 1375070 w 6328733"/>
              <a:gd name="connsiteY5" fmla="*/ 3962016 h 4867708"/>
              <a:gd name="connsiteX6" fmla="*/ 748052 w 6328733"/>
              <a:gd name="connsiteY6" fmla="*/ 3483045 h 4867708"/>
              <a:gd name="connsiteX7" fmla="*/ 269081 w 6328733"/>
              <a:gd name="connsiteY7" fmla="*/ 2934405 h 4867708"/>
              <a:gd name="connsiteX8" fmla="*/ 0 w 6328733"/>
              <a:gd name="connsiteY8" fmla="*/ 2233773 h 4867708"/>
              <a:gd name="connsiteX9" fmla="*/ 34766 w 6328733"/>
              <a:gd name="connsiteY9" fmla="*/ 1728675 h 4867708"/>
              <a:gd name="connsiteX10" fmla="*/ 299969 w 6328733"/>
              <a:gd name="connsiteY10" fmla="*/ 1227525 h 4867708"/>
              <a:gd name="connsiteX11" fmla="*/ 559661 w 6328733"/>
              <a:gd name="connsiteY11" fmla="*/ 983005 h 4867708"/>
              <a:gd name="connsiteX12" fmla="*/ 947533 w 6328733"/>
              <a:gd name="connsiteY12" fmla="*/ 847613 h 4867708"/>
              <a:gd name="connsiteX13" fmla="*/ 1399562 w 6328733"/>
              <a:gd name="connsiteY13" fmla="*/ 867343 h 4867708"/>
              <a:gd name="connsiteX14" fmla="*/ 1853973 w 6328733"/>
              <a:gd name="connsiteY14" fmla="*/ 1035188 h 4867708"/>
              <a:gd name="connsiteX15" fmla="*/ 2181769 w 6328733"/>
              <a:gd name="connsiteY15" fmla="*/ 1232288 h 4867708"/>
              <a:gd name="connsiteX16" fmla="*/ 2425678 w 6328733"/>
              <a:gd name="connsiteY16" fmla="*/ 1418297 h 4867708"/>
              <a:gd name="connsiteX17" fmla="*/ 2495278 w 6328733"/>
              <a:gd name="connsiteY17" fmla="*/ 1123022 h 4867708"/>
              <a:gd name="connsiteX18" fmla="*/ 2645772 w 6328733"/>
              <a:gd name="connsiteY18" fmla="*/ 670993 h 4867708"/>
              <a:gd name="connsiteX19" fmla="*/ 2899070 w 6328733"/>
              <a:gd name="connsiteY19" fmla="*/ 330542 h 4867708"/>
              <a:gd name="connsiteX20" fmla="*/ 3248978 w 6328733"/>
              <a:gd name="connsiteY20" fmla="*/ 81260 h 4867708"/>
              <a:gd name="connsiteX21" fmla="*/ 3712096 w 6328733"/>
              <a:gd name="connsiteY21" fmla="*/ 500 h 4867708"/>
              <a:gd name="connsiteX22" fmla="*/ 4138816 w 6328733"/>
              <a:gd name="connsiteY22" fmla="*/ 85137 h 4867708"/>
              <a:gd name="connsiteX23" fmla="*/ 4677932 w 6328733"/>
              <a:gd name="connsiteY23" fmla="*/ 384426 h 4867708"/>
              <a:gd name="connsiteX24" fmla="*/ 4973274 w 6328733"/>
              <a:gd name="connsiteY24" fmla="*/ 783388 h 4867708"/>
              <a:gd name="connsiteX25" fmla="*/ 5049678 w 6328733"/>
              <a:gd name="connsiteY25" fmla="*/ 1011103 h 4867708"/>
              <a:gd name="connsiteX26" fmla="*/ 5113496 w 6328733"/>
              <a:gd name="connsiteY26" fmla="*/ 1191942 h 4867708"/>
              <a:gd name="connsiteX27" fmla="*/ 5138057 w 6328733"/>
              <a:gd name="connsiteY27" fmla="*/ 933814 h 4867708"/>
              <a:gd name="connsiteX28" fmla="*/ 5720647 w 6328733"/>
              <a:gd name="connsiteY28" fmla="*/ 1001102 h 4867708"/>
              <a:gd name="connsiteX29" fmla="*/ 5678668 w 6328733"/>
              <a:gd name="connsiteY29" fmla="*/ 1670097 h 4867708"/>
              <a:gd name="connsiteX30" fmla="*/ 6328682 w 6328733"/>
              <a:gd name="connsiteY30" fmla="*/ 1734935 h 4867708"/>
              <a:gd name="connsiteX31" fmla="*/ 6321538 w 6328733"/>
              <a:gd name="connsiteY31" fmla="*/ 2298679 h 4867708"/>
              <a:gd name="connsiteX32" fmla="*/ 5787866 w 6328733"/>
              <a:gd name="connsiteY32" fmla="*/ 2251735 h 4867708"/>
              <a:gd name="connsiteX33" fmla="*/ 5687310 w 6328733"/>
              <a:gd name="connsiteY33" fmla="*/ 2271056 h 4867708"/>
              <a:gd name="connsiteX34" fmla="*/ 5662068 w 6328733"/>
              <a:gd name="connsiteY34" fmla="*/ 4217694 h 4867708"/>
              <a:gd name="connsiteX35" fmla="*/ 5145065 w 6328733"/>
              <a:gd name="connsiteY35" fmla="*/ 4298453 h 4867708"/>
              <a:gd name="connsiteX36" fmla="*/ 5118122 w 6328733"/>
              <a:gd name="connsiteY36" fmla="*/ 2497343 h 4867708"/>
              <a:gd name="connsiteX37" fmla="*/ 5023008 w 6328733"/>
              <a:gd name="connsiteY37" fmla="*/ 2804524 h 4867708"/>
              <a:gd name="connsiteX38" fmla="*/ 4867207 w 6328733"/>
              <a:gd name="connsiteY38" fmla="*/ 3152119 h 4867708"/>
              <a:gd name="connsiteX39" fmla="*/ 4571115 w 6328733"/>
              <a:gd name="connsiteY39" fmla="*/ 3700759 h 4867708"/>
              <a:gd name="connsiteX40" fmla="*/ 4518864 w 6328733"/>
              <a:gd name="connsiteY40" fmla="*/ 3796553 h 4867708"/>
              <a:gd name="connsiteX41" fmla="*/ 4309858 w 6328733"/>
              <a:gd name="connsiteY41" fmla="*/ 4249399 h 4867708"/>
              <a:gd name="connsiteX42" fmla="*/ 4187938 w 6328733"/>
              <a:gd name="connsiteY42" fmla="*/ 4615159 h 4867708"/>
              <a:gd name="connsiteX43" fmla="*/ 4039892 w 632873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898025 w 6337883"/>
              <a:gd name="connsiteY4" fmla="*/ 4162313 h 4867708"/>
              <a:gd name="connsiteX5" fmla="*/ 1384220 w 6337883"/>
              <a:gd name="connsiteY5" fmla="*/ 3962016 h 4867708"/>
              <a:gd name="connsiteX6" fmla="*/ 757202 w 6337883"/>
              <a:gd name="connsiteY6" fmla="*/ 3483045 h 4867708"/>
              <a:gd name="connsiteX7" fmla="*/ 278231 w 6337883"/>
              <a:gd name="connsiteY7" fmla="*/ 2934405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898025 w 6337883"/>
              <a:gd name="connsiteY4" fmla="*/ 4162313 h 4867708"/>
              <a:gd name="connsiteX5" fmla="*/ 1384220 w 6337883"/>
              <a:gd name="connsiteY5" fmla="*/ 3962016 h 4867708"/>
              <a:gd name="connsiteX6" fmla="*/ 757202 w 6337883"/>
              <a:gd name="connsiteY6" fmla="*/ 3483045 h 4867708"/>
              <a:gd name="connsiteX7" fmla="*/ 278231 w 6337883"/>
              <a:gd name="connsiteY7" fmla="*/ 2934405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898025 w 6337883"/>
              <a:gd name="connsiteY4" fmla="*/ 4162313 h 4867708"/>
              <a:gd name="connsiteX5" fmla="*/ 1384220 w 6337883"/>
              <a:gd name="connsiteY5" fmla="*/ 3962016 h 4867708"/>
              <a:gd name="connsiteX6" fmla="*/ 757202 w 6337883"/>
              <a:gd name="connsiteY6" fmla="*/ 3483045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898025 w 6337883"/>
              <a:gd name="connsiteY4" fmla="*/ 4162313 h 4867708"/>
              <a:gd name="connsiteX5" fmla="*/ 1384220 w 6337883"/>
              <a:gd name="connsiteY5" fmla="*/ 3962016 h 4867708"/>
              <a:gd name="connsiteX6" fmla="*/ 757202 w 6337883"/>
              <a:gd name="connsiteY6" fmla="*/ 3483045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898025 w 6337883"/>
              <a:gd name="connsiteY4" fmla="*/ 4162313 h 4867708"/>
              <a:gd name="connsiteX5" fmla="*/ 1384220 w 6337883"/>
              <a:gd name="connsiteY5" fmla="*/ 3962016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898025 w 6337883"/>
              <a:gd name="connsiteY4" fmla="*/ 4162313 h 4867708"/>
              <a:gd name="connsiteX5" fmla="*/ 1384220 w 6337883"/>
              <a:gd name="connsiteY5" fmla="*/ 3962016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898025 w 6337883"/>
              <a:gd name="connsiteY4" fmla="*/ 4162313 h 4867708"/>
              <a:gd name="connsiteX5" fmla="*/ 1412795 w 6337883"/>
              <a:gd name="connsiteY5" fmla="*/ 3947728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898025 w 6337883"/>
              <a:gd name="connsiteY4" fmla="*/ 4162313 h 4867708"/>
              <a:gd name="connsiteX5" fmla="*/ 1412795 w 6337883"/>
              <a:gd name="connsiteY5" fmla="*/ 3947728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957557 w 6337883"/>
              <a:gd name="connsiteY4" fmla="*/ 4133738 h 4867708"/>
              <a:gd name="connsiteX5" fmla="*/ 1412795 w 6337883"/>
              <a:gd name="connsiteY5" fmla="*/ 3947728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577294 w 6337883"/>
              <a:gd name="connsiteY3" fmla="*/ 4292942 h 4867708"/>
              <a:gd name="connsiteX4" fmla="*/ 1957557 w 6337883"/>
              <a:gd name="connsiteY4" fmla="*/ 4133738 h 4867708"/>
              <a:gd name="connsiteX5" fmla="*/ 1412795 w 6337883"/>
              <a:gd name="connsiteY5" fmla="*/ 3947728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605869 w 6337883"/>
              <a:gd name="connsiteY3" fmla="*/ 4278654 h 4867708"/>
              <a:gd name="connsiteX4" fmla="*/ 1957557 w 6337883"/>
              <a:gd name="connsiteY4" fmla="*/ 4133738 h 4867708"/>
              <a:gd name="connsiteX5" fmla="*/ 1412795 w 6337883"/>
              <a:gd name="connsiteY5" fmla="*/ 3947728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605869 w 6337883"/>
              <a:gd name="connsiteY3" fmla="*/ 4278654 h 4867708"/>
              <a:gd name="connsiteX4" fmla="*/ 1957557 w 6337883"/>
              <a:gd name="connsiteY4" fmla="*/ 4133738 h 4867708"/>
              <a:gd name="connsiteX5" fmla="*/ 1412795 w 6337883"/>
              <a:gd name="connsiteY5" fmla="*/ 3947728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605869 w 6337883"/>
              <a:gd name="connsiteY3" fmla="*/ 4278654 h 4867708"/>
              <a:gd name="connsiteX4" fmla="*/ 1957557 w 6337883"/>
              <a:gd name="connsiteY4" fmla="*/ 4133738 h 4867708"/>
              <a:gd name="connsiteX5" fmla="*/ 1412795 w 6337883"/>
              <a:gd name="connsiteY5" fmla="*/ 3947728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605869 w 6337883"/>
              <a:gd name="connsiteY3" fmla="*/ 4278654 h 4867708"/>
              <a:gd name="connsiteX4" fmla="*/ 1957557 w 6337883"/>
              <a:gd name="connsiteY4" fmla="*/ 4133738 h 4867708"/>
              <a:gd name="connsiteX5" fmla="*/ 1412795 w 6337883"/>
              <a:gd name="connsiteY5" fmla="*/ 3947728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49042 w 6337883"/>
              <a:gd name="connsiteY0" fmla="*/ 4867708 h 4867708"/>
              <a:gd name="connsiteX1" fmla="*/ 3631031 w 6337883"/>
              <a:gd name="connsiteY1" fmla="*/ 4649993 h 4867708"/>
              <a:gd name="connsiteX2" fmla="*/ 3195602 w 6337883"/>
              <a:gd name="connsiteY2" fmla="*/ 4440988 h 4867708"/>
              <a:gd name="connsiteX3" fmla="*/ 2615394 w 6337883"/>
              <a:gd name="connsiteY3" fmla="*/ 4266748 h 4867708"/>
              <a:gd name="connsiteX4" fmla="*/ 1957557 w 6337883"/>
              <a:gd name="connsiteY4" fmla="*/ 4133738 h 4867708"/>
              <a:gd name="connsiteX5" fmla="*/ 1412795 w 6337883"/>
              <a:gd name="connsiteY5" fmla="*/ 3947728 h 4867708"/>
              <a:gd name="connsiteX6" fmla="*/ 771489 w 6337883"/>
              <a:gd name="connsiteY6" fmla="*/ 3478282 h 4867708"/>
              <a:gd name="connsiteX7" fmla="*/ 297281 w 6337883"/>
              <a:gd name="connsiteY7" fmla="*/ 2932024 h 4867708"/>
              <a:gd name="connsiteX8" fmla="*/ 9150 w 6337883"/>
              <a:gd name="connsiteY8" fmla="*/ 2233773 h 4867708"/>
              <a:gd name="connsiteX9" fmla="*/ 43916 w 6337883"/>
              <a:gd name="connsiteY9" fmla="*/ 1728675 h 4867708"/>
              <a:gd name="connsiteX10" fmla="*/ 309119 w 6337883"/>
              <a:gd name="connsiteY10" fmla="*/ 1227525 h 4867708"/>
              <a:gd name="connsiteX11" fmla="*/ 568811 w 6337883"/>
              <a:gd name="connsiteY11" fmla="*/ 983005 h 4867708"/>
              <a:gd name="connsiteX12" fmla="*/ 956683 w 6337883"/>
              <a:gd name="connsiteY12" fmla="*/ 847613 h 4867708"/>
              <a:gd name="connsiteX13" fmla="*/ 1408712 w 6337883"/>
              <a:gd name="connsiteY13" fmla="*/ 867343 h 4867708"/>
              <a:gd name="connsiteX14" fmla="*/ 1863123 w 6337883"/>
              <a:gd name="connsiteY14" fmla="*/ 1035188 h 4867708"/>
              <a:gd name="connsiteX15" fmla="*/ 2190919 w 6337883"/>
              <a:gd name="connsiteY15" fmla="*/ 1232288 h 4867708"/>
              <a:gd name="connsiteX16" fmla="*/ 2434828 w 6337883"/>
              <a:gd name="connsiteY16" fmla="*/ 1418297 h 4867708"/>
              <a:gd name="connsiteX17" fmla="*/ 2504428 w 6337883"/>
              <a:gd name="connsiteY17" fmla="*/ 1123022 h 4867708"/>
              <a:gd name="connsiteX18" fmla="*/ 2654922 w 6337883"/>
              <a:gd name="connsiteY18" fmla="*/ 670993 h 4867708"/>
              <a:gd name="connsiteX19" fmla="*/ 2908220 w 6337883"/>
              <a:gd name="connsiteY19" fmla="*/ 330542 h 4867708"/>
              <a:gd name="connsiteX20" fmla="*/ 3258128 w 6337883"/>
              <a:gd name="connsiteY20" fmla="*/ 81260 h 4867708"/>
              <a:gd name="connsiteX21" fmla="*/ 3721246 w 6337883"/>
              <a:gd name="connsiteY21" fmla="*/ 500 h 4867708"/>
              <a:gd name="connsiteX22" fmla="*/ 4147966 w 6337883"/>
              <a:gd name="connsiteY22" fmla="*/ 85137 h 4867708"/>
              <a:gd name="connsiteX23" fmla="*/ 4687082 w 6337883"/>
              <a:gd name="connsiteY23" fmla="*/ 384426 h 4867708"/>
              <a:gd name="connsiteX24" fmla="*/ 4982424 w 6337883"/>
              <a:gd name="connsiteY24" fmla="*/ 783388 h 4867708"/>
              <a:gd name="connsiteX25" fmla="*/ 5058828 w 6337883"/>
              <a:gd name="connsiteY25" fmla="*/ 1011103 h 4867708"/>
              <a:gd name="connsiteX26" fmla="*/ 5122646 w 6337883"/>
              <a:gd name="connsiteY26" fmla="*/ 1191942 h 4867708"/>
              <a:gd name="connsiteX27" fmla="*/ 5147207 w 6337883"/>
              <a:gd name="connsiteY27" fmla="*/ 933814 h 4867708"/>
              <a:gd name="connsiteX28" fmla="*/ 5729797 w 6337883"/>
              <a:gd name="connsiteY28" fmla="*/ 1001102 h 4867708"/>
              <a:gd name="connsiteX29" fmla="*/ 5687818 w 6337883"/>
              <a:gd name="connsiteY29" fmla="*/ 1670097 h 4867708"/>
              <a:gd name="connsiteX30" fmla="*/ 6337832 w 6337883"/>
              <a:gd name="connsiteY30" fmla="*/ 1734935 h 4867708"/>
              <a:gd name="connsiteX31" fmla="*/ 6330688 w 6337883"/>
              <a:gd name="connsiteY31" fmla="*/ 2298679 h 4867708"/>
              <a:gd name="connsiteX32" fmla="*/ 5797016 w 6337883"/>
              <a:gd name="connsiteY32" fmla="*/ 2251735 h 4867708"/>
              <a:gd name="connsiteX33" fmla="*/ 5696460 w 6337883"/>
              <a:gd name="connsiteY33" fmla="*/ 2271056 h 4867708"/>
              <a:gd name="connsiteX34" fmla="*/ 5671218 w 6337883"/>
              <a:gd name="connsiteY34" fmla="*/ 4217694 h 4867708"/>
              <a:gd name="connsiteX35" fmla="*/ 5154215 w 6337883"/>
              <a:gd name="connsiteY35" fmla="*/ 4298453 h 4867708"/>
              <a:gd name="connsiteX36" fmla="*/ 5127272 w 6337883"/>
              <a:gd name="connsiteY36" fmla="*/ 2497343 h 4867708"/>
              <a:gd name="connsiteX37" fmla="*/ 5032158 w 6337883"/>
              <a:gd name="connsiteY37" fmla="*/ 2804524 h 4867708"/>
              <a:gd name="connsiteX38" fmla="*/ 4876357 w 6337883"/>
              <a:gd name="connsiteY38" fmla="*/ 3152119 h 4867708"/>
              <a:gd name="connsiteX39" fmla="*/ 4580265 w 6337883"/>
              <a:gd name="connsiteY39" fmla="*/ 3700759 h 4867708"/>
              <a:gd name="connsiteX40" fmla="*/ 4528014 w 6337883"/>
              <a:gd name="connsiteY40" fmla="*/ 3796553 h 4867708"/>
              <a:gd name="connsiteX41" fmla="*/ 4319008 w 6337883"/>
              <a:gd name="connsiteY41" fmla="*/ 4249399 h 4867708"/>
              <a:gd name="connsiteX42" fmla="*/ 4197088 w 6337883"/>
              <a:gd name="connsiteY42" fmla="*/ 4615159 h 4867708"/>
              <a:gd name="connsiteX43" fmla="*/ 4049042 w 6337883"/>
              <a:gd name="connsiteY43" fmla="*/ 4867708 h 4867708"/>
              <a:gd name="connsiteX0" fmla="*/ 4020467 w 6337883"/>
              <a:gd name="connsiteY0" fmla="*/ 4848658 h 4848658"/>
              <a:gd name="connsiteX1" fmla="*/ 3631031 w 6337883"/>
              <a:gd name="connsiteY1" fmla="*/ 4649993 h 4848658"/>
              <a:gd name="connsiteX2" fmla="*/ 3195602 w 6337883"/>
              <a:gd name="connsiteY2" fmla="*/ 4440988 h 4848658"/>
              <a:gd name="connsiteX3" fmla="*/ 2615394 w 6337883"/>
              <a:gd name="connsiteY3" fmla="*/ 4266748 h 4848658"/>
              <a:gd name="connsiteX4" fmla="*/ 1957557 w 6337883"/>
              <a:gd name="connsiteY4" fmla="*/ 4133738 h 4848658"/>
              <a:gd name="connsiteX5" fmla="*/ 1412795 w 6337883"/>
              <a:gd name="connsiteY5" fmla="*/ 3947728 h 4848658"/>
              <a:gd name="connsiteX6" fmla="*/ 771489 w 6337883"/>
              <a:gd name="connsiteY6" fmla="*/ 3478282 h 4848658"/>
              <a:gd name="connsiteX7" fmla="*/ 297281 w 6337883"/>
              <a:gd name="connsiteY7" fmla="*/ 2932024 h 4848658"/>
              <a:gd name="connsiteX8" fmla="*/ 9150 w 6337883"/>
              <a:gd name="connsiteY8" fmla="*/ 2233773 h 4848658"/>
              <a:gd name="connsiteX9" fmla="*/ 43916 w 6337883"/>
              <a:gd name="connsiteY9" fmla="*/ 1728675 h 4848658"/>
              <a:gd name="connsiteX10" fmla="*/ 309119 w 6337883"/>
              <a:gd name="connsiteY10" fmla="*/ 1227525 h 4848658"/>
              <a:gd name="connsiteX11" fmla="*/ 568811 w 6337883"/>
              <a:gd name="connsiteY11" fmla="*/ 983005 h 4848658"/>
              <a:gd name="connsiteX12" fmla="*/ 956683 w 6337883"/>
              <a:gd name="connsiteY12" fmla="*/ 847613 h 4848658"/>
              <a:gd name="connsiteX13" fmla="*/ 1408712 w 6337883"/>
              <a:gd name="connsiteY13" fmla="*/ 867343 h 4848658"/>
              <a:gd name="connsiteX14" fmla="*/ 1863123 w 6337883"/>
              <a:gd name="connsiteY14" fmla="*/ 1035188 h 4848658"/>
              <a:gd name="connsiteX15" fmla="*/ 2190919 w 6337883"/>
              <a:gd name="connsiteY15" fmla="*/ 1232288 h 4848658"/>
              <a:gd name="connsiteX16" fmla="*/ 2434828 w 6337883"/>
              <a:gd name="connsiteY16" fmla="*/ 1418297 h 4848658"/>
              <a:gd name="connsiteX17" fmla="*/ 2504428 w 6337883"/>
              <a:gd name="connsiteY17" fmla="*/ 1123022 h 4848658"/>
              <a:gd name="connsiteX18" fmla="*/ 2654922 w 6337883"/>
              <a:gd name="connsiteY18" fmla="*/ 670993 h 4848658"/>
              <a:gd name="connsiteX19" fmla="*/ 2908220 w 6337883"/>
              <a:gd name="connsiteY19" fmla="*/ 330542 h 4848658"/>
              <a:gd name="connsiteX20" fmla="*/ 3258128 w 6337883"/>
              <a:gd name="connsiteY20" fmla="*/ 81260 h 4848658"/>
              <a:gd name="connsiteX21" fmla="*/ 3721246 w 6337883"/>
              <a:gd name="connsiteY21" fmla="*/ 500 h 4848658"/>
              <a:gd name="connsiteX22" fmla="*/ 4147966 w 6337883"/>
              <a:gd name="connsiteY22" fmla="*/ 85137 h 4848658"/>
              <a:gd name="connsiteX23" fmla="*/ 4687082 w 6337883"/>
              <a:gd name="connsiteY23" fmla="*/ 384426 h 4848658"/>
              <a:gd name="connsiteX24" fmla="*/ 4982424 w 6337883"/>
              <a:gd name="connsiteY24" fmla="*/ 783388 h 4848658"/>
              <a:gd name="connsiteX25" fmla="*/ 5058828 w 6337883"/>
              <a:gd name="connsiteY25" fmla="*/ 1011103 h 4848658"/>
              <a:gd name="connsiteX26" fmla="*/ 5122646 w 6337883"/>
              <a:gd name="connsiteY26" fmla="*/ 1191942 h 4848658"/>
              <a:gd name="connsiteX27" fmla="*/ 5147207 w 6337883"/>
              <a:gd name="connsiteY27" fmla="*/ 933814 h 4848658"/>
              <a:gd name="connsiteX28" fmla="*/ 5729797 w 6337883"/>
              <a:gd name="connsiteY28" fmla="*/ 1001102 h 4848658"/>
              <a:gd name="connsiteX29" fmla="*/ 5687818 w 6337883"/>
              <a:gd name="connsiteY29" fmla="*/ 1670097 h 4848658"/>
              <a:gd name="connsiteX30" fmla="*/ 6337832 w 6337883"/>
              <a:gd name="connsiteY30" fmla="*/ 1734935 h 4848658"/>
              <a:gd name="connsiteX31" fmla="*/ 6330688 w 6337883"/>
              <a:gd name="connsiteY31" fmla="*/ 2298679 h 4848658"/>
              <a:gd name="connsiteX32" fmla="*/ 5797016 w 6337883"/>
              <a:gd name="connsiteY32" fmla="*/ 2251735 h 4848658"/>
              <a:gd name="connsiteX33" fmla="*/ 5696460 w 6337883"/>
              <a:gd name="connsiteY33" fmla="*/ 2271056 h 4848658"/>
              <a:gd name="connsiteX34" fmla="*/ 5671218 w 6337883"/>
              <a:gd name="connsiteY34" fmla="*/ 4217694 h 4848658"/>
              <a:gd name="connsiteX35" fmla="*/ 5154215 w 6337883"/>
              <a:gd name="connsiteY35" fmla="*/ 4298453 h 4848658"/>
              <a:gd name="connsiteX36" fmla="*/ 5127272 w 6337883"/>
              <a:gd name="connsiteY36" fmla="*/ 2497343 h 4848658"/>
              <a:gd name="connsiteX37" fmla="*/ 5032158 w 6337883"/>
              <a:gd name="connsiteY37" fmla="*/ 2804524 h 4848658"/>
              <a:gd name="connsiteX38" fmla="*/ 4876357 w 6337883"/>
              <a:gd name="connsiteY38" fmla="*/ 3152119 h 4848658"/>
              <a:gd name="connsiteX39" fmla="*/ 4580265 w 6337883"/>
              <a:gd name="connsiteY39" fmla="*/ 3700759 h 4848658"/>
              <a:gd name="connsiteX40" fmla="*/ 4528014 w 6337883"/>
              <a:gd name="connsiteY40" fmla="*/ 3796553 h 4848658"/>
              <a:gd name="connsiteX41" fmla="*/ 4319008 w 6337883"/>
              <a:gd name="connsiteY41" fmla="*/ 4249399 h 4848658"/>
              <a:gd name="connsiteX42" fmla="*/ 4197088 w 6337883"/>
              <a:gd name="connsiteY42" fmla="*/ 4615159 h 4848658"/>
              <a:gd name="connsiteX43" fmla="*/ 4020467 w 6337883"/>
              <a:gd name="connsiteY43" fmla="*/ 4848658 h 4848658"/>
              <a:gd name="connsiteX0" fmla="*/ 4020467 w 6337883"/>
              <a:gd name="connsiteY0" fmla="*/ 4848658 h 4848658"/>
              <a:gd name="connsiteX1" fmla="*/ 3631031 w 6337883"/>
              <a:gd name="connsiteY1" fmla="*/ 4649993 h 4848658"/>
              <a:gd name="connsiteX2" fmla="*/ 3195602 w 6337883"/>
              <a:gd name="connsiteY2" fmla="*/ 4440988 h 4848658"/>
              <a:gd name="connsiteX3" fmla="*/ 2615394 w 6337883"/>
              <a:gd name="connsiteY3" fmla="*/ 4266748 h 4848658"/>
              <a:gd name="connsiteX4" fmla="*/ 1957557 w 6337883"/>
              <a:gd name="connsiteY4" fmla="*/ 4133738 h 4848658"/>
              <a:gd name="connsiteX5" fmla="*/ 1412795 w 6337883"/>
              <a:gd name="connsiteY5" fmla="*/ 3947728 h 4848658"/>
              <a:gd name="connsiteX6" fmla="*/ 771489 w 6337883"/>
              <a:gd name="connsiteY6" fmla="*/ 3478282 h 4848658"/>
              <a:gd name="connsiteX7" fmla="*/ 297281 w 6337883"/>
              <a:gd name="connsiteY7" fmla="*/ 2932024 h 4848658"/>
              <a:gd name="connsiteX8" fmla="*/ 9150 w 6337883"/>
              <a:gd name="connsiteY8" fmla="*/ 2233773 h 4848658"/>
              <a:gd name="connsiteX9" fmla="*/ 43916 w 6337883"/>
              <a:gd name="connsiteY9" fmla="*/ 1728675 h 4848658"/>
              <a:gd name="connsiteX10" fmla="*/ 309119 w 6337883"/>
              <a:gd name="connsiteY10" fmla="*/ 1227525 h 4848658"/>
              <a:gd name="connsiteX11" fmla="*/ 568811 w 6337883"/>
              <a:gd name="connsiteY11" fmla="*/ 983005 h 4848658"/>
              <a:gd name="connsiteX12" fmla="*/ 956683 w 6337883"/>
              <a:gd name="connsiteY12" fmla="*/ 847613 h 4848658"/>
              <a:gd name="connsiteX13" fmla="*/ 1408712 w 6337883"/>
              <a:gd name="connsiteY13" fmla="*/ 867343 h 4848658"/>
              <a:gd name="connsiteX14" fmla="*/ 1863123 w 6337883"/>
              <a:gd name="connsiteY14" fmla="*/ 1035188 h 4848658"/>
              <a:gd name="connsiteX15" fmla="*/ 2190919 w 6337883"/>
              <a:gd name="connsiteY15" fmla="*/ 1232288 h 4848658"/>
              <a:gd name="connsiteX16" fmla="*/ 2434828 w 6337883"/>
              <a:gd name="connsiteY16" fmla="*/ 1418297 h 4848658"/>
              <a:gd name="connsiteX17" fmla="*/ 2504428 w 6337883"/>
              <a:gd name="connsiteY17" fmla="*/ 1123022 h 4848658"/>
              <a:gd name="connsiteX18" fmla="*/ 2654922 w 6337883"/>
              <a:gd name="connsiteY18" fmla="*/ 670993 h 4848658"/>
              <a:gd name="connsiteX19" fmla="*/ 2908220 w 6337883"/>
              <a:gd name="connsiteY19" fmla="*/ 330542 h 4848658"/>
              <a:gd name="connsiteX20" fmla="*/ 3258128 w 6337883"/>
              <a:gd name="connsiteY20" fmla="*/ 81260 h 4848658"/>
              <a:gd name="connsiteX21" fmla="*/ 3721246 w 6337883"/>
              <a:gd name="connsiteY21" fmla="*/ 500 h 4848658"/>
              <a:gd name="connsiteX22" fmla="*/ 4147966 w 6337883"/>
              <a:gd name="connsiteY22" fmla="*/ 85137 h 4848658"/>
              <a:gd name="connsiteX23" fmla="*/ 4687082 w 6337883"/>
              <a:gd name="connsiteY23" fmla="*/ 384426 h 4848658"/>
              <a:gd name="connsiteX24" fmla="*/ 4982424 w 6337883"/>
              <a:gd name="connsiteY24" fmla="*/ 783388 h 4848658"/>
              <a:gd name="connsiteX25" fmla="*/ 5058828 w 6337883"/>
              <a:gd name="connsiteY25" fmla="*/ 1011103 h 4848658"/>
              <a:gd name="connsiteX26" fmla="*/ 5122646 w 6337883"/>
              <a:gd name="connsiteY26" fmla="*/ 1191942 h 4848658"/>
              <a:gd name="connsiteX27" fmla="*/ 5147207 w 6337883"/>
              <a:gd name="connsiteY27" fmla="*/ 933814 h 4848658"/>
              <a:gd name="connsiteX28" fmla="*/ 5729797 w 6337883"/>
              <a:gd name="connsiteY28" fmla="*/ 1001102 h 4848658"/>
              <a:gd name="connsiteX29" fmla="*/ 5687818 w 6337883"/>
              <a:gd name="connsiteY29" fmla="*/ 1670097 h 4848658"/>
              <a:gd name="connsiteX30" fmla="*/ 6337832 w 6337883"/>
              <a:gd name="connsiteY30" fmla="*/ 1734935 h 4848658"/>
              <a:gd name="connsiteX31" fmla="*/ 6330688 w 6337883"/>
              <a:gd name="connsiteY31" fmla="*/ 2298679 h 4848658"/>
              <a:gd name="connsiteX32" fmla="*/ 5797016 w 6337883"/>
              <a:gd name="connsiteY32" fmla="*/ 2251735 h 4848658"/>
              <a:gd name="connsiteX33" fmla="*/ 5696460 w 6337883"/>
              <a:gd name="connsiteY33" fmla="*/ 2271056 h 4848658"/>
              <a:gd name="connsiteX34" fmla="*/ 5671218 w 6337883"/>
              <a:gd name="connsiteY34" fmla="*/ 4217694 h 4848658"/>
              <a:gd name="connsiteX35" fmla="*/ 5154215 w 6337883"/>
              <a:gd name="connsiteY35" fmla="*/ 4298453 h 4848658"/>
              <a:gd name="connsiteX36" fmla="*/ 5127272 w 6337883"/>
              <a:gd name="connsiteY36" fmla="*/ 2497343 h 4848658"/>
              <a:gd name="connsiteX37" fmla="*/ 5032158 w 6337883"/>
              <a:gd name="connsiteY37" fmla="*/ 2804524 h 4848658"/>
              <a:gd name="connsiteX38" fmla="*/ 4876357 w 6337883"/>
              <a:gd name="connsiteY38" fmla="*/ 3152119 h 4848658"/>
              <a:gd name="connsiteX39" fmla="*/ 4580265 w 6337883"/>
              <a:gd name="connsiteY39" fmla="*/ 3700759 h 4848658"/>
              <a:gd name="connsiteX40" fmla="*/ 4528014 w 6337883"/>
              <a:gd name="connsiteY40" fmla="*/ 3796553 h 4848658"/>
              <a:gd name="connsiteX41" fmla="*/ 4319008 w 6337883"/>
              <a:gd name="connsiteY41" fmla="*/ 4249399 h 4848658"/>
              <a:gd name="connsiteX42" fmla="*/ 4173276 w 6337883"/>
              <a:gd name="connsiteY42" fmla="*/ 4591347 h 4848658"/>
              <a:gd name="connsiteX43" fmla="*/ 4020467 w 6337883"/>
              <a:gd name="connsiteY43" fmla="*/ 4848658 h 4848658"/>
              <a:gd name="connsiteX0" fmla="*/ 4020467 w 6337883"/>
              <a:gd name="connsiteY0" fmla="*/ 4848658 h 4848658"/>
              <a:gd name="connsiteX1" fmla="*/ 3631031 w 6337883"/>
              <a:gd name="connsiteY1" fmla="*/ 4649993 h 4848658"/>
              <a:gd name="connsiteX2" fmla="*/ 3195602 w 6337883"/>
              <a:gd name="connsiteY2" fmla="*/ 4440988 h 4848658"/>
              <a:gd name="connsiteX3" fmla="*/ 2615394 w 6337883"/>
              <a:gd name="connsiteY3" fmla="*/ 4266748 h 4848658"/>
              <a:gd name="connsiteX4" fmla="*/ 1957557 w 6337883"/>
              <a:gd name="connsiteY4" fmla="*/ 4133738 h 4848658"/>
              <a:gd name="connsiteX5" fmla="*/ 1412795 w 6337883"/>
              <a:gd name="connsiteY5" fmla="*/ 3947728 h 4848658"/>
              <a:gd name="connsiteX6" fmla="*/ 771489 w 6337883"/>
              <a:gd name="connsiteY6" fmla="*/ 3478282 h 4848658"/>
              <a:gd name="connsiteX7" fmla="*/ 297281 w 6337883"/>
              <a:gd name="connsiteY7" fmla="*/ 2932024 h 4848658"/>
              <a:gd name="connsiteX8" fmla="*/ 9150 w 6337883"/>
              <a:gd name="connsiteY8" fmla="*/ 2233773 h 4848658"/>
              <a:gd name="connsiteX9" fmla="*/ 43916 w 6337883"/>
              <a:gd name="connsiteY9" fmla="*/ 1728675 h 4848658"/>
              <a:gd name="connsiteX10" fmla="*/ 309119 w 6337883"/>
              <a:gd name="connsiteY10" fmla="*/ 1227525 h 4848658"/>
              <a:gd name="connsiteX11" fmla="*/ 568811 w 6337883"/>
              <a:gd name="connsiteY11" fmla="*/ 983005 h 4848658"/>
              <a:gd name="connsiteX12" fmla="*/ 956683 w 6337883"/>
              <a:gd name="connsiteY12" fmla="*/ 847613 h 4848658"/>
              <a:gd name="connsiteX13" fmla="*/ 1408712 w 6337883"/>
              <a:gd name="connsiteY13" fmla="*/ 867343 h 4848658"/>
              <a:gd name="connsiteX14" fmla="*/ 1863123 w 6337883"/>
              <a:gd name="connsiteY14" fmla="*/ 1035188 h 4848658"/>
              <a:gd name="connsiteX15" fmla="*/ 2190919 w 6337883"/>
              <a:gd name="connsiteY15" fmla="*/ 1232288 h 4848658"/>
              <a:gd name="connsiteX16" fmla="*/ 2434828 w 6337883"/>
              <a:gd name="connsiteY16" fmla="*/ 1418297 h 4848658"/>
              <a:gd name="connsiteX17" fmla="*/ 2504428 w 6337883"/>
              <a:gd name="connsiteY17" fmla="*/ 1123022 h 4848658"/>
              <a:gd name="connsiteX18" fmla="*/ 2654922 w 6337883"/>
              <a:gd name="connsiteY18" fmla="*/ 670993 h 4848658"/>
              <a:gd name="connsiteX19" fmla="*/ 2908220 w 6337883"/>
              <a:gd name="connsiteY19" fmla="*/ 330542 h 4848658"/>
              <a:gd name="connsiteX20" fmla="*/ 3258128 w 6337883"/>
              <a:gd name="connsiteY20" fmla="*/ 81260 h 4848658"/>
              <a:gd name="connsiteX21" fmla="*/ 3721246 w 6337883"/>
              <a:gd name="connsiteY21" fmla="*/ 500 h 4848658"/>
              <a:gd name="connsiteX22" fmla="*/ 4147966 w 6337883"/>
              <a:gd name="connsiteY22" fmla="*/ 85137 h 4848658"/>
              <a:gd name="connsiteX23" fmla="*/ 4687082 w 6337883"/>
              <a:gd name="connsiteY23" fmla="*/ 384426 h 4848658"/>
              <a:gd name="connsiteX24" fmla="*/ 4982424 w 6337883"/>
              <a:gd name="connsiteY24" fmla="*/ 783388 h 4848658"/>
              <a:gd name="connsiteX25" fmla="*/ 5058828 w 6337883"/>
              <a:gd name="connsiteY25" fmla="*/ 1011103 h 4848658"/>
              <a:gd name="connsiteX26" fmla="*/ 5122646 w 6337883"/>
              <a:gd name="connsiteY26" fmla="*/ 1191942 h 4848658"/>
              <a:gd name="connsiteX27" fmla="*/ 5147207 w 6337883"/>
              <a:gd name="connsiteY27" fmla="*/ 933814 h 4848658"/>
              <a:gd name="connsiteX28" fmla="*/ 5729797 w 6337883"/>
              <a:gd name="connsiteY28" fmla="*/ 1001102 h 4848658"/>
              <a:gd name="connsiteX29" fmla="*/ 5687818 w 6337883"/>
              <a:gd name="connsiteY29" fmla="*/ 1670097 h 4848658"/>
              <a:gd name="connsiteX30" fmla="*/ 6337832 w 6337883"/>
              <a:gd name="connsiteY30" fmla="*/ 1734935 h 4848658"/>
              <a:gd name="connsiteX31" fmla="*/ 6330688 w 6337883"/>
              <a:gd name="connsiteY31" fmla="*/ 2298679 h 4848658"/>
              <a:gd name="connsiteX32" fmla="*/ 5797016 w 6337883"/>
              <a:gd name="connsiteY32" fmla="*/ 2251735 h 4848658"/>
              <a:gd name="connsiteX33" fmla="*/ 5696460 w 6337883"/>
              <a:gd name="connsiteY33" fmla="*/ 2271056 h 4848658"/>
              <a:gd name="connsiteX34" fmla="*/ 5671218 w 6337883"/>
              <a:gd name="connsiteY34" fmla="*/ 4217694 h 4848658"/>
              <a:gd name="connsiteX35" fmla="*/ 5154215 w 6337883"/>
              <a:gd name="connsiteY35" fmla="*/ 4298453 h 4848658"/>
              <a:gd name="connsiteX36" fmla="*/ 5127272 w 6337883"/>
              <a:gd name="connsiteY36" fmla="*/ 2497343 h 4848658"/>
              <a:gd name="connsiteX37" fmla="*/ 5032158 w 6337883"/>
              <a:gd name="connsiteY37" fmla="*/ 2804524 h 4848658"/>
              <a:gd name="connsiteX38" fmla="*/ 4876357 w 6337883"/>
              <a:gd name="connsiteY38" fmla="*/ 3152119 h 4848658"/>
              <a:gd name="connsiteX39" fmla="*/ 4580265 w 6337883"/>
              <a:gd name="connsiteY39" fmla="*/ 3700759 h 4848658"/>
              <a:gd name="connsiteX40" fmla="*/ 4528014 w 6337883"/>
              <a:gd name="connsiteY40" fmla="*/ 3796553 h 4848658"/>
              <a:gd name="connsiteX41" fmla="*/ 4319008 w 6337883"/>
              <a:gd name="connsiteY41" fmla="*/ 4249399 h 4848658"/>
              <a:gd name="connsiteX42" fmla="*/ 4173276 w 6337883"/>
              <a:gd name="connsiteY42" fmla="*/ 4591347 h 4848658"/>
              <a:gd name="connsiteX43" fmla="*/ 4020467 w 6337883"/>
              <a:gd name="connsiteY43" fmla="*/ 4848658 h 4848658"/>
              <a:gd name="connsiteX0" fmla="*/ 4020467 w 6337883"/>
              <a:gd name="connsiteY0" fmla="*/ 4848658 h 4848658"/>
              <a:gd name="connsiteX1" fmla="*/ 3631031 w 6337883"/>
              <a:gd name="connsiteY1" fmla="*/ 4649993 h 4848658"/>
              <a:gd name="connsiteX2" fmla="*/ 3195602 w 6337883"/>
              <a:gd name="connsiteY2" fmla="*/ 4440988 h 4848658"/>
              <a:gd name="connsiteX3" fmla="*/ 2615394 w 6337883"/>
              <a:gd name="connsiteY3" fmla="*/ 4266748 h 4848658"/>
              <a:gd name="connsiteX4" fmla="*/ 1957557 w 6337883"/>
              <a:gd name="connsiteY4" fmla="*/ 4133738 h 4848658"/>
              <a:gd name="connsiteX5" fmla="*/ 1412795 w 6337883"/>
              <a:gd name="connsiteY5" fmla="*/ 3947728 h 4848658"/>
              <a:gd name="connsiteX6" fmla="*/ 771489 w 6337883"/>
              <a:gd name="connsiteY6" fmla="*/ 3478282 h 4848658"/>
              <a:gd name="connsiteX7" fmla="*/ 297281 w 6337883"/>
              <a:gd name="connsiteY7" fmla="*/ 2932024 h 4848658"/>
              <a:gd name="connsiteX8" fmla="*/ 9150 w 6337883"/>
              <a:gd name="connsiteY8" fmla="*/ 2233773 h 4848658"/>
              <a:gd name="connsiteX9" fmla="*/ 43916 w 6337883"/>
              <a:gd name="connsiteY9" fmla="*/ 1728675 h 4848658"/>
              <a:gd name="connsiteX10" fmla="*/ 309119 w 6337883"/>
              <a:gd name="connsiteY10" fmla="*/ 1227525 h 4848658"/>
              <a:gd name="connsiteX11" fmla="*/ 568811 w 6337883"/>
              <a:gd name="connsiteY11" fmla="*/ 983005 h 4848658"/>
              <a:gd name="connsiteX12" fmla="*/ 956683 w 6337883"/>
              <a:gd name="connsiteY12" fmla="*/ 847613 h 4848658"/>
              <a:gd name="connsiteX13" fmla="*/ 1408712 w 6337883"/>
              <a:gd name="connsiteY13" fmla="*/ 867343 h 4848658"/>
              <a:gd name="connsiteX14" fmla="*/ 1863123 w 6337883"/>
              <a:gd name="connsiteY14" fmla="*/ 1035188 h 4848658"/>
              <a:gd name="connsiteX15" fmla="*/ 2190919 w 6337883"/>
              <a:gd name="connsiteY15" fmla="*/ 1232288 h 4848658"/>
              <a:gd name="connsiteX16" fmla="*/ 2434828 w 6337883"/>
              <a:gd name="connsiteY16" fmla="*/ 1418297 h 4848658"/>
              <a:gd name="connsiteX17" fmla="*/ 2504428 w 6337883"/>
              <a:gd name="connsiteY17" fmla="*/ 1123022 h 4848658"/>
              <a:gd name="connsiteX18" fmla="*/ 2654922 w 6337883"/>
              <a:gd name="connsiteY18" fmla="*/ 670993 h 4848658"/>
              <a:gd name="connsiteX19" fmla="*/ 2908220 w 6337883"/>
              <a:gd name="connsiteY19" fmla="*/ 330542 h 4848658"/>
              <a:gd name="connsiteX20" fmla="*/ 3258128 w 6337883"/>
              <a:gd name="connsiteY20" fmla="*/ 81260 h 4848658"/>
              <a:gd name="connsiteX21" fmla="*/ 3721246 w 6337883"/>
              <a:gd name="connsiteY21" fmla="*/ 500 h 4848658"/>
              <a:gd name="connsiteX22" fmla="*/ 4147966 w 6337883"/>
              <a:gd name="connsiteY22" fmla="*/ 85137 h 4848658"/>
              <a:gd name="connsiteX23" fmla="*/ 4687082 w 6337883"/>
              <a:gd name="connsiteY23" fmla="*/ 384426 h 4848658"/>
              <a:gd name="connsiteX24" fmla="*/ 4982424 w 6337883"/>
              <a:gd name="connsiteY24" fmla="*/ 783388 h 4848658"/>
              <a:gd name="connsiteX25" fmla="*/ 5058828 w 6337883"/>
              <a:gd name="connsiteY25" fmla="*/ 1011103 h 4848658"/>
              <a:gd name="connsiteX26" fmla="*/ 5122646 w 6337883"/>
              <a:gd name="connsiteY26" fmla="*/ 1191942 h 4848658"/>
              <a:gd name="connsiteX27" fmla="*/ 5147207 w 6337883"/>
              <a:gd name="connsiteY27" fmla="*/ 933814 h 4848658"/>
              <a:gd name="connsiteX28" fmla="*/ 5729797 w 6337883"/>
              <a:gd name="connsiteY28" fmla="*/ 1001102 h 4848658"/>
              <a:gd name="connsiteX29" fmla="*/ 5687818 w 6337883"/>
              <a:gd name="connsiteY29" fmla="*/ 1670097 h 4848658"/>
              <a:gd name="connsiteX30" fmla="*/ 6337832 w 6337883"/>
              <a:gd name="connsiteY30" fmla="*/ 1734935 h 4848658"/>
              <a:gd name="connsiteX31" fmla="*/ 6330688 w 6337883"/>
              <a:gd name="connsiteY31" fmla="*/ 2298679 h 4848658"/>
              <a:gd name="connsiteX32" fmla="*/ 5797016 w 6337883"/>
              <a:gd name="connsiteY32" fmla="*/ 2251735 h 4848658"/>
              <a:gd name="connsiteX33" fmla="*/ 5696460 w 6337883"/>
              <a:gd name="connsiteY33" fmla="*/ 2271056 h 4848658"/>
              <a:gd name="connsiteX34" fmla="*/ 5671218 w 6337883"/>
              <a:gd name="connsiteY34" fmla="*/ 4217694 h 4848658"/>
              <a:gd name="connsiteX35" fmla="*/ 5154215 w 6337883"/>
              <a:gd name="connsiteY35" fmla="*/ 4298453 h 4848658"/>
              <a:gd name="connsiteX36" fmla="*/ 5127272 w 6337883"/>
              <a:gd name="connsiteY36" fmla="*/ 2497343 h 4848658"/>
              <a:gd name="connsiteX37" fmla="*/ 5032158 w 6337883"/>
              <a:gd name="connsiteY37" fmla="*/ 2804524 h 4848658"/>
              <a:gd name="connsiteX38" fmla="*/ 4876357 w 6337883"/>
              <a:gd name="connsiteY38" fmla="*/ 3152119 h 4848658"/>
              <a:gd name="connsiteX39" fmla="*/ 4580265 w 6337883"/>
              <a:gd name="connsiteY39" fmla="*/ 3700759 h 4848658"/>
              <a:gd name="connsiteX40" fmla="*/ 4528014 w 6337883"/>
              <a:gd name="connsiteY40" fmla="*/ 3796553 h 4848658"/>
              <a:gd name="connsiteX41" fmla="*/ 4307102 w 6337883"/>
              <a:gd name="connsiteY41" fmla="*/ 4244637 h 4848658"/>
              <a:gd name="connsiteX42" fmla="*/ 4173276 w 6337883"/>
              <a:gd name="connsiteY42" fmla="*/ 4591347 h 4848658"/>
              <a:gd name="connsiteX43" fmla="*/ 4020467 w 6337883"/>
              <a:gd name="connsiteY43" fmla="*/ 4848658 h 4848658"/>
              <a:gd name="connsiteX0" fmla="*/ 4020467 w 6337883"/>
              <a:gd name="connsiteY0" fmla="*/ 4848658 h 4848658"/>
              <a:gd name="connsiteX1" fmla="*/ 3631031 w 6337883"/>
              <a:gd name="connsiteY1" fmla="*/ 4649993 h 4848658"/>
              <a:gd name="connsiteX2" fmla="*/ 3195602 w 6337883"/>
              <a:gd name="connsiteY2" fmla="*/ 4440988 h 4848658"/>
              <a:gd name="connsiteX3" fmla="*/ 2615394 w 6337883"/>
              <a:gd name="connsiteY3" fmla="*/ 4266748 h 4848658"/>
              <a:gd name="connsiteX4" fmla="*/ 1957557 w 6337883"/>
              <a:gd name="connsiteY4" fmla="*/ 4133738 h 4848658"/>
              <a:gd name="connsiteX5" fmla="*/ 1412795 w 6337883"/>
              <a:gd name="connsiteY5" fmla="*/ 3947728 h 4848658"/>
              <a:gd name="connsiteX6" fmla="*/ 771489 w 6337883"/>
              <a:gd name="connsiteY6" fmla="*/ 3478282 h 4848658"/>
              <a:gd name="connsiteX7" fmla="*/ 297281 w 6337883"/>
              <a:gd name="connsiteY7" fmla="*/ 2932024 h 4848658"/>
              <a:gd name="connsiteX8" fmla="*/ 9150 w 6337883"/>
              <a:gd name="connsiteY8" fmla="*/ 2233773 h 4848658"/>
              <a:gd name="connsiteX9" fmla="*/ 43916 w 6337883"/>
              <a:gd name="connsiteY9" fmla="*/ 1728675 h 4848658"/>
              <a:gd name="connsiteX10" fmla="*/ 309119 w 6337883"/>
              <a:gd name="connsiteY10" fmla="*/ 1227525 h 4848658"/>
              <a:gd name="connsiteX11" fmla="*/ 568811 w 6337883"/>
              <a:gd name="connsiteY11" fmla="*/ 983005 h 4848658"/>
              <a:gd name="connsiteX12" fmla="*/ 956683 w 6337883"/>
              <a:gd name="connsiteY12" fmla="*/ 847613 h 4848658"/>
              <a:gd name="connsiteX13" fmla="*/ 1408712 w 6337883"/>
              <a:gd name="connsiteY13" fmla="*/ 867343 h 4848658"/>
              <a:gd name="connsiteX14" fmla="*/ 1863123 w 6337883"/>
              <a:gd name="connsiteY14" fmla="*/ 1035188 h 4848658"/>
              <a:gd name="connsiteX15" fmla="*/ 2190919 w 6337883"/>
              <a:gd name="connsiteY15" fmla="*/ 1232288 h 4848658"/>
              <a:gd name="connsiteX16" fmla="*/ 2434828 w 6337883"/>
              <a:gd name="connsiteY16" fmla="*/ 1418297 h 4848658"/>
              <a:gd name="connsiteX17" fmla="*/ 2504428 w 6337883"/>
              <a:gd name="connsiteY17" fmla="*/ 1123022 h 4848658"/>
              <a:gd name="connsiteX18" fmla="*/ 2654922 w 6337883"/>
              <a:gd name="connsiteY18" fmla="*/ 670993 h 4848658"/>
              <a:gd name="connsiteX19" fmla="*/ 2908220 w 6337883"/>
              <a:gd name="connsiteY19" fmla="*/ 330542 h 4848658"/>
              <a:gd name="connsiteX20" fmla="*/ 3258128 w 6337883"/>
              <a:gd name="connsiteY20" fmla="*/ 81260 h 4848658"/>
              <a:gd name="connsiteX21" fmla="*/ 3721246 w 6337883"/>
              <a:gd name="connsiteY21" fmla="*/ 500 h 4848658"/>
              <a:gd name="connsiteX22" fmla="*/ 4147966 w 6337883"/>
              <a:gd name="connsiteY22" fmla="*/ 85137 h 4848658"/>
              <a:gd name="connsiteX23" fmla="*/ 4687082 w 6337883"/>
              <a:gd name="connsiteY23" fmla="*/ 384426 h 4848658"/>
              <a:gd name="connsiteX24" fmla="*/ 4982424 w 6337883"/>
              <a:gd name="connsiteY24" fmla="*/ 783388 h 4848658"/>
              <a:gd name="connsiteX25" fmla="*/ 5058828 w 6337883"/>
              <a:gd name="connsiteY25" fmla="*/ 1011103 h 4848658"/>
              <a:gd name="connsiteX26" fmla="*/ 5122646 w 6337883"/>
              <a:gd name="connsiteY26" fmla="*/ 1191942 h 4848658"/>
              <a:gd name="connsiteX27" fmla="*/ 5147207 w 6337883"/>
              <a:gd name="connsiteY27" fmla="*/ 933814 h 4848658"/>
              <a:gd name="connsiteX28" fmla="*/ 5729797 w 6337883"/>
              <a:gd name="connsiteY28" fmla="*/ 1001102 h 4848658"/>
              <a:gd name="connsiteX29" fmla="*/ 5687818 w 6337883"/>
              <a:gd name="connsiteY29" fmla="*/ 1670097 h 4848658"/>
              <a:gd name="connsiteX30" fmla="*/ 6337832 w 6337883"/>
              <a:gd name="connsiteY30" fmla="*/ 1734935 h 4848658"/>
              <a:gd name="connsiteX31" fmla="*/ 6330688 w 6337883"/>
              <a:gd name="connsiteY31" fmla="*/ 2298679 h 4848658"/>
              <a:gd name="connsiteX32" fmla="*/ 5797016 w 6337883"/>
              <a:gd name="connsiteY32" fmla="*/ 2251735 h 4848658"/>
              <a:gd name="connsiteX33" fmla="*/ 5696460 w 6337883"/>
              <a:gd name="connsiteY33" fmla="*/ 2271056 h 4848658"/>
              <a:gd name="connsiteX34" fmla="*/ 5671218 w 6337883"/>
              <a:gd name="connsiteY34" fmla="*/ 4217694 h 4848658"/>
              <a:gd name="connsiteX35" fmla="*/ 5154215 w 6337883"/>
              <a:gd name="connsiteY35" fmla="*/ 4298453 h 4848658"/>
              <a:gd name="connsiteX36" fmla="*/ 5127272 w 6337883"/>
              <a:gd name="connsiteY36" fmla="*/ 2497343 h 4848658"/>
              <a:gd name="connsiteX37" fmla="*/ 5032158 w 6337883"/>
              <a:gd name="connsiteY37" fmla="*/ 2804524 h 4848658"/>
              <a:gd name="connsiteX38" fmla="*/ 4876357 w 6337883"/>
              <a:gd name="connsiteY38" fmla="*/ 3152119 h 4848658"/>
              <a:gd name="connsiteX39" fmla="*/ 4580265 w 6337883"/>
              <a:gd name="connsiteY39" fmla="*/ 3700759 h 4848658"/>
              <a:gd name="connsiteX40" fmla="*/ 4528014 w 6337883"/>
              <a:gd name="connsiteY40" fmla="*/ 3796553 h 4848658"/>
              <a:gd name="connsiteX41" fmla="*/ 4307102 w 6337883"/>
              <a:gd name="connsiteY41" fmla="*/ 4244637 h 4848658"/>
              <a:gd name="connsiteX42" fmla="*/ 4173276 w 6337883"/>
              <a:gd name="connsiteY42" fmla="*/ 4591347 h 4848658"/>
              <a:gd name="connsiteX43" fmla="*/ 4020467 w 6337883"/>
              <a:gd name="connsiteY43" fmla="*/ 4848658 h 4848658"/>
              <a:gd name="connsiteX0" fmla="*/ 4020467 w 6337883"/>
              <a:gd name="connsiteY0" fmla="*/ 4848658 h 4848658"/>
              <a:gd name="connsiteX1" fmla="*/ 3631031 w 6337883"/>
              <a:gd name="connsiteY1" fmla="*/ 4649993 h 4848658"/>
              <a:gd name="connsiteX2" fmla="*/ 3195602 w 6337883"/>
              <a:gd name="connsiteY2" fmla="*/ 4440988 h 4848658"/>
              <a:gd name="connsiteX3" fmla="*/ 2615394 w 6337883"/>
              <a:gd name="connsiteY3" fmla="*/ 4266748 h 4848658"/>
              <a:gd name="connsiteX4" fmla="*/ 1957557 w 6337883"/>
              <a:gd name="connsiteY4" fmla="*/ 4133738 h 4848658"/>
              <a:gd name="connsiteX5" fmla="*/ 1412795 w 6337883"/>
              <a:gd name="connsiteY5" fmla="*/ 3947728 h 4848658"/>
              <a:gd name="connsiteX6" fmla="*/ 771489 w 6337883"/>
              <a:gd name="connsiteY6" fmla="*/ 3478282 h 4848658"/>
              <a:gd name="connsiteX7" fmla="*/ 297281 w 6337883"/>
              <a:gd name="connsiteY7" fmla="*/ 2932024 h 4848658"/>
              <a:gd name="connsiteX8" fmla="*/ 9150 w 6337883"/>
              <a:gd name="connsiteY8" fmla="*/ 2233773 h 4848658"/>
              <a:gd name="connsiteX9" fmla="*/ 43916 w 6337883"/>
              <a:gd name="connsiteY9" fmla="*/ 1728675 h 4848658"/>
              <a:gd name="connsiteX10" fmla="*/ 309119 w 6337883"/>
              <a:gd name="connsiteY10" fmla="*/ 1227525 h 4848658"/>
              <a:gd name="connsiteX11" fmla="*/ 568811 w 6337883"/>
              <a:gd name="connsiteY11" fmla="*/ 983005 h 4848658"/>
              <a:gd name="connsiteX12" fmla="*/ 956683 w 6337883"/>
              <a:gd name="connsiteY12" fmla="*/ 847613 h 4848658"/>
              <a:gd name="connsiteX13" fmla="*/ 1408712 w 6337883"/>
              <a:gd name="connsiteY13" fmla="*/ 867343 h 4848658"/>
              <a:gd name="connsiteX14" fmla="*/ 1863123 w 6337883"/>
              <a:gd name="connsiteY14" fmla="*/ 1035188 h 4848658"/>
              <a:gd name="connsiteX15" fmla="*/ 2190919 w 6337883"/>
              <a:gd name="connsiteY15" fmla="*/ 1232288 h 4848658"/>
              <a:gd name="connsiteX16" fmla="*/ 2434828 w 6337883"/>
              <a:gd name="connsiteY16" fmla="*/ 1418297 h 4848658"/>
              <a:gd name="connsiteX17" fmla="*/ 2504428 w 6337883"/>
              <a:gd name="connsiteY17" fmla="*/ 1123022 h 4848658"/>
              <a:gd name="connsiteX18" fmla="*/ 2654922 w 6337883"/>
              <a:gd name="connsiteY18" fmla="*/ 670993 h 4848658"/>
              <a:gd name="connsiteX19" fmla="*/ 2908220 w 6337883"/>
              <a:gd name="connsiteY19" fmla="*/ 330542 h 4848658"/>
              <a:gd name="connsiteX20" fmla="*/ 3258128 w 6337883"/>
              <a:gd name="connsiteY20" fmla="*/ 81260 h 4848658"/>
              <a:gd name="connsiteX21" fmla="*/ 3721246 w 6337883"/>
              <a:gd name="connsiteY21" fmla="*/ 500 h 4848658"/>
              <a:gd name="connsiteX22" fmla="*/ 4147966 w 6337883"/>
              <a:gd name="connsiteY22" fmla="*/ 85137 h 4848658"/>
              <a:gd name="connsiteX23" fmla="*/ 4687082 w 6337883"/>
              <a:gd name="connsiteY23" fmla="*/ 384426 h 4848658"/>
              <a:gd name="connsiteX24" fmla="*/ 4982424 w 6337883"/>
              <a:gd name="connsiteY24" fmla="*/ 783388 h 4848658"/>
              <a:gd name="connsiteX25" fmla="*/ 5058828 w 6337883"/>
              <a:gd name="connsiteY25" fmla="*/ 1011103 h 4848658"/>
              <a:gd name="connsiteX26" fmla="*/ 5122646 w 6337883"/>
              <a:gd name="connsiteY26" fmla="*/ 1191942 h 4848658"/>
              <a:gd name="connsiteX27" fmla="*/ 5147207 w 6337883"/>
              <a:gd name="connsiteY27" fmla="*/ 933814 h 4848658"/>
              <a:gd name="connsiteX28" fmla="*/ 5729797 w 6337883"/>
              <a:gd name="connsiteY28" fmla="*/ 1001102 h 4848658"/>
              <a:gd name="connsiteX29" fmla="*/ 5687818 w 6337883"/>
              <a:gd name="connsiteY29" fmla="*/ 1670097 h 4848658"/>
              <a:gd name="connsiteX30" fmla="*/ 6337832 w 6337883"/>
              <a:gd name="connsiteY30" fmla="*/ 1734935 h 4848658"/>
              <a:gd name="connsiteX31" fmla="*/ 6330688 w 6337883"/>
              <a:gd name="connsiteY31" fmla="*/ 2298679 h 4848658"/>
              <a:gd name="connsiteX32" fmla="*/ 5797016 w 6337883"/>
              <a:gd name="connsiteY32" fmla="*/ 2251735 h 4848658"/>
              <a:gd name="connsiteX33" fmla="*/ 5696460 w 6337883"/>
              <a:gd name="connsiteY33" fmla="*/ 2271056 h 4848658"/>
              <a:gd name="connsiteX34" fmla="*/ 5671218 w 6337883"/>
              <a:gd name="connsiteY34" fmla="*/ 4217694 h 4848658"/>
              <a:gd name="connsiteX35" fmla="*/ 5154215 w 6337883"/>
              <a:gd name="connsiteY35" fmla="*/ 4298453 h 4848658"/>
              <a:gd name="connsiteX36" fmla="*/ 5127272 w 6337883"/>
              <a:gd name="connsiteY36" fmla="*/ 2497343 h 4848658"/>
              <a:gd name="connsiteX37" fmla="*/ 5032158 w 6337883"/>
              <a:gd name="connsiteY37" fmla="*/ 2804524 h 4848658"/>
              <a:gd name="connsiteX38" fmla="*/ 4876357 w 6337883"/>
              <a:gd name="connsiteY38" fmla="*/ 3152119 h 4848658"/>
              <a:gd name="connsiteX39" fmla="*/ 4580265 w 6337883"/>
              <a:gd name="connsiteY39" fmla="*/ 3700759 h 4848658"/>
              <a:gd name="connsiteX40" fmla="*/ 4307102 w 6337883"/>
              <a:gd name="connsiteY40" fmla="*/ 4244637 h 4848658"/>
              <a:gd name="connsiteX41" fmla="*/ 4173276 w 6337883"/>
              <a:gd name="connsiteY41" fmla="*/ 4591347 h 4848658"/>
              <a:gd name="connsiteX42" fmla="*/ 4020467 w 6337883"/>
              <a:gd name="connsiteY42" fmla="*/ 4848658 h 4848658"/>
              <a:gd name="connsiteX0" fmla="*/ 4020467 w 6337883"/>
              <a:gd name="connsiteY0" fmla="*/ 4848658 h 4848658"/>
              <a:gd name="connsiteX1" fmla="*/ 3631031 w 6337883"/>
              <a:gd name="connsiteY1" fmla="*/ 4649993 h 4848658"/>
              <a:gd name="connsiteX2" fmla="*/ 3195602 w 6337883"/>
              <a:gd name="connsiteY2" fmla="*/ 4440988 h 4848658"/>
              <a:gd name="connsiteX3" fmla="*/ 2615394 w 6337883"/>
              <a:gd name="connsiteY3" fmla="*/ 4266748 h 4848658"/>
              <a:gd name="connsiteX4" fmla="*/ 1957557 w 6337883"/>
              <a:gd name="connsiteY4" fmla="*/ 4133738 h 4848658"/>
              <a:gd name="connsiteX5" fmla="*/ 1412795 w 6337883"/>
              <a:gd name="connsiteY5" fmla="*/ 3947728 h 4848658"/>
              <a:gd name="connsiteX6" fmla="*/ 771489 w 6337883"/>
              <a:gd name="connsiteY6" fmla="*/ 3478282 h 4848658"/>
              <a:gd name="connsiteX7" fmla="*/ 297281 w 6337883"/>
              <a:gd name="connsiteY7" fmla="*/ 2932024 h 4848658"/>
              <a:gd name="connsiteX8" fmla="*/ 9150 w 6337883"/>
              <a:gd name="connsiteY8" fmla="*/ 2233773 h 4848658"/>
              <a:gd name="connsiteX9" fmla="*/ 43916 w 6337883"/>
              <a:gd name="connsiteY9" fmla="*/ 1728675 h 4848658"/>
              <a:gd name="connsiteX10" fmla="*/ 309119 w 6337883"/>
              <a:gd name="connsiteY10" fmla="*/ 1227525 h 4848658"/>
              <a:gd name="connsiteX11" fmla="*/ 568811 w 6337883"/>
              <a:gd name="connsiteY11" fmla="*/ 983005 h 4848658"/>
              <a:gd name="connsiteX12" fmla="*/ 956683 w 6337883"/>
              <a:gd name="connsiteY12" fmla="*/ 847613 h 4848658"/>
              <a:gd name="connsiteX13" fmla="*/ 1408712 w 6337883"/>
              <a:gd name="connsiteY13" fmla="*/ 867343 h 4848658"/>
              <a:gd name="connsiteX14" fmla="*/ 1863123 w 6337883"/>
              <a:gd name="connsiteY14" fmla="*/ 1035188 h 4848658"/>
              <a:gd name="connsiteX15" fmla="*/ 2190919 w 6337883"/>
              <a:gd name="connsiteY15" fmla="*/ 1232288 h 4848658"/>
              <a:gd name="connsiteX16" fmla="*/ 2434828 w 6337883"/>
              <a:gd name="connsiteY16" fmla="*/ 1418297 h 4848658"/>
              <a:gd name="connsiteX17" fmla="*/ 2504428 w 6337883"/>
              <a:gd name="connsiteY17" fmla="*/ 1123022 h 4848658"/>
              <a:gd name="connsiteX18" fmla="*/ 2654922 w 6337883"/>
              <a:gd name="connsiteY18" fmla="*/ 670993 h 4848658"/>
              <a:gd name="connsiteX19" fmla="*/ 2908220 w 6337883"/>
              <a:gd name="connsiteY19" fmla="*/ 330542 h 4848658"/>
              <a:gd name="connsiteX20" fmla="*/ 3258128 w 6337883"/>
              <a:gd name="connsiteY20" fmla="*/ 81260 h 4848658"/>
              <a:gd name="connsiteX21" fmla="*/ 3721246 w 6337883"/>
              <a:gd name="connsiteY21" fmla="*/ 500 h 4848658"/>
              <a:gd name="connsiteX22" fmla="*/ 4147966 w 6337883"/>
              <a:gd name="connsiteY22" fmla="*/ 85137 h 4848658"/>
              <a:gd name="connsiteX23" fmla="*/ 4687082 w 6337883"/>
              <a:gd name="connsiteY23" fmla="*/ 384426 h 4848658"/>
              <a:gd name="connsiteX24" fmla="*/ 4982424 w 6337883"/>
              <a:gd name="connsiteY24" fmla="*/ 783388 h 4848658"/>
              <a:gd name="connsiteX25" fmla="*/ 5058828 w 6337883"/>
              <a:gd name="connsiteY25" fmla="*/ 1011103 h 4848658"/>
              <a:gd name="connsiteX26" fmla="*/ 5122646 w 6337883"/>
              <a:gd name="connsiteY26" fmla="*/ 1191942 h 4848658"/>
              <a:gd name="connsiteX27" fmla="*/ 5147207 w 6337883"/>
              <a:gd name="connsiteY27" fmla="*/ 933814 h 4848658"/>
              <a:gd name="connsiteX28" fmla="*/ 5729797 w 6337883"/>
              <a:gd name="connsiteY28" fmla="*/ 1001102 h 4848658"/>
              <a:gd name="connsiteX29" fmla="*/ 5687818 w 6337883"/>
              <a:gd name="connsiteY29" fmla="*/ 1670097 h 4848658"/>
              <a:gd name="connsiteX30" fmla="*/ 6337832 w 6337883"/>
              <a:gd name="connsiteY30" fmla="*/ 1734935 h 4848658"/>
              <a:gd name="connsiteX31" fmla="*/ 6330688 w 6337883"/>
              <a:gd name="connsiteY31" fmla="*/ 2298679 h 4848658"/>
              <a:gd name="connsiteX32" fmla="*/ 5797016 w 6337883"/>
              <a:gd name="connsiteY32" fmla="*/ 2251735 h 4848658"/>
              <a:gd name="connsiteX33" fmla="*/ 5696460 w 6337883"/>
              <a:gd name="connsiteY33" fmla="*/ 2271056 h 4848658"/>
              <a:gd name="connsiteX34" fmla="*/ 5671218 w 6337883"/>
              <a:gd name="connsiteY34" fmla="*/ 4217694 h 4848658"/>
              <a:gd name="connsiteX35" fmla="*/ 5154215 w 6337883"/>
              <a:gd name="connsiteY35" fmla="*/ 4298453 h 4848658"/>
              <a:gd name="connsiteX36" fmla="*/ 5127272 w 6337883"/>
              <a:gd name="connsiteY36" fmla="*/ 2497343 h 4848658"/>
              <a:gd name="connsiteX37" fmla="*/ 5032158 w 6337883"/>
              <a:gd name="connsiteY37" fmla="*/ 2804524 h 4848658"/>
              <a:gd name="connsiteX38" fmla="*/ 4876357 w 6337883"/>
              <a:gd name="connsiteY38" fmla="*/ 3152119 h 4848658"/>
              <a:gd name="connsiteX39" fmla="*/ 4580265 w 6337883"/>
              <a:gd name="connsiteY39" fmla="*/ 3700759 h 4848658"/>
              <a:gd name="connsiteX40" fmla="*/ 4307102 w 6337883"/>
              <a:gd name="connsiteY40" fmla="*/ 4244637 h 4848658"/>
              <a:gd name="connsiteX41" fmla="*/ 4173276 w 6337883"/>
              <a:gd name="connsiteY41" fmla="*/ 4591347 h 4848658"/>
              <a:gd name="connsiteX42" fmla="*/ 4020467 w 6337883"/>
              <a:gd name="connsiteY42" fmla="*/ 4848658 h 4848658"/>
              <a:gd name="connsiteX0" fmla="*/ 4020467 w 6337883"/>
              <a:gd name="connsiteY0" fmla="*/ 4848658 h 4848658"/>
              <a:gd name="connsiteX1" fmla="*/ 3631031 w 6337883"/>
              <a:gd name="connsiteY1" fmla="*/ 4649993 h 4848658"/>
              <a:gd name="connsiteX2" fmla="*/ 3195602 w 6337883"/>
              <a:gd name="connsiteY2" fmla="*/ 4440988 h 4848658"/>
              <a:gd name="connsiteX3" fmla="*/ 2615394 w 6337883"/>
              <a:gd name="connsiteY3" fmla="*/ 4266748 h 4848658"/>
              <a:gd name="connsiteX4" fmla="*/ 1957557 w 6337883"/>
              <a:gd name="connsiteY4" fmla="*/ 4133738 h 4848658"/>
              <a:gd name="connsiteX5" fmla="*/ 1412795 w 6337883"/>
              <a:gd name="connsiteY5" fmla="*/ 3947728 h 4848658"/>
              <a:gd name="connsiteX6" fmla="*/ 771489 w 6337883"/>
              <a:gd name="connsiteY6" fmla="*/ 3478282 h 4848658"/>
              <a:gd name="connsiteX7" fmla="*/ 297281 w 6337883"/>
              <a:gd name="connsiteY7" fmla="*/ 2932024 h 4848658"/>
              <a:gd name="connsiteX8" fmla="*/ 9150 w 6337883"/>
              <a:gd name="connsiteY8" fmla="*/ 2233773 h 4848658"/>
              <a:gd name="connsiteX9" fmla="*/ 43916 w 6337883"/>
              <a:gd name="connsiteY9" fmla="*/ 1728675 h 4848658"/>
              <a:gd name="connsiteX10" fmla="*/ 309119 w 6337883"/>
              <a:gd name="connsiteY10" fmla="*/ 1227525 h 4848658"/>
              <a:gd name="connsiteX11" fmla="*/ 568811 w 6337883"/>
              <a:gd name="connsiteY11" fmla="*/ 983005 h 4848658"/>
              <a:gd name="connsiteX12" fmla="*/ 956683 w 6337883"/>
              <a:gd name="connsiteY12" fmla="*/ 847613 h 4848658"/>
              <a:gd name="connsiteX13" fmla="*/ 1408712 w 6337883"/>
              <a:gd name="connsiteY13" fmla="*/ 867343 h 4848658"/>
              <a:gd name="connsiteX14" fmla="*/ 1863123 w 6337883"/>
              <a:gd name="connsiteY14" fmla="*/ 1035188 h 4848658"/>
              <a:gd name="connsiteX15" fmla="*/ 2190919 w 6337883"/>
              <a:gd name="connsiteY15" fmla="*/ 1232288 h 4848658"/>
              <a:gd name="connsiteX16" fmla="*/ 2434828 w 6337883"/>
              <a:gd name="connsiteY16" fmla="*/ 1418297 h 4848658"/>
              <a:gd name="connsiteX17" fmla="*/ 2504428 w 6337883"/>
              <a:gd name="connsiteY17" fmla="*/ 1123022 h 4848658"/>
              <a:gd name="connsiteX18" fmla="*/ 2654922 w 6337883"/>
              <a:gd name="connsiteY18" fmla="*/ 670993 h 4848658"/>
              <a:gd name="connsiteX19" fmla="*/ 2908220 w 6337883"/>
              <a:gd name="connsiteY19" fmla="*/ 330542 h 4848658"/>
              <a:gd name="connsiteX20" fmla="*/ 3258128 w 6337883"/>
              <a:gd name="connsiteY20" fmla="*/ 81260 h 4848658"/>
              <a:gd name="connsiteX21" fmla="*/ 3721246 w 6337883"/>
              <a:gd name="connsiteY21" fmla="*/ 500 h 4848658"/>
              <a:gd name="connsiteX22" fmla="*/ 4147966 w 6337883"/>
              <a:gd name="connsiteY22" fmla="*/ 85137 h 4848658"/>
              <a:gd name="connsiteX23" fmla="*/ 4687082 w 6337883"/>
              <a:gd name="connsiteY23" fmla="*/ 384426 h 4848658"/>
              <a:gd name="connsiteX24" fmla="*/ 4982424 w 6337883"/>
              <a:gd name="connsiteY24" fmla="*/ 783388 h 4848658"/>
              <a:gd name="connsiteX25" fmla="*/ 5058828 w 6337883"/>
              <a:gd name="connsiteY25" fmla="*/ 1011103 h 4848658"/>
              <a:gd name="connsiteX26" fmla="*/ 5122646 w 6337883"/>
              <a:gd name="connsiteY26" fmla="*/ 1191942 h 4848658"/>
              <a:gd name="connsiteX27" fmla="*/ 5147207 w 6337883"/>
              <a:gd name="connsiteY27" fmla="*/ 933814 h 4848658"/>
              <a:gd name="connsiteX28" fmla="*/ 5729797 w 6337883"/>
              <a:gd name="connsiteY28" fmla="*/ 1001102 h 4848658"/>
              <a:gd name="connsiteX29" fmla="*/ 5687818 w 6337883"/>
              <a:gd name="connsiteY29" fmla="*/ 1670097 h 4848658"/>
              <a:gd name="connsiteX30" fmla="*/ 6337832 w 6337883"/>
              <a:gd name="connsiteY30" fmla="*/ 1734935 h 4848658"/>
              <a:gd name="connsiteX31" fmla="*/ 6330688 w 6337883"/>
              <a:gd name="connsiteY31" fmla="*/ 2298679 h 4848658"/>
              <a:gd name="connsiteX32" fmla="*/ 5797016 w 6337883"/>
              <a:gd name="connsiteY32" fmla="*/ 2251735 h 4848658"/>
              <a:gd name="connsiteX33" fmla="*/ 5696460 w 6337883"/>
              <a:gd name="connsiteY33" fmla="*/ 2271056 h 4848658"/>
              <a:gd name="connsiteX34" fmla="*/ 5671218 w 6337883"/>
              <a:gd name="connsiteY34" fmla="*/ 4217694 h 4848658"/>
              <a:gd name="connsiteX35" fmla="*/ 5154215 w 6337883"/>
              <a:gd name="connsiteY35" fmla="*/ 4298453 h 4848658"/>
              <a:gd name="connsiteX36" fmla="*/ 5127272 w 6337883"/>
              <a:gd name="connsiteY36" fmla="*/ 2497343 h 4848658"/>
              <a:gd name="connsiteX37" fmla="*/ 5032158 w 6337883"/>
              <a:gd name="connsiteY37" fmla="*/ 2804524 h 4848658"/>
              <a:gd name="connsiteX38" fmla="*/ 4876357 w 6337883"/>
              <a:gd name="connsiteY38" fmla="*/ 3152119 h 4848658"/>
              <a:gd name="connsiteX39" fmla="*/ 4580265 w 6337883"/>
              <a:gd name="connsiteY39" fmla="*/ 3700759 h 4848658"/>
              <a:gd name="connsiteX40" fmla="*/ 4307102 w 6337883"/>
              <a:gd name="connsiteY40" fmla="*/ 4244637 h 4848658"/>
              <a:gd name="connsiteX41" fmla="*/ 4147083 w 6337883"/>
              <a:gd name="connsiteY41" fmla="*/ 4581822 h 4848658"/>
              <a:gd name="connsiteX42" fmla="*/ 4020467 w 6337883"/>
              <a:gd name="connsiteY42" fmla="*/ 4848658 h 4848658"/>
              <a:gd name="connsiteX0" fmla="*/ 4034755 w 6337883"/>
              <a:gd name="connsiteY0" fmla="*/ 4858183 h 4858183"/>
              <a:gd name="connsiteX1" fmla="*/ 3631031 w 6337883"/>
              <a:gd name="connsiteY1" fmla="*/ 4649993 h 4858183"/>
              <a:gd name="connsiteX2" fmla="*/ 3195602 w 6337883"/>
              <a:gd name="connsiteY2" fmla="*/ 4440988 h 4858183"/>
              <a:gd name="connsiteX3" fmla="*/ 2615394 w 6337883"/>
              <a:gd name="connsiteY3" fmla="*/ 4266748 h 4858183"/>
              <a:gd name="connsiteX4" fmla="*/ 1957557 w 6337883"/>
              <a:gd name="connsiteY4" fmla="*/ 4133738 h 4858183"/>
              <a:gd name="connsiteX5" fmla="*/ 1412795 w 6337883"/>
              <a:gd name="connsiteY5" fmla="*/ 3947728 h 4858183"/>
              <a:gd name="connsiteX6" fmla="*/ 771489 w 6337883"/>
              <a:gd name="connsiteY6" fmla="*/ 3478282 h 4858183"/>
              <a:gd name="connsiteX7" fmla="*/ 297281 w 6337883"/>
              <a:gd name="connsiteY7" fmla="*/ 2932024 h 4858183"/>
              <a:gd name="connsiteX8" fmla="*/ 9150 w 6337883"/>
              <a:gd name="connsiteY8" fmla="*/ 2233773 h 4858183"/>
              <a:gd name="connsiteX9" fmla="*/ 43916 w 6337883"/>
              <a:gd name="connsiteY9" fmla="*/ 1728675 h 4858183"/>
              <a:gd name="connsiteX10" fmla="*/ 309119 w 6337883"/>
              <a:gd name="connsiteY10" fmla="*/ 1227525 h 4858183"/>
              <a:gd name="connsiteX11" fmla="*/ 568811 w 6337883"/>
              <a:gd name="connsiteY11" fmla="*/ 983005 h 4858183"/>
              <a:gd name="connsiteX12" fmla="*/ 956683 w 6337883"/>
              <a:gd name="connsiteY12" fmla="*/ 847613 h 4858183"/>
              <a:gd name="connsiteX13" fmla="*/ 1408712 w 6337883"/>
              <a:gd name="connsiteY13" fmla="*/ 867343 h 4858183"/>
              <a:gd name="connsiteX14" fmla="*/ 1863123 w 6337883"/>
              <a:gd name="connsiteY14" fmla="*/ 1035188 h 4858183"/>
              <a:gd name="connsiteX15" fmla="*/ 2190919 w 6337883"/>
              <a:gd name="connsiteY15" fmla="*/ 1232288 h 4858183"/>
              <a:gd name="connsiteX16" fmla="*/ 2434828 w 6337883"/>
              <a:gd name="connsiteY16" fmla="*/ 1418297 h 4858183"/>
              <a:gd name="connsiteX17" fmla="*/ 2504428 w 6337883"/>
              <a:gd name="connsiteY17" fmla="*/ 1123022 h 4858183"/>
              <a:gd name="connsiteX18" fmla="*/ 2654922 w 6337883"/>
              <a:gd name="connsiteY18" fmla="*/ 670993 h 4858183"/>
              <a:gd name="connsiteX19" fmla="*/ 2908220 w 6337883"/>
              <a:gd name="connsiteY19" fmla="*/ 330542 h 4858183"/>
              <a:gd name="connsiteX20" fmla="*/ 3258128 w 6337883"/>
              <a:gd name="connsiteY20" fmla="*/ 81260 h 4858183"/>
              <a:gd name="connsiteX21" fmla="*/ 3721246 w 6337883"/>
              <a:gd name="connsiteY21" fmla="*/ 500 h 4858183"/>
              <a:gd name="connsiteX22" fmla="*/ 4147966 w 6337883"/>
              <a:gd name="connsiteY22" fmla="*/ 85137 h 4858183"/>
              <a:gd name="connsiteX23" fmla="*/ 4687082 w 6337883"/>
              <a:gd name="connsiteY23" fmla="*/ 384426 h 4858183"/>
              <a:gd name="connsiteX24" fmla="*/ 4982424 w 6337883"/>
              <a:gd name="connsiteY24" fmla="*/ 783388 h 4858183"/>
              <a:gd name="connsiteX25" fmla="*/ 5058828 w 6337883"/>
              <a:gd name="connsiteY25" fmla="*/ 1011103 h 4858183"/>
              <a:gd name="connsiteX26" fmla="*/ 5122646 w 6337883"/>
              <a:gd name="connsiteY26" fmla="*/ 1191942 h 4858183"/>
              <a:gd name="connsiteX27" fmla="*/ 5147207 w 6337883"/>
              <a:gd name="connsiteY27" fmla="*/ 933814 h 4858183"/>
              <a:gd name="connsiteX28" fmla="*/ 5729797 w 6337883"/>
              <a:gd name="connsiteY28" fmla="*/ 1001102 h 4858183"/>
              <a:gd name="connsiteX29" fmla="*/ 5687818 w 6337883"/>
              <a:gd name="connsiteY29" fmla="*/ 1670097 h 4858183"/>
              <a:gd name="connsiteX30" fmla="*/ 6337832 w 6337883"/>
              <a:gd name="connsiteY30" fmla="*/ 1734935 h 4858183"/>
              <a:gd name="connsiteX31" fmla="*/ 6330688 w 6337883"/>
              <a:gd name="connsiteY31" fmla="*/ 2298679 h 4858183"/>
              <a:gd name="connsiteX32" fmla="*/ 5797016 w 6337883"/>
              <a:gd name="connsiteY32" fmla="*/ 2251735 h 4858183"/>
              <a:gd name="connsiteX33" fmla="*/ 5696460 w 6337883"/>
              <a:gd name="connsiteY33" fmla="*/ 2271056 h 4858183"/>
              <a:gd name="connsiteX34" fmla="*/ 5671218 w 6337883"/>
              <a:gd name="connsiteY34" fmla="*/ 4217694 h 4858183"/>
              <a:gd name="connsiteX35" fmla="*/ 5154215 w 6337883"/>
              <a:gd name="connsiteY35" fmla="*/ 4298453 h 4858183"/>
              <a:gd name="connsiteX36" fmla="*/ 5127272 w 6337883"/>
              <a:gd name="connsiteY36" fmla="*/ 2497343 h 4858183"/>
              <a:gd name="connsiteX37" fmla="*/ 5032158 w 6337883"/>
              <a:gd name="connsiteY37" fmla="*/ 2804524 h 4858183"/>
              <a:gd name="connsiteX38" fmla="*/ 4876357 w 6337883"/>
              <a:gd name="connsiteY38" fmla="*/ 3152119 h 4858183"/>
              <a:gd name="connsiteX39" fmla="*/ 4580265 w 6337883"/>
              <a:gd name="connsiteY39" fmla="*/ 3700759 h 4858183"/>
              <a:gd name="connsiteX40" fmla="*/ 4307102 w 6337883"/>
              <a:gd name="connsiteY40" fmla="*/ 4244637 h 4858183"/>
              <a:gd name="connsiteX41" fmla="*/ 4147083 w 6337883"/>
              <a:gd name="connsiteY41" fmla="*/ 4581822 h 4858183"/>
              <a:gd name="connsiteX42" fmla="*/ 4034755 w 6337883"/>
              <a:gd name="connsiteY42" fmla="*/ 4858183 h 4858183"/>
              <a:gd name="connsiteX0" fmla="*/ 4034755 w 6337883"/>
              <a:gd name="connsiteY0" fmla="*/ 4858183 h 4858183"/>
              <a:gd name="connsiteX1" fmla="*/ 3631031 w 6337883"/>
              <a:gd name="connsiteY1" fmla="*/ 4649993 h 4858183"/>
              <a:gd name="connsiteX2" fmla="*/ 3195602 w 6337883"/>
              <a:gd name="connsiteY2" fmla="*/ 4440988 h 4858183"/>
              <a:gd name="connsiteX3" fmla="*/ 2615394 w 6337883"/>
              <a:gd name="connsiteY3" fmla="*/ 4266748 h 4858183"/>
              <a:gd name="connsiteX4" fmla="*/ 1957557 w 6337883"/>
              <a:gd name="connsiteY4" fmla="*/ 4133738 h 4858183"/>
              <a:gd name="connsiteX5" fmla="*/ 1412795 w 6337883"/>
              <a:gd name="connsiteY5" fmla="*/ 3947728 h 4858183"/>
              <a:gd name="connsiteX6" fmla="*/ 771489 w 6337883"/>
              <a:gd name="connsiteY6" fmla="*/ 3478282 h 4858183"/>
              <a:gd name="connsiteX7" fmla="*/ 297281 w 6337883"/>
              <a:gd name="connsiteY7" fmla="*/ 2932024 h 4858183"/>
              <a:gd name="connsiteX8" fmla="*/ 9150 w 6337883"/>
              <a:gd name="connsiteY8" fmla="*/ 2233773 h 4858183"/>
              <a:gd name="connsiteX9" fmla="*/ 43916 w 6337883"/>
              <a:gd name="connsiteY9" fmla="*/ 1728675 h 4858183"/>
              <a:gd name="connsiteX10" fmla="*/ 309119 w 6337883"/>
              <a:gd name="connsiteY10" fmla="*/ 1227525 h 4858183"/>
              <a:gd name="connsiteX11" fmla="*/ 568811 w 6337883"/>
              <a:gd name="connsiteY11" fmla="*/ 983005 h 4858183"/>
              <a:gd name="connsiteX12" fmla="*/ 956683 w 6337883"/>
              <a:gd name="connsiteY12" fmla="*/ 847613 h 4858183"/>
              <a:gd name="connsiteX13" fmla="*/ 1408712 w 6337883"/>
              <a:gd name="connsiteY13" fmla="*/ 867343 h 4858183"/>
              <a:gd name="connsiteX14" fmla="*/ 1863123 w 6337883"/>
              <a:gd name="connsiteY14" fmla="*/ 1035188 h 4858183"/>
              <a:gd name="connsiteX15" fmla="*/ 2190919 w 6337883"/>
              <a:gd name="connsiteY15" fmla="*/ 1232288 h 4858183"/>
              <a:gd name="connsiteX16" fmla="*/ 2434828 w 6337883"/>
              <a:gd name="connsiteY16" fmla="*/ 1418297 h 4858183"/>
              <a:gd name="connsiteX17" fmla="*/ 2504428 w 6337883"/>
              <a:gd name="connsiteY17" fmla="*/ 1123022 h 4858183"/>
              <a:gd name="connsiteX18" fmla="*/ 2654922 w 6337883"/>
              <a:gd name="connsiteY18" fmla="*/ 670993 h 4858183"/>
              <a:gd name="connsiteX19" fmla="*/ 2908220 w 6337883"/>
              <a:gd name="connsiteY19" fmla="*/ 330542 h 4858183"/>
              <a:gd name="connsiteX20" fmla="*/ 3258128 w 6337883"/>
              <a:gd name="connsiteY20" fmla="*/ 81260 h 4858183"/>
              <a:gd name="connsiteX21" fmla="*/ 3721246 w 6337883"/>
              <a:gd name="connsiteY21" fmla="*/ 500 h 4858183"/>
              <a:gd name="connsiteX22" fmla="*/ 4147966 w 6337883"/>
              <a:gd name="connsiteY22" fmla="*/ 85137 h 4858183"/>
              <a:gd name="connsiteX23" fmla="*/ 4687082 w 6337883"/>
              <a:gd name="connsiteY23" fmla="*/ 384426 h 4858183"/>
              <a:gd name="connsiteX24" fmla="*/ 4982424 w 6337883"/>
              <a:gd name="connsiteY24" fmla="*/ 783388 h 4858183"/>
              <a:gd name="connsiteX25" fmla="*/ 5058828 w 6337883"/>
              <a:gd name="connsiteY25" fmla="*/ 1011103 h 4858183"/>
              <a:gd name="connsiteX26" fmla="*/ 5122646 w 6337883"/>
              <a:gd name="connsiteY26" fmla="*/ 1191942 h 4858183"/>
              <a:gd name="connsiteX27" fmla="*/ 5147207 w 6337883"/>
              <a:gd name="connsiteY27" fmla="*/ 933814 h 4858183"/>
              <a:gd name="connsiteX28" fmla="*/ 5729797 w 6337883"/>
              <a:gd name="connsiteY28" fmla="*/ 1001102 h 4858183"/>
              <a:gd name="connsiteX29" fmla="*/ 5687818 w 6337883"/>
              <a:gd name="connsiteY29" fmla="*/ 1670097 h 4858183"/>
              <a:gd name="connsiteX30" fmla="*/ 6337832 w 6337883"/>
              <a:gd name="connsiteY30" fmla="*/ 1734935 h 4858183"/>
              <a:gd name="connsiteX31" fmla="*/ 6330688 w 6337883"/>
              <a:gd name="connsiteY31" fmla="*/ 2298679 h 4858183"/>
              <a:gd name="connsiteX32" fmla="*/ 5797016 w 6337883"/>
              <a:gd name="connsiteY32" fmla="*/ 2251735 h 4858183"/>
              <a:gd name="connsiteX33" fmla="*/ 5696460 w 6337883"/>
              <a:gd name="connsiteY33" fmla="*/ 2271056 h 4858183"/>
              <a:gd name="connsiteX34" fmla="*/ 5671218 w 6337883"/>
              <a:gd name="connsiteY34" fmla="*/ 4217694 h 4858183"/>
              <a:gd name="connsiteX35" fmla="*/ 5154215 w 6337883"/>
              <a:gd name="connsiteY35" fmla="*/ 4298453 h 4858183"/>
              <a:gd name="connsiteX36" fmla="*/ 5127272 w 6337883"/>
              <a:gd name="connsiteY36" fmla="*/ 2497343 h 4858183"/>
              <a:gd name="connsiteX37" fmla="*/ 5032158 w 6337883"/>
              <a:gd name="connsiteY37" fmla="*/ 2804524 h 4858183"/>
              <a:gd name="connsiteX38" fmla="*/ 4876357 w 6337883"/>
              <a:gd name="connsiteY38" fmla="*/ 3152119 h 4858183"/>
              <a:gd name="connsiteX39" fmla="*/ 4580265 w 6337883"/>
              <a:gd name="connsiteY39" fmla="*/ 3700759 h 4858183"/>
              <a:gd name="connsiteX40" fmla="*/ 4307102 w 6337883"/>
              <a:gd name="connsiteY40" fmla="*/ 4244637 h 4858183"/>
              <a:gd name="connsiteX41" fmla="*/ 4147083 w 6337883"/>
              <a:gd name="connsiteY41" fmla="*/ 4581822 h 4858183"/>
              <a:gd name="connsiteX42" fmla="*/ 4034755 w 6337883"/>
              <a:gd name="connsiteY42" fmla="*/ 4858183 h 4858183"/>
              <a:gd name="connsiteX0" fmla="*/ 4034755 w 6337883"/>
              <a:gd name="connsiteY0" fmla="*/ 4858183 h 4858183"/>
              <a:gd name="connsiteX1" fmla="*/ 3631031 w 6337883"/>
              <a:gd name="connsiteY1" fmla="*/ 4649993 h 4858183"/>
              <a:gd name="connsiteX2" fmla="*/ 3195602 w 6337883"/>
              <a:gd name="connsiteY2" fmla="*/ 4440988 h 4858183"/>
              <a:gd name="connsiteX3" fmla="*/ 2615394 w 6337883"/>
              <a:gd name="connsiteY3" fmla="*/ 4266748 h 4858183"/>
              <a:gd name="connsiteX4" fmla="*/ 1957557 w 6337883"/>
              <a:gd name="connsiteY4" fmla="*/ 4133738 h 4858183"/>
              <a:gd name="connsiteX5" fmla="*/ 1412795 w 6337883"/>
              <a:gd name="connsiteY5" fmla="*/ 3947728 h 4858183"/>
              <a:gd name="connsiteX6" fmla="*/ 771489 w 6337883"/>
              <a:gd name="connsiteY6" fmla="*/ 3478282 h 4858183"/>
              <a:gd name="connsiteX7" fmla="*/ 297281 w 6337883"/>
              <a:gd name="connsiteY7" fmla="*/ 2932024 h 4858183"/>
              <a:gd name="connsiteX8" fmla="*/ 9150 w 6337883"/>
              <a:gd name="connsiteY8" fmla="*/ 2233773 h 4858183"/>
              <a:gd name="connsiteX9" fmla="*/ 43916 w 6337883"/>
              <a:gd name="connsiteY9" fmla="*/ 1728675 h 4858183"/>
              <a:gd name="connsiteX10" fmla="*/ 309119 w 6337883"/>
              <a:gd name="connsiteY10" fmla="*/ 1227525 h 4858183"/>
              <a:gd name="connsiteX11" fmla="*/ 568811 w 6337883"/>
              <a:gd name="connsiteY11" fmla="*/ 983005 h 4858183"/>
              <a:gd name="connsiteX12" fmla="*/ 956683 w 6337883"/>
              <a:gd name="connsiteY12" fmla="*/ 847613 h 4858183"/>
              <a:gd name="connsiteX13" fmla="*/ 1408712 w 6337883"/>
              <a:gd name="connsiteY13" fmla="*/ 867343 h 4858183"/>
              <a:gd name="connsiteX14" fmla="*/ 1863123 w 6337883"/>
              <a:gd name="connsiteY14" fmla="*/ 1035188 h 4858183"/>
              <a:gd name="connsiteX15" fmla="*/ 2190919 w 6337883"/>
              <a:gd name="connsiteY15" fmla="*/ 1232288 h 4858183"/>
              <a:gd name="connsiteX16" fmla="*/ 2434828 w 6337883"/>
              <a:gd name="connsiteY16" fmla="*/ 1418297 h 4858183"/>
              <a:gd name="connsiteX17" fmla="*/ 2504428 w 6337883"/>
              <a:gd name="connsiteY17" fmla="*/ 1123022 h 4858183"/>
              <a:gd name="connsiteX18" fmla="*/ 2654922 w 6337883"/>
              <a:gd name="connsiteY18" fmla="*/ 670993 h 4858183"/>
              <a:gd name="connsiteX19" fmla="*/ 2908220 w 6337883"/>
              <a:gd name="connsiteY19" fmla="*/ 330542 h 4858183"/>
              <a:gd name="connsiteX20" fmla="*/ 3258128 w 6337883"/>
              <a:gd name="connsiteY20" fmla="*/ 81260 h 4858183"/>
              <a:gd name="connsiteX21" fmla="*/ 3721246 w 6337883"/>
              <a:gd name="connsiteY21" fmla="*/ 500 h 4858183"/>
              <a:gd name="connsiteX22" fmla="*/ 4147966 w 6337883"/>
              <a:gd name="connsiteY22" fmla="*/ 85137 h 4858183"/>
              <a:gd name="connsiteX23" fmla="*/ 4687082 w 6337883"/>
              <a:gd name="connsiteY23" fmla="*/ 384426 h 4858183"/>
              <a:gd name="connsiteX24" fmla="*/ 4982424 w 6337883"/>
              <a:gd name="connsiteY24" fmla="*/ 783388 h 4858183"/>
              <a:gd name="connsiteX25" fmla="*/ 5058828 w 6337883"/>
              <a:gd name="connsiteY25" fmla="*/ 1011103 h 4858183"/>
              <a:gd name="connsiteX26" fmla="*/ 5122646 w 6337883"/>
              <a:gd name="connsiteY26" fmla="*/ 1191942 h 4858183"/>
              <a:gd name="connsiteX27" fmla="*/ 5147207 w 6337883"/>
              <a:gd name="connsiteY27" fmla="*/ 933814 h 4858183"/>
              <a:gd name="connsiteX28" fmla="*/ 5729797 w 6337883"/>
              <a:gd name="connsiteY28" fmla="*/ 1001102 h 4858183"/>
              <a:gd name="connsiteX29" fmla="*/ 5687818 w 6337883"/>
              <a:gd name="connsiteY29" fmla="*/ 1670097 h 4858183"/>
              <a:gd name="connsiteX30" fmla="*/ 6337832 w 6337883"/>
              <a:gd name="connsiteY30" fmla="*/ 1734935 h 4858183"/>
              <a:gd name="connsiteX31" fmla="*/ 6330688 w 6337883"/>
              <a:gd name="connsiteY31" fmla="*/ 2298679 h 4858183"/>
              <a:gd name="connsiteX32" fmla="*/ 5797016 w 6337883"/>
              <a:gd name="connsiteY32" fmla="*/ 2251735 h 4858183"/>
              <a:gd name="connsiteX33" fmla="*/ 5696460 w 6337883"/>
              <a:gd name="connsiteY33" fmla="*/ 2271056 h 4858183"/>
              <a:gd name="connsiteX34" fmla="*/ 5671218 w 6337883"/>
              <a:gd name="connsiteY34" fmla="*/ 4217694 h 4858183"/>
              <a:gd name="connsiteX35" fmla="*/ 5154215 w 6337883"/>
              <a:gd name="connsiteY35" fmla="*/ 4298453 h 4858183"/>
              <a:gd name="connsiteX36" fmla="*/ 5127272 w 6337883"/>
              <a:gd name="connsiteY36" fmla="*/ 2497343 h 4858183"/>
              <a:gd name="connsiteX37" fmla="*/ 5032158 w 6337883"/>
              <a:gd name="connsiteY37" fmla="*/ 2804524 h 4858183"/>
              <a:gd name="connsiteX38" fmla="*/ 4876357 w 6337883"/>
              <a:gd name="connsiteY38" fmla="*/ 3152119 h 4858183"/>
              <a:gd name="connsiteX39" fmla="*/ 4580265 w 6337883"/>
              <a:gd name="connsiteY39" fmla="*/ 3700759 h 4858183"/>
              <a:gd name="connsiteX40" fmla="*/ 4307102 w 6337883"/>
              <a:gd name="connsiteY40" fmla="*/ 4244637 h 4858183"/>
              <a:gd name="connsiteX41" fmla="*/ 4147083 w 6337883"/>
              <a:gd name="connsiteY41" fmla="*/ 4581822 h 4858183"/>
              <a:gd name="connsiteX42" fmla="*/ 4034755 w 6337883"/>
              <a:gd name="connsiteY42" fmla="*/ 4858183 h 4858183"/>
              <a:gd name="connsiteX0" fmla="*/ 4034755 w 6337883"/>
              <a:gd name="connsiteY0" fmla="*/ 4858183 h 4858183"/>
              <a:gd name="connsiteX1" fmla="*/ 3631031 w 6337883"/>
              <a:gd name="connsiteY1" fmla="*/ 4649993 h 4858183"/>
              <a:gd name="connsiteX2" fmla="*/ 3195602 w 6337883"/>
              <a:gd name="connsiteY2" fmla="*/ 4440988 h 4858183"/>
              <a:gd name="connsiteX3" fmla="*/ 2615394 w 6337883"/>
              <a:gd name="connsiteY3" fmla="*/ 4266748 h 4858183"/>
              <a:gd name="connsiteX4" fmla="*/ 1957557 w 6337883"/>
              <a:gd name="connsiteY4" fmla="*/ 4133738 h 4858183"/>
              <a:gd name="connsiteX5" fmla="*/ 1412795 w 6337883"/>
              <a:gd name="connsiteY5" fmla="*/ 3947728 h 4858183"/>
              <a:gd name="connsiteX6" fmla="*/ 771489 w 6337883"/>
              <a:gd name="connsiteY6" fmla="*/ 3478282 h 4858183"/>
              <a:gd name="connsiteX7" fmla="*/ 297281 w 6337883"/>
              <a:gd name="connsiteY7" fmla="*/ 2932024 h 4858183"/>
              <a:gd name="connsiteX8" fmla="*/ 9150 w 6337883"/>
              <a:gd name="connsiteY8" fmla="*/ 2233773 h 4858183"/>
              <a:gd name="connsiteX9" fmla="*/ 43916 w 6337883"/>
              <a:gd name="connsiteY9" fmla="*/ 1728675 h 4858183"/>
              <a:gd name="connsiteX10" fmla="*/ 309119 w 6337883"/>
              <a:gd name="connsiteY10" fmla="*/ 1227525 h 4858183"/>
              <a:gd name="connsiteX11" fmla="*/ 568811 w 6337883"/>
              <a:gd name="connsiteY11" fmla="*/ 983005 h 4858183"/>
              <a:gd name="connsiteX12" fmla="*/ 956683 w 6337883"/>
              <a:gd name="connsiteY12" fmla="*/ 847613 h 4858183"/>
              <a:gd name="connsiteX13" fmla="*/ 1408712 w 6337883"/>
              <a:gd name="connsiteY13" fmla="*/ 867343 h 4858183"/>
              <a:gd name="connsiteX14" fmla="*/ 1863123 w 6337883"/>
              <a:gd name="connsiteY14" fmla="*/ 1035188 h 4858183"/>
              <a:gd name="connsiteX15" fmla="*/ 2190919 w 6337883"/>
              <a:gd name="connsiteY15" fmla="*/ 1232288 h 4858183"/>
              <a:gd name="connsiteX16" fmla="*/ 2434828 w 6337883"/>
              <a:gd name="connsiteY16" fmla="*/ 1418297 h 4858183"/>
              <a:gd name="connsiteX17" fmla="*/ 2504428 w 6337883"/>
              <a:gd name="connsiteY17" fmla="*/ 1123022 h 4858183"/>
              <a:gd name="connsiteX18" fmla="*/ 2654922 w 6337883"/>
              <a:gd name="connsiteY18" fmla="*/ 670993 h 4858183"/>
              <a:gd name="connsiteX19" fmla="*/ 2908220 w 6337883"/>
              <a:gd name="connsiteY19" fmla="*/ 330542 h 4858183"/>
              <a:gd name="connsiteX20" fmla="*/ 3258128 w 6337883"/>
              <a:gd name="connsiteY20" fmla="*/ 81260 h 4858183"/>
              <a:gd name="connsiteX21" fmla="*/ 3721246 w 6337883"/>
              <a:gd name="connsiteY21" fmla="*/ 500 h 4858183"/>
              <a:gd name="connsiteX22" fmla="*/ 4147966 w 6337883"/>
              <a:gd name="connsiteY22" fmla="*/ 85137 h 4858183"/>
              <a:gd name="connsiteX23" fmla="*/ 4687082 w 6337883"/>
              <a:gd name="connsiteY23" fmla="*/ 384426 h 4858183"/>
              <a:gd name="connsiteX24" fmla="*/ 4982424 w 6337883"/>
              <a:gd name="connsiteY24" fmla="*/ 783388 h 4858183"/>
              <a:gd name="connsiteX25" fmla="*/ 5058828 w 6337883"/>
              <a:gd name="connsiteY25" fmla="*/ 1011103 h 4858183"/>
              <a:gd name="connsiteX26" fmla="*/ 5122646 w 6337883"/>
              <a:gd name="connsiteY26" fmla="*/ 1191942 h 4858183"/>
              <a:gd name="connsiteX27" fmla="*/ 5147207 w 6337883"/>
              <a:gd name="connsiteY27" fmla="*/ 933814 h 4858183"/>
              <a:gd name="connsiteX28" fmla="*/ 5729797 w 6337883"/>
              <a:gd name="connsiteY28" fmla="*/ 1001102 h 4858183"/>
              <a:gd name="connsiteX29" fmla="*/ 5687818 w 6337883"/>
              <a:gd name="connsiteY29" fmla="*/ 1670097 h 4858183"/>
              <a:gd name="connsiteX30" fmla="*/ 6337832 w 6337883"/>
              <a:gd name="connsiteY30" fmla="*/ 1734935 h 4858183"/>
              <a:gd name="connsiteX31" fmla="*/ 6330688 w 6337883"/>
              <a:gd name="connsiteY31" fmla="*/ 2298679 h 4858183"/>
              <a:gd name="connsiteX32" fmla="*/ 5797016 w 6337883"/>
              <a:gd name="connsiteY32" fmla="*/ 2251735 h 4858183"/>
              <a:gd name="connsiteX33" fmla="*/ 5696460 w 6337883"/>
              <a:gd name="connsiteY33" fmla="*/ 2271056 h 4858183"/>
              <a:gd name="connsiteX34" fmla="*/ 5671218 w 6337883"/>
              <a:gd name="connsiteY34" fmla="*/ 4217694 h 4858183"/>
              <a:gd name="connsiteX35" fmla="*/ 5154215 w 6337883"/>
              <a:gd name="connsiteY35" fmla="*/ 4298453 h 4858183"/>
              <a:gd name="connsiteX36" fmla="*/ 5127272 w 6337883"/>
              <a:gd name="connsiteY36" fmla="*/ 2497343 h 4858183"/>
              <a:gd name="connsiteX37" fmla="*/ 5032158 w 6337883"/>
              <a:gd name="connsiteY37" fmla="*/ 2804524 h 4858183"/>
              <a:gd name="connsiteX38" fmla="*/ 4876357 w 6337883"/>
              <a:gd name="connsiteY38" fmla="*/ 3152119 h 4858183"/>
              <a:gd name="connsiteX39" fmla="*/ 4580265 w 6337883"/>
              <a:gd name="connsiteY39" fmla="*/ 3700759 h 4858183"/>
              <a:gd name="connsiteX40" fmla="*/ 4307102 w 6337883"/>
              <a:gd name="connsiteY40" fmla="*/ 4244637 h 4858183"/>
              <a:gd name="connsiteX41" fmla="*/ 4147083 w 6337883"/>
              <a:gd name="connsiteY41" fmla="*/ 4581822 h 4858183"/>
              <a:gd name="connsiteX42" fmla="*/ 4034755 w 6337883"/>
              <a:gd name="connsiteY42" fmla="*/ 4858183 h 4858183"/>
              <a:gd name="connsiteX0" fmla="*/ 4034755 w 6337883"/>
              <a:gd name="connsiteY0" fmla="*/ 4858183 h 4858183"/>
              <a:gd name="connsiteX1" fmla="*/ 3631031 w 6337883"/>
              <a:gd name="connsiteY1" fmla="*/ 4649993 h 4858183"/>
              <a:gd name="connsiteX2" fmla="*/ 3195602 w 6337883"/>
              <a:gd name="connsiteY2" fmla="*/ 4440988 h 4858183"/>
              <a:gd name="connsiteX3" fmla="*/ 2615394 w 6337883"/>
              <a:gd name="connsiteY3" fmla="*/ 4266748 h 4858183"/>
              <a:gd name="connsiteX4" fmla="*/ 1957557 w 6337883"/>
              <a:gd name="connsiteY4" fmla="*/ 4133738 h 4858183"/>
              <a:gd name="connsiteX5" fmla="*/ 1412795 w 6337883"/>
              <a:gd name="connsiteY5" fmla="*/ 3947728 h 4858183"/>
              <a:gd name="connsiteX6" fmla="*/ 771489 w 6337883"/>
              <a:gd name="connsiteY6" fmla="*/ 3478282 h 4858183"/>
              <a:gd name="connsiteX7" fmla="*/ 297281 w 6337883"/>
              <a:gd name="connsiteY7" fmla="*/ 2932024 h 4858183"/>
              <a:gd name="connsiteX8" fmla="*/ 9150 w 6337883"/>
              <a:gd name="connsiteY8" fmla="*/ 2233773 h 4858183"/>
              <a:gd name="connsiteX9" fmla="*/ 43916 w 6337883"/>
              <a:gd name="connsiteY9" fmla="*/ 1728675 h 4858183"/>
              <a:gd name="connsiteX10" fmla="*/ 309119 w 6337883"/>
              <a:gd name="connsiteY10" fmla="*/ 1227525 h 4858183"/>
              <a:gd name="connsiteX11" fmla="*/ 568811 w 6337883"/>
              <a:gd name="connsiteY11" fmla="*/ 983005 h 4858183"/>
              <a:gd name="connsiteX12" fmla="*/ 956683 w 6337883"/>
              <a:gd name="connsiteY12" fmla="*/ 847613 h 4858183"/>
              <a:gd name="connsiteX13" fmla="*/ 1408712 w 6337883"/>
              <a:gd name="connsiteY13" fmla="*/ 867343 h 4858183"/>
              <a:gd name="connsiteX14" fmla="*/ 1863123 w 6337883"/>
              <a:gd name="connsiteY14" fmla="*/ 1035188 h 4858183"/>
              <a:gd name="connsiteX15" fmla="*/ 2190919 w 6337883"/>
              <a:gd name="connsiteY15" fmla="*/ 1232288 h 4858183"/>
              <a:gd name="connsiteX16" fmla="*/ 2434828 w 6337883"/>
              <a:gd name="connsiteY16" fmla="*/ 1418297 h 4858183"/>
              <a:gd name="connsiteX17" fmla="*/ 2504428 w 6337883"/>
              <a:gd name="connsiteY17" fmla="*/ 1123022 h 4858183"/>
              <a:gd name="connsiteX18" fmla="*/ 2654922 w 6337883"/>
              <a:gd name="connsiteY18" fmla="*/ 670993 h 4858183"/>
              <a:gd name="connsiteX19" fmla="*/ 2908220 w 6337883"/>
              <a:gd name="connsiteY19" fmla="*/ 330542 h 4858183"/>
              <a:gd name="connsiteX20" fmla="*/ 3258128 w 6337883"/>
              <a:gd name="connsiteY20" fmla="*/ 81260 h 4858183"/>
              <a:gd name="connsiteX21" fmla="*/ 3721246 w 6337883"/>
              <a:gd name="connsiteY21" fmla="*/ 500 h 4858183"/>
              <a:gd name="connsiteX22" fmla="*/ 4147966 w 6337883"/>
              <a:gd name="connsiteY22" fmla="*/ 85137 h 4858183"/>
              <a:gd name="connsiteX23" fmla="*/ 4687082 w 6337883"/>
              <a:gd name="connsiteY23" fmla="*/ 384426 h 4858183"/>
              <a:gd name="connsiteX24" fmla="*/ 4982424 w 6337883"/>
              <a:gd name="connsiteY24" fmla="*/ 783388 h 4858183"/>
              <a:gd name="connsiteX25" fmla="*/ 5058828 w 6337883"/>
              <a:gd name="connsiteY25" fmla="*/ 1011103 h 4858183"/>
              <a:gd name="connsiteX26" fmla="*/ 5122646 w 6337883"/>
              <a:gd name="connsiteY26" fmla="*/ 1191942 h 4858183"/>
              <a:gd name="connsiteX27" fmla="*/ 5147207 w 6337883"/>
              <a:gd name="connsiteY27" fmla="*/ 933814 h 4858183"/>
              <a:gd name="connsiteX28" fmla="*/ 5729797 w 6337883"/>
              <a:gd name="connsiteY28" fmla="*/ 1001102 h 4858183"/>
              <a:gd name="connsiteX29" fmla="*/ 5687818 w 6337883"/>
              <a:gd name="connsiteY29" fmla="*/ 1670097 h 4858183"/>
              <a:gd name="connsiteX30" fmla="*/ 6337832 w 6337883"/>
              <a:gd name="connsiteY30" fmla="*/ 1734935 h 4858183"/>
              <a:gd name="connsiteX31" fmla="*/ 6330688 w 6337883"/>
              <a:gd name="connsiteY31" fmla="*/ 2298679 h 4858183"/>
              <a:gd name="connsiteX32" fmla="*/ 5797016 w 6337883"/>
              <a:gd name="connsiteY32" fmla="*/ 2251735 h 4858183"/>
              <a:gd name="connsiteX33" fmla="*/ 5696460 w 6337883"/>
              <a:gd name="connsiteY33" fmla="*/ 2271056 h 4858183"/>
              <a:gd name="connsiteX34" fmla="*/ 5671218 w 6337883"/>
              <a:gd name="connsiteY34" fmla="*/ 4217694 h 4858183"/>
              <a:gd name="connsiteX35" fmla="*/ 5154215 w 6337883"/>
              <a:gd name="connsiteY35" fmla="*/ 4298453 h 4858183"/>
              <a:gd name="connsiteX36" fmla="*/ 5127272 w 6337883"/>
              <a:gd name="connsiteY36" fmla="*/ 2497343 h 4858183"/>
              <a:gd name="connsiteX37" fmla="*/ 5032158 w 6337883"/>
              <a:gd name="connsiteY37" fmla="*/ 2804524 h 4858183"/>
              <a:gd name="connsiteX38" fmla="*/ 4876357 w 6337883"/>
              <a:gd name="connsiteY38" fmla="*/ 3152119 h 4858183"/>
              <a:gd name="connsiteX39" fmla="*/ 4580265 w 6337883"/>
              <a:gd name="connsiteY39" fmla="*/ 3700759 h 4858183"/>
              <a:gd name="connsiteX40" fmla="*/ 4307102 w 6337883"/>
              <a:gd name="connsiteY40" fmla="*/ 4244637 h 4858183"/>
              <a:gd name="connsiteX41" fmla="*/ 4147083 w 6337883"/>
              <a:gd name="connsiteY41" fmla="*/ 4581822 h 4858183"/>
              <a:gd name="connsiteX42" fmla="*/ 4034755 w 6337883"/>
              <a:gd name="connsiteY42" fmla="*/ 4858183 h 4858183"/>
              <a:gd name="connsiteX0" fmla="*/ 4034755 w 6337883"/>
              <a:gd name="connsiteY0" fmla="*/ 4858183 h 4858183"/>
              <a:gd name="connsiteX1" fmla="*/ 3631031 w 6337883"/>
              <a:gd name="connsiteY1" fmla="*/ 4649993 h 4858183"/>
              <a:gd name="connsiteX2" fmla="*/ 3195602 w 6337883"/>
              <a:gd name="connsiteY2" fmla="*/ 4440988 h 4858183"/>
              <a:gd name="connsiteX3" fmla="*/ 2615394 w 6337883"/>
              <a:gd name="connsiteY3" fmla="*/ 4266748 h 4858183"/>
              <a:gd name="connsiteX4" fmla="*/ 1957557 w 6337883"/>
              <a:gd name="connsiteY4" fmla="*/ 4133738 h 4858183"/>
              <a:gd name="connsiteX5" fmla="*/ 1412795 w 6337883"/>
              <a:gd name="connsiteY5" fmla="*/ 3947728 h 4858183"/>
              <a:gd name="connsiteX6" fmla="*/ 771489 w 6337883"/>
              <a:gd name="connsiteY6" fmla="*/ 3478282 h 4858183"/>
              <a:gd name="connsiteX7" fmla="*/ 297281 w 6337883"/>
              <a:gd name="connsiteY7" fmla="*/ 2932024 h 4858183"/>
              <a:gd name="connsiteX8" fmla="*/ 9150 w 6337883"/>
              <a:gd name="connsiteY8" fmla="*/ 2233773 h 4858183"/>
              <a:gd name="connsiteX9" fmla="*/ 43916 w 6337883"/>
              <a:gd name="connsiteY9" fmla="*/ 1728675 h 4858183"/>
              <a:gd name="connsiteX10" fmla="*/ 309119 w 6337883"/>
              <a:gd name="connsiteY10" fmla="*/ 1227525 h 4858183"/>
              <a:gd name="connsiteX11" fmla="*/ 568811 w 6337883"/>
              <a:gd name="connsiteY11" fmla="*/ 983005 h 4858183"/>
              <a:gd name="connsiteX12" fmla="*/ 956683 w 6337883"/>
              <a:gd name="connsiteY12" fmla="*/ 847613 h 4858183"/>
              <a:gd name="connsiteX13" fmla="*/ 1408712 w 6337883"/>
              <a:gd name="connsiteY13" fmla="*/ 867343 h 4858183"/>
              <a:gd name="connsiteX14" fmla="*/ 1863123 w 6337883"/>
              <a:gd name="connsiteY14" fmla="*/ 1035188 h 4858183"/>
              <a:gd name="connsiteX15" fmla="*/ 2190919 w 6337883"/>
              <a:gd name="connsiteY15" fmla="*/ 1232288 h 4858183"/>
              <a:gd name="connsiteX16" fmla="*/ 2434828 w 6337883"/>
              <a:gd name="connsiteY16" fmla="*/ 1418297 h 4858183"/>
              <a:gd name="connsiteX17" fmla="*/ 2504428 w 6337883"/>
              <a:gd name="connsiteY17" fmla="*/ 1123022 h 4858183"/>
              <a:gd name="connsiteX18" fmla="*/ 2654922 w 6337883"/>
              <a:gd name="connsiteY18" fmla="*/ 670993 h 4858183"/>
              <a:gd name="connsiteX19" fmla="*/ 2908220 w 6337883"/>
              <a:gd name="connsiteY19" fmla="*/ 330542 h 4858183"/>
              <a:gd name="connsiteX20" fmla="*/ 3258128 w 6337883"/>
              <a:gd name="connsiteY20" fmla="*/ 81260 h 4858183"/>
              <a:gd name="connsiteX21" fmla="*/ 3721246 w 6337883"/>
              <a:gd name="connsiteY21" fmla="*/ 500 h 4858183"/>
              <a:gd name="connsiteX22" fmla="*/ 4147966 w 6337883"/>
              <a:gd name="connsiteY22" fmla="*/ 85137 h 4858183"/>
              <a:gd name="connsiteX23" fmla="*/ 4687082 w 6337883"/>
              <a:gd name="connsiteY23" fmla="*/ 384426 h 4858183"/>
              <a:gd name="connsiteX24" fmla="*/ 4982424 w 6337883"/>
              <a:gd name="connsiteY24" fmla="*/ 783388 h 4858183"/>
              <a:gd name="connsiteX25" fmla="*/ 5058828 w 6337883"/>
              <a:gd name="connsiteY25" fmla="*/ 1011103 h 4858183"/>
              <a:gd name="connsiteX26" fmla="*/ 5122646 w 6337883"/>
              <a:gd name="connsiteY26" fmla="*/ 1191942 h 4858183"/>
              <a:gd name="connsiteX27" fmla="*/ 5147207 w 6337883"/>
              <a:gd name="connsiteY27" fmla="*/ 933814 h 4858183"/>
              <a:gd name="connsiteX28" fmla="*/ 5729797 w 6337883"/>
              <a:gd name="connsiteY28" fmla="*/ 1001102 h 4858183"/>
              <a:gd name="connsiteX29" fmla="*/ 5687818 w 6337883"/>
              <a:gd name="connsiteY29" fmla="*/ 1670097 h 4858183"/>
              <a:gd name="connsiteX30" fmla="*/ 6337832 w 6337883"/>
              <a:gd name="connsiteY30" fmla="*/ 1734935 h 4858183"/>
              <a:gd name="connsiteX31" fmla="*/ 6330688 w 6337883"/>
              <a:gd name="connsiteY31" fmla="*/ 2298679 h 4858183"/>
              <a:gd name="connsiteX32" fmla="*/ 5797016 w 6337883"/>
              <a:gd name="connsiteY32" fmla="*/ 2251735 h 4858183"/>
              <a:gd name="connsiteX33" fmla="*/ 5696460 w 6337883"/>
              <a:gd name="connsiteY33" fmla="*/ 2271056 h 4858183"/>
              <a:gd name="connsiteX34" fmla="*/ 5671218 w 6337883"/>
              <a:gd name="connsiteY34" fmla="*/ 4217694 h 4858183"/>
              <a:gd name="connsiteX35" fmla="*/ 5154215 w 6337883"/>
              <a:gd name="connsiteY35" fmla="*/ 4298453 h 4858183"/>
              <a:gd name="connsiteX36" fmla="*/ 5127272 w 6337883"/>
              <a:gd name="connsiteY36" fmla="*/ 2497343 h 4858183"/>
              <a:gd name="connsiteX37" fmla="*/ 5032158 w 6337883"/>
              <a:gd name="connsiteY37" fmla="*/ 2804524 h 4858183"/>
              <a:gd name="connsiteX38" fmla="*/ 4876357 w 6337883"/>
              <a:gd name="connsiteY38" fmla="*/ 3152119 h 4858183"/>
              <a:gd name="connsiteX39" fmla="*/ 4561215 w 6337883"/>
              <a:gd name="connsiteY39" fmla="*/ 3703141 h 4858183"/>
              <a:gd name="connsiteX40" fmla="*/ 4307102 w 6337883"/>
              <a:gd name="connsiteY40" fmla="*/ 4244637 h 4858183"/>
              <a:gd name="connsiteX41" fmla="*/ 4147083 w 6337883"/>
              <a:gd name="connsiteY41" fmla="*/ 4581822 h 4858183"/>
              <a:gd name="connsiteX42" fmla="*/ 4034755 w 6337883"/>
              <a:gd name="connsiteY42" fmla="*/ 4858183 h 4858183"/>
              <a:gd name="connsiteX0" fmla="*/ 4034755 w 6337883"/>
              <a:gd name="connsiteY0" fmla="*/ 4858183 h 4858183"/>
              <a:gd name="connsiteX1" fmla="*/ 3631031 w 6337883"/>
              <a:gd name="connsiteY1" fmla="*/ 4649993 h 4858183"/>
              <a:gd name="connsiteX2" fmla="*/ 3195602 w 6337883"/>
              <a:gd name="connsiteY2" fmla="*/ 4440988 h 4858183"/>
              <a:gd name="connsiteX3" fmla="*/ 2615394 w 6337883"/>
              <a:gd name="connsiteY3" fmla="*/ 4266748 h 4858183"/>
              <a:gd name="connsiteX4" fmla="*/ 1957557 w 6337883"/>
              <a:gd name="connsiteY4" fmla="*/ 4133738 h 4858183"/>
              <a:gd name="connsiteX5" fmla="*/ 1412795 w 6337883"/>
              <a:gd name="connsiteY5" fmla="*/ 3947728 h 4858183"/>
              <a:gd name="connsiteX6" fmla="*/ 771489 w 6337883"/>
              <a:gd name="connsiteY6" fmla="*/ 3478282 h 4858183"/>
              <a:gd name="connsiteX7" fmla="*/ 297281 w 6337883"/>
              <a:gd name="connsiteY7" fmla="*/ 2932024 h 4858183"/>
              <a:gd name="connsiteX8" fmla="*/ 9150 w 6337883"/>
              <a:gd name="connsiteY8" fmla="*/ 2233773 h 4858183"/>
              <a:gd name="connsiteX9" fmla="*/ 43916 w 6337883"/>
              <a:gd name="connsiteY9" fmla="*/ 1728675 h 4858183"/>
              <a:gd name="connsiteX10" fmla="*/ 309119 w 6337883"/>
              <a:gd name="connsiteY10" fmla="*/ 1227525 h 4858183"/>
              <a:gd name="connsiteX11" fmla="*/ 568811 w 6337883"/>
              <a:gd name="connsiteY11" fmla="*/ 983005 h 4858183"/>
              <a:gd name="connsiteX12" fmla="*/ 956683 w 6337883"/>
              <a:gd name="connsiteY12" fmla="*/ 847613 h 4858183"/>
              <a:gd name="connsiteX13" fmla="*/ 1408712 w 6337883"/>
              <a:gd name="connsiteY13" fmla="*/ 867343 h 4858183"/>
              <a:gd name="connsiteX14" fmla="*/ 1863123 w 6337883"/>
              <a:gd name="connsiteY14" fmla="*/ 1035188 h 4858183"/>
              <a:gd name="connsiteX15" fmla="*/ 2190919 w 6337883"/>
              <a:gd name="connsiteY15" fmla="*/ 1232288 h 4858183"/>
              <a:gd name="connsiteX16" fmla="*/ 2434828 w 6337883"/>
              <a:gd name="connsiteY16" fmla="*/ 1418297 h 4858183"/>
              <a:gd name="connsiteX17" fmla="*/ 2504428 w 6337883"/>
              <a:gd name="connsiteY17" fmla="*/ 1123022 h 4858183"/>
              <a:gd name="connsiteX18" fmla="*/ 2654922 w 6337883"/>
              <a:gd name="connsiteY18" fmla="*/ 670993 h 4858183"/>
              <a:gd name="connsiteX19" fmla="*/ 2908220 w 6337883"/>
              <a:gd name="connsiteY19" fmla="*/ 330542 h 4858183"/>
              <a:gd name="connsiteX20" fmla="*/ 3258128 w 6337883"/>
              <a:gd name="connsiteY20" fmla="*/ 81260 h 4858183"/>
              <a:gd name="connsiteX21" fmla="*/ 3721246 w 6337883"/>
              <a:gd name="connsiteY21" fmla="*/ 500 h 4858183"/>
              <a:gd name="connsiteX22" fmla="*/ 4147966 w 6337883"/>
              <a:gd name="connsiteY22" fmla="*/ 85137 h 4858183"/>
              <a:gd name="connsiteX23" fmla="*/ 4687082 w 6337883"/>
              <a:gd name="connsiteY23" fmla="*/ 384426 h 4858183"/>
              <a:gd name="connsiteX24" fmla="*/ 4982424 w 6337883"/>
              <a:gd name="connsiteY24" fmla="*/ 783388 h 4858183"/>
              <a:gd name="connsiteX25" fmla="*/ 5058828 w 6337883"/>
              <a:gd name="connsiteY25" fmla="*/ 1011103 h 4858183"/>
              <a:gd name="connsiteX26" fmla="*/ 5122646 w 6337883"/>
              <a:gd name="connsiteY26" fmla="*/ 1191942 h 4858183"/>
              <a:gd name="connsiteX27" fmla="*/ 5147207 w 6337883"/>
              <a:gd name="connsiteY27" fmla="*/ 933814 h 4858183"/>
              <a:gd name="connsiteX28" fmla="*/ 5729797 w 6337883"/>
              <a:gd name="connsiteY28" fmla="*/ 1001102 h 4858183"/>
              <a:gd name="connsiteX29" fmla="*/ 5687818 w 6337883"/>
              <a:gd name="connsiteY29" fmla="*/ 1670097 h 4858183"/>
              <a:gd name="connsiteX30" fmla="*/ 6337832 w 6337883"/>
              <a:gd name="connsiteY30" fmla="*/ 1734935 h 4858183"/>
              <a:gd name="connsiteX31" fmla="*/ 6330688 w 6337883"/>
              <a:gd name="connsiteY31" fmla="*/ 2298679 h 4858183"/>
              <a:gd name="connsiteX32" fmla="*/ 5797016 w 6337883"/>
              <a:gd name="connsiteY32" fmla="*/ 2251735 h 4858183"/>
              <a:gd name="connsiteX33" fmla="*/ 5696460 w 6337883"/>
              <a:gd name="connsiteY33" fmla="*/ 2271056 h 4858183"/>
              <a:gd name="connsiteX34" fmla="*/ 5671218 w 6337883"/>
              <a:gd name="connsiteY34" fmla="*/ 4217694 h 4858183"/>
              <a:gd name="connsiteX35" fmla="*/ 5154215 w 6337883"/>
              <a:gd name="connsiteY35" fmla="*/ 4298453 h 4858183"/>
              <a:gd name="connsiteX36" fmla="*/ 5127272 w 6337883"/>
              <a:gd name="connsiteY36" fmla="*/ 2497343 h 4858183"/>
              <a:gd name="connsiteX37" fmla="*/ 5032158 w 6337883"/>
              <a:gd name="connsiteY37" fmla="*/ 2804524 h 4858183"/>
              <a:gd name="connsiteX38" fmla="*/ 4852544 w 6337883"/>
              <a:gd name="connsiteY38" fmla="*/ 3159263 h 4858183"/>
              <a:gd name="connsiteX39" fmla="*/ 4561215 w 6337883"/>
              <a:gd name="connsiteY39" fmla="*/ 3703141 h 4858183"/>
              <a:gd name="connsiteX40" fmla="*/ 4307102 w 6337883"/>
              <a:gd name="connsiteY40" fmla="*/ 4244637 h 4858183"/>
              <a:gd name="connsiteX41" fmla="*/ 4147083 w 6337883"/>
              <a:gd name="connsiteY41" fmla="*/ 4581822 h 4858183"/>
              <a:gd name="connsiteX42" fmla="*/ 4034755 w 6337883"/>
              <a:gd name="connsiteY42" fmla="*/ 4858183 h 4858183"/>
              <a:gd name="connsiteX0" fmla="*/ 4034755 w 6337883"/>
              <a:gd name="connsiteY0" fmla="*/ 4858183 h 4858183"/>
              <a:gd name="connsiteX1" fmla="*/ 3631031 w 6337883"/>
              <a:gd name="connsiteY1" fmla="*/ 4649993 h 4858183"/>
              <a:gd name="connsiteX2" fmla="*/ 3195602 w 6337883"/>
              <a:gd name="connsiteY2" fmla="*/ 4440988 h 4858183"/>
              <a:gd name="connsiteX3" fmla="*/ 2615394 w 6337883"/>
              <a:gd name="connsiteY3" fmla="*/ 4266748 h 4858183"/>
              <a:gd name="connsiteX4" fmla="*/ 1957557 w 6337883"/>
              <a:gd name="connsiteY4" fmla="*/ 4133738 h 4858183"/>
              <a:gd name="connsiteX5" fmla="*/ 1412795 w 6337883"/>
              <a:gd name="connsiteY5" fmla="*/ 3947728 h 4858183"/>
              <a:gd name="connsiteX6" fmla="*/ 771489 w 6337883"/>
              <a:gd name="connsiteY6" fmla="*/ 3478282 h 4858183"/>
              <a:gd name="connsiteX7" fmla="*/ 297281 w 6337883"/>
              <a:gd name="connsiteY7" fmla="*/ 2932024 h 4858183"/>
              <a:gd name="connsiteX8" fmla="*/ 9150 w 6337883"/>
              <a:gd name="connsiteY8" fmla="*/ 2233773 h 4858183"/>
              <a:gd name="connsiteX9" fmla="*/ 43916 w 6337883"/>
              <a:gd name="connsiteY9" fmla="*/ 1728675 h 4858183"/>
              <a:gd name="connsiteX10" fmla="*/ 309119 w 6337883"/>
              <a:gd name="connsiteY10" fmla="*/ 1227525 h 4858183"/>
              <a:gd name="connsiteX11" fmla="*/ 568811 w 6337883"/>
              <a:gd name="connsiteY11" fmla="*/ 983005 h 4858183"/>
              <a:gd name="connsiteX12" fmla="*/ 956683 w 6337883"/>
              <a:gd name="connsiteY12" fmla="*/ 847613 h 4858183"/>
              <a:gd name="connsiteX13" fmla="*/ 1408712 w 6337883"/>
              <a:gd name="connsiteY13" fmla="*/ 867343 h 4858183"/>
              <a:gd name="connsiteX14" fmla="*/ 1863123 w 6337883"/>
              <a:gd name="connsiteY14" fmla="*/ 1035188 h 4858183"/>
              <a:gd name="connsiteX15" fmla="*/ 2190919 w 6337883"/>
              <a:gd name="connsiteY15" fmla="*/ 1232288 h 4858183"/>
              <a:gd name="connsiteX16" fmla="*/ 2434828 w 6337883"/>
              <a:gd name="connsiteY16" fmla="*/ 1418297 h 4858183"/>
              <a:gd name="connsiteX17" fmla="*/ 2504428 w 6337883"/>
              <a:gd name="connsiteY17" fmla="*/ 1123022 h 4858183"/>
              <a:gd name="connsiteX18" fmla="*/ 2654922 w 6337883"/>
              <a:gd name="connsiteY18" fmla="*/ 670993 h 4858183"/>
              <a:gd name="connsiteX19" fmla="*/ 2908220 w 6337883"/>
              <a:gd name="connsiteY19" fmla="*/ 330542 h 4858183"/>
              <a:gd name="connsiteX20" fmla="*/ 3258128 w 6337883"/>
              <a:gd name="connsiteY20" fmla="*/ 81260 h 4858183"/>
              <a:gd name="connsiteX21" fmla="*/ 3721246 w 6337883"/>
              <a:gd name="connsiteY21" fmla="*/ 500 h 4858183"/>
              <a:gd name="connsiteX22" fmla="*/ 4147966 w 6337883"/>
              <a:gd name="connsiteY22" fmla="*/ 85137 h 4858183"/>
              <a:gd name="connsiteX23" fmla="*/ 4687082 w 6337883"/>
              <a:gd name="connsiteY23" fmla="*/ 384426 h 4858183"/>
              <a:gd name="connsiteX24" fmla="*/ 4982424 w 6337883"/>
              <a:gd name="connsiteY24" fmla="*/ 783388 h 4858183"/>
              <a:gd name="connsiteX25" fmla="*/ 5058828 w 6337883"/>
              <a:gd name="connsiteY25" fmla="*/ 1011103 h 4858183"/>
              <a:gd name="connsiteX26" fmla="*/ 5122646 w 6337883"/>
              <a:gd name="connsiteY26" fmla="*/ 1191942 h 4858183"/>
              <a:gd name="connsiteX27" fmla="*/ 5147207 w 6337883"/>
              <a:gd name="connsiteY27" fmla="*/ 933814 h 4858183"/>
              <a:gd name="connsiteX28" fmla="*/ 5729797 w 6337883"/>
              <a:gd name="connsiteY28" fmla="*/ 1001102 h 4858183"/>
              <a:gd name="connsiteX29" fmla="*/ 5687818 w 6337883"/>
              <a:gd name="connsiteY29" fmla="*/ 1670097 h 4858183"/>
              <a:gd name="connsiteX30" fmla="*/ 6337832 w 6337883"/>
              <a:gd name="connsiteY30" fmla="*/ 1734935 h 4858183"/>
              <a:gd name="connsiteX31" fmla="*/ 6330688 w 6337883"/>
              <a:gd name="connsiteY31" fmla="*/ 2298679 h 4858183"/>
              <a:gd name="connsiteX32" fmla="*/ 5797016 w 6337883"/>
              <a:gd name="connsiteY32" fmla="*/ 2251735 h 4858183"/>
              <a:gd name="connsiteX33" fmla="*/ 5696460 w 6337883"/>
              <a:gd name="connsiteY33" fmla="*/ 2271056 h 4858183"/>
              <a:gd name="connsiteX34" fmla="*/ 5671218 w 6337883"/>
              <a:gd name="connsiteY34" fmla="*/ 4217694 h 4858183"/>
              <a:gd name="connsiteX35" fmla="*/ 5154215 w 6337883"/>
              <a:gd name="connsiteY35" fmla="*/ 4298453 h 4858183"/>
              <a:gd name="connsiteX36" fmla="*/ 5127272 w 6337883"/>
              <a:gd name="connsiteY36" fmla="*/ 2497343 h 4858183"/>
              <a:gd name="connsiteX37" fmla="*/ 5032158 w 6337883"/>
              <a:gd name="connsiteY37" fmla="*/ 2804524 h 4858183"/>
              <a:gd name="connsiteX38" fmla="*/ 4852544 w 6337883"/>
              <a:gd name="connsiteY38" fmla="*/ 3159263 h 4858183"/>
              <a:gd name="connsiteX39" fmla="*/ 4561215 w 6337883"/>
              <a:gd name="connsiteY39" fmla="*/ 3703141 h 4858183"/>
              <a:gd name="connsiteX40" fmla="*/ 4307102 w 6337883"/>
              <a:gd name="connsiteY40" fmla="*/ 4244637 h 4858183"/>
              <a:gd name="connsiteX41" fmla="*/ 4147083 w 6337883"/>
              <a:gd name="connsiteY41" fmla="*/ 4581822 h 4858183"/>
              <a:gd name="connsiteX42" fmla="*/ 4034755 w 6337883"/>
              <a:gd name="connsiteY42" fmla="*/ 4858183 h 4858183"/>
              <a:gd name="connsiteX0" fmla="*/ 4034755 w 6337883"/>
              <a:gd name="connsiteY0" fmla="*/ 4858183 h 4858183"/>
              <a:gd name="connsiteX1" fmla="*/ 3631031 w 6337883"/>
              <a:gd name="connsiteY1" fmla="*/ 4649993 h 4858183"/>
              <a:gd name="connsiteX2" fmla="*/ 3195602 w 6337883"/>
              <a:gd name="connsiteY2" fmla="*/ 4440988 h 4858183"/>
              <a:gd name="connsiteX3" fmla="*/ 2615394 w 6337883"/>
              <a:gd name="connsiteY3" fmla="*/ 4266748 h 4858183"/>
              <a:gd name="connsiteX4" fmla="*/ 1957557 w 6337883"/>
              <a:gd name="connsiteY4" fmla="*/ 4133738 h 4858183"/>
              <a:gd name="connsiteX5" fmla="*/ 1412795 w 6337883"/>
              <a:gd name="connsiteY5" fmla="*/ 3947728 h 4858183"/>
              <a:gd name="connsiteX6" fmla="*/ 771489 w 6337883"/>
              <a:gd name="connsiteY6" fmla="*/ 3478282 h 4858183"/>
              <a:gd name="connsiteX7" fmla="*/ 297281 w 6337883"/>
              <a:gd name="connsiteY7" fmla="*/ 2932024 h 4858183"/>
              <a:gd name="connsiteX8" fmla="*/ 9150 w 6337883"/>
              <a:gd name="connsiteY8" fmla="*/ 2233773 h 4858183"/>
              <a:gd name="connsiteX9" fmla="*/ 43916 w 6337883"/>
              <a:gd name="connsiteY9" fmla="*/ 1728675 h 4858183"/>
              <a:gd name="connsiteX10" fmla="*/ 309119 w 6337883"/>
              <a:gd name="connsiteY10" fmla="*/ 1227525 h 4858183"/>
              <a:gd name="connsiteX11" fmla="*/ 568811 w 6337883"/>
              <a:gd name="connsiteY11" fmla="*/ 983005 h 4858183"/>
              <a:gd name="connsiteX12" fmla="*/ 956683 w 6337883"/>
              <a:gd name="connsiteY12" fmla="*/ 847613 h 4858183"/>
              <a:gd name="connsiteX13" fmla="*/ 1408712 w 6337883"/>
              <a:gd name="connsiteY13" fmla="*/ 867343 h 4858183"/>
              <a:gd name="connsiteX14" fmla="*/ 1863123 w 6337883"/>
              <a:gd name="connsiteY14" fmla="*/ 1035188 h 4858183"/>
              <a:gd name="connsiteX15" fmla="*/ 2190919 w 6337883"/>
              <a:gd name="connsiteY15" fmla="*/ 1232288 h 4858183"/>
              <a:gd name="connsiteX16" fmla="*/ 2434828 w 6337883"/>
              <a:gd name="connsiteY16" fmla="*/ 1418297 h 4858183"/>
              <a:gd name="connsiteX17" fmla="*/ 2504428 w 6337883"/>
              <a:gd name="connsiteY17" fmla="*/ 1123022 h 4858183"/>
              <a:gd name="connsiteX18" fmla="*/ 2654922 w 6337883"/>
              <a:gd name="connsiteY18" fmla="*/ 670993 h 4858183"/>
              <a:gd name="connsiteX19" fmla="*/ 2908220 w 6337883"/>
              <a:gd name="connsiteY19" fmla="*/ 330542 h 4858183"/>
              <a:gd name="connsiteX20" fmla="*/ 3258128 w 6337883"/>
              <a:gd name="connsiteY20" fmla="*/ 81260 h 4858183"/>
              <a:gd name="connsiteX21" fmla="*/ 3721246 w 6337883"/>
              <a:gd name="connsiteY21" fmla="*/ 500 h 4858183"/>
              <a:gd name="connsiteX22" fmla="*/ 4147966 w 6337883"/>
              <a:gd name="connsiteY22" fmla="*/ 85137 h 4858183"/>
              <a:gd name="connsiteX23" fmla="*/ 4687082 w 6337883"/>
              <a:gd name="connsiteY23" fmla="*/ 384426 h 4858183"/>
              <a:gd name="connsiteX24" fmla="*/ 4982424 w 6337883"/>
              <a:gd name="connsiteY24" fmla="*/ 783388 h 4858183"/>
              <a:gd name="connsiteX25" fmla="*/ 5058828 w 6337883"/>
              <a:gd name="connsiteY25" fmla="*/ 1011103 h 4858183"/>
              <a:gd name="connsiteX26" fmla="*/ 5122646 w 6337883"/>
              <a:gd name="connsiteY26" fmla="*/ 1191942 h 4858183"/>
              <a:gd name="connsiteX27" fmla="*/ 5147207 w 6337883"/>
              <a:gd name="connsiteY27" fmla="*/ 933814 h 4858183"/>
              <a:gd name="connsiteX28" fmla="*/ 5729797 w 6337883"/>
              <a:gd name="connsiteY28" fmla="*/ 1001102 h 4858183"/>
              <a:gd name="connsiteX29" fmla="*/ 5687818 w 6337883"/>
              <a:gd name="connsiteY29" fmla="*/ 1670097 h 4858183"/>
              <a:gd name="connsiteX30" fmla="*/ 6337832 w 6337883"/>
              <a:gd name="connsiteY30" fmla="*/ 1734935 h 4858183"/>
              <a:gd name="connsiteX31" fmla="*/ 6330688 w 6337883"/>
              <a:gd name="connsiteY31" fmla="*/ 2298679 h 4858183"/>
              <a:gd name="connsiteX32" fmla="*/ 5797016 w 6337883"/>
              <a:gd name="connsiteY32" fmla="*/ 2251735 h 4858183"/>
              <a:gd name="connsiteX33" fmla="*/ 5696460 w 6337883"/>
              <a:gd name="connsiteY33" fmla="*/ 2271056 h 4858183"/>
              <a:gd name="connsiteX34" fmla="*/ 5671218 w 6337883"/>
              <a:gd name="connsiteY34" fmla="*/ 4217694 h 4858183"/>
              <a:gd name="connsiteX35" fmla="*/ 5154215 w 6337883"/>
              <a:gd name="connsiteY35" fmla="*/ 4298453 h 4858183"/>
              <a:gd name="connsiteX36" fmla="*/ 5127272 w 6337883"/>
              <a:gd name="connsiteY36" fmla="*/ 2497343 h 4858183"/>
              <a:gd name="connsiteX37" fmla="*/ 5032158 w 6337883"/>
              <a:gd name="connsiteY37" fmla="*/ 2804524 h 4858183"/>
              <a:gd name="connsiteX38" fmla="*/ 4852544 w 6337883"/>
              <a:gd name="connsiteY38" fmla="*/ 3159263 h 4858183"/>
              <a:gd name="connsiteX39" fmla="*/ 4563597 w 6337883"/>
              <a:gd name="connsiteY39" fmla="*/ 3703141 h 4858183"/>
              <a:gd name="connsiteX40" fmla="*/ 4307102 w 6337883"/>
              <a:gd name="connsiteY40" fmla="*/ 4244637 h 4858183"/>
              <a:gd name="connsiteX41" fmla="*/ 4147083 w 6337883"/>
              <a:gd name="connsiteY41" fmla="*/ 4581822 h 4858183"/>
              <a:gd name="connsiteX42" fmla="*/ 4034755 w 6337883"/>
              <a:gd name="connsiteY42" fmla="*/ 4858183 h 485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37883" h="4858183">
                <a:moveTo>
                  <a:pt x="4034755" y="4858183"/>
                </a:moveTo>
                <a:lnTo>
                  <a:pt x="3631031" y="4649993"/>
                </a:lnTo>
                <a:cubicBezTo>
                  <a:pt x="3485888" y="4580325"/>
                  <a:pt x="3359795" y="4503512"/>
                  <a:pt x="3195602" y="4440988"/>
                </a:cubicBezTo>
                <a:cubicBezTo>
                  <a:pt x="3008550" y="4365445"/>
                  <a:pt x="2811972" y="4320859"/>
                  <a:pt x="2615394" y="4266748"/>
                </a:cubicBezTo>
                <a:lnTo>
                  <a:pt x="1957557" y="4133738"/>
                </a:lnTo>
                <a:cubicBezTo>
                  <a:pt x="1775970" y="4071735"/>
                  <a:pt x="1592000" y="4031163"/>
                  <a:pt x="1412795" y="3947728"/>
                </a:cubicBezTo>
                <a:cubicBezTo>
                  <a:pt x="1179976" y="3807915"/>
                  <a:pt x="985258" y="3634764"/>
                  <a:pt x="771489" y="3478282"/>
                </a:cubicBezTo>
                <a:cubicBezTo>
                  <a:pt x="601513" y="3300959"/>
                  <a:pt x="455350" y="3114110"/>
                  <a:pt x="297281" y="2932024"/>
                </a:cubicBezTo>
                <a:cubicBezTo>
                  <a:pt x="159962" y="2719912"/>
                  <a:pt x="65506" y="2472079"/>
                  <a:pt x="9150" y="2233773"/>
                </a:cubicBezTo>
                <a:cubicBezTo>
                  <a:pt x="-5455" y="2071757"/>
                  <a:pt x="-8154" y="1902597"/>
                  <a:pt x="43916" y="1728675"/>
                </a:cubicBezTo>
                <a:cubicBezTo>
                  <a:pt x="109298" y="1563212"/>
                  <a:pt x="196111" y="1395370"/>
                  <a:pt x="309119" y="1227525"/>
                </a:cubicBezTo>
                <a:cubicBezTo>
                  <a:pt x="374252" y="1138874"/>
                  <a:pt x="482247" y="1064512"/>
                  <a:pt x="568811" y="983005"/>
                </a:cubicBezTo>
                <a:cubicBezTo>
                  <a:pt x="690958" y="915649"/>
                  <a:pt x="816700" y="866890"/>
                  <a:pt x="956683" y="847613"/>
                </a:cubicBezTo>
                <a:cubicBezTo>
                  <a:pt x="1096667" y="828336"/>
                  <a:pt x="1261211" y="848066"/>
                  <a:pt x="1408712" y="867343"/>
                </a:cubicBezTo>
                <a:cubicBezTo>
                  <a:pt x="1586376" y="916147"/>
                  <a:pt x="1711653" y="979240"/>
                  <a:pt x="1863123" y="1035188"/>
                </a:cubicBezTo>
                <a:lnTo>
                  <a:pt x="2190919" y="1232288"/>
                </a:lnTo>
                <a:lnTo>
                  <a:pt x="2434828" y="1418297"/>
                </a:lnTo>
                <a:lnTo>
                  <a:pt x="2504428" y="1123022"/>
                </a:lnTo>
                <a:cubicBezTo>
                  <a:pt x="2554593" y="972346"/>
                  <a:pt x="2585707" y="826432"/>
                  <a:pt x="2654922" y="670993"/>
                </a:cubicBezTo>
                <a:cubicBezTo>
                  <a:pt x="2732211" y="531315"/>
                  <a:pt x="2807118" y="444026"/>
                  <a:pt x="2908220" y="330542"/>
                </a:cubicBezTo>
                <a:cubicBezTo>
                  <a:pt x="3016918" y="231573"/>
                  <a:pt x="3089898" y="165942"/>
                  <a:pt x="3258128" y="81260"/>
                </a:cubicBezTo>
                <a:cubicBezTo>
                  <a:pt x="3392658" y="16239"/>
                  <a:pt x="3570048" y="-3536"/>
                  <a:pt x="3721246" y="500"/>
                </a:cubicBezTo>
                <a:cubicBezTo>
                  <a:pt x="3885712" y="19980"/>
                  <a:pt x="4004932" y="53750"/>
                  <a:pt x="4147966" y="85137"/>
                </a:cubicBezTo>
                <a:cubicBezTo>
                  <a:pt x="4372915" y="168231"/>
                  <a:pt x="4555002" y="258469"/>
                  <a:pt x="4687082" y="384426"/>
                </a:cubicBezTo>
                <a:cubicBezTo>
                  <a:pt x="4811723" y="507888"/>
                  <a:pt x="4883977" y="650401"/>
                  <a:pt x="4982424" y="783388"/>
                </a:cubicBezTo>
                <a:cubicBezTo>
                  <a:pt x="5017417" y="859293"/>
                  <a:pt x="5033360" y="937579"/>
                  <a:pt x="5058828" y="1011103"/>
                </a:cubicBezTo>
                <a:lnTo>
                  <a:pt x="5122646" y="1191942"/>
                </a:lnTo>
                <a:lnTo>
                  <a:pt x="5147207" y="933814"/>
                </a:lnTo>
                <a:lnTo>
                  <a:pt x="5729797" y="1001102"/>
                </a:lnTo>
                <a:lnTo>
                  <a:pt x="5687818" y="1670097"/>
                </a:lnTo>
                <a:cubicBezTo>
                  <a:pt x="5904489" y="1691710"/>
                  <a:pt x="6337111" y="1699557"/>
                  <a:pt x="6337832" y="1734935"/>
                </a:cubicBezTo>
                <a:cubicBezTo>
                  <a:pt x="6338470" y="1766259"/>
                  <a:pt x="6333069" y="2110764"/>
                  <a:pt x="6330688" y="2298679"/>
                </a:cubicBezTo>
                <a:cubicBezTo>
                  <a:pt x="6151210" y="2290175"/>
                  <a:pt x="5976494" y="2260239"/>
                  <a:pt x="5797016" y="2251735"/>
                </a:cubicBezTo>
                <a:lnTo>
                  <a:pt x="5696460" y="2271056"/>
                </a:lnTo>
                <a:lnTo>
                  <a:pt x="5671218" y="4217694"/>
                </a:lnTo>
                <a:lnTo>
                  <a:pt x="5154215" y="4298453"/>
                </a:lnTo>
                <a:lnTo>
                  <a:pt x="5127272" y="2497343"/>
                </a:lnTo>
                <a:lnTo>
                  <a:pt x="5032158" y="2804524"/>
                </a:lnTo>
                <a:lnTo>
                  <a:pt x="4852544" y="3159263"/>
                </a:lnTo>
                <a:lnTo>
                  <a:pt x="4563597" y="3703141"/>
                </a:lnTo>
                <a:cubicBezTo>
                  <a:pt x="4468721" y="3885227"/>
                  <a:pt x="4384458" y="4093825"/>
                  <a:pt x="4307102" y="4244637"/>
                </a:cubicBezTo>
                <a:cubicBezTo>
                  <a:pt x="4233918" y="4391163"/>
                  <a:pt x="4201217" y="4466252"/>
                  <a:pt x="4147083" y="4581822"/>
                </a:cubicBezTo>
                <a:cubicBezTo>
                  <a:pt x="4117578" y="4665211"/>
                  <a:pt x="4059497" y="4774794"/>
                  <a:pt x="4034755" y="4858183"/>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F2FD18-5251-4816-AEDA-940742A4EE4B}"/>
              </a:ext>
            </a:extLst>
          </p:cNvPr>
          <p:cNvSpPr txBox="1">
            <a:spLocks/>
          </p:cNvSpPr>
          <p:nvPr/>
        </p:nvSpPr>
        <p:spPr>
          <a:xfrm>
            <a:off x="4268930" y="2341992"/>
            <a:ext cx="15753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give</a:t>
            </a:r>
          </a:p>
        </p:txBody>
      </p:sp>
      <p:sp>
        <p:nvSpPr>
          <p:cNvPr id="7" name="Title 1">
            <a:extLst>
              <a:ext uri="{FF2B5EF4-FFF2-40B4-BE49-F238E27FC236}">
                <a16:creationId xmlns:a16="http://schemas.microsoft.com/office/drawing/2014/main" id="{6B0686F2-F37B-44BA-9621-03EB19A86EBA}"/>
              </a:ext>
            </a:extLst>
          </p:cNvPr>
          <p:cNvSpPr txBox="1">
            <a:spLocks/>
          </p:cNvSpPr>
          <p:nvPr/>
        </p:nvSpPr>
        <p:spPr>
          <a:xfrm>
            <a:off x="3064245" y="1677323"/>
            <a:ext cx="199291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737519"/>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walk in love, as Christ also has loved us and given Himself for us, an offering and a sacrifice to God for a sweet-smelling aroma.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C62A9C9-5945-4AEF-B0AA-8487EFF98895}"/>
              </a:ext>
            </a:extLst>
          </p:cNvPr>
          <p:cNvSpPr txBox="1">
            <a:spLocks noChangeArrowheads="1"/>
          </p:cNvSpPr>
          <p:nvPr/>
        </p:nvSpPr>
        <p:spPr bwMode="auto">
          <a:xfrm>
            <a:off x="1861163" y="166731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Arrow: Up 7">
            <a:extLst>
              <a:ext uri="{FF2B5EF4-FFF2-40B4-BE49-F238E27FC236}">
                <a16:creationId xmlns:a16="http://schemas.microsoft.com/office/drawing/2014/main" id="{9798B2ED-7E7D-4C7C-A004-C17FFFEE5378}"/>
              </a:ext>
            </a:extLst>
          </p:cNvPr>
          <p:cNvSpPr/>
          <p:nvPr/>
        </p:nvSpPr>
        <p:spPr>
          <a:xfrm rot="7609417">
            <a:off x="4515074" y="2283160"/>
            <a:ext cx="294924" cy="453954"/>
          </a:xfrm>
          <a:prstGeom prst="upArrow">
            <a:avLst>
              <a:gd name="adj1" fmla="val 39998"/>
              <a:gd name="adj2" fmla="val 60501"/>
            </a:avLst>
          </a:prstGeom>
          <a:solidFill>
            <a:srgbClr val="FF0000"/>
          </a:solidFill>
          <a:effectLst>
            <a:glow rad="63500">
              <a:schemeClr val="tx1"/>
            </a:glow>
          </a:effectLst>
          <a:scene3d>
            <a:camera prst="orthographicFront"/>
            <a:lightRig rig="chilly"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F1805BD6-7116-4162-8219-B44D61D58A7B}"/>
              </a:ext>
            </a:extLst>
          </p:cNvPr>
          <p:cNvSpPr txBox="1">
            <a:spLocks noChangeArrowheads="1"/>
          </p:cNvSpPr>
          <p:nvPr/>
        </p:nvSpPr>
        <p:spPr bwMode="auto">
          <a:xfrm>
            <a:off x="3139324" y="1734445"/>
            <a:ext cx="18504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love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8">
            <a:extLst>
              <a:ext uri="{FF2B5EF4-FFF2-40B4-BE49-F238E27FC236}">
                <a16:creationId xmlns:a16="http://schemas.microsoft.com/office/drawing/2014/main" id="{C48E67CC-D4C1-497F-B416-92644541E617}"/>
              </a:ext>
            </a:extLst>
          </p:cNvPr>
          <p:cNvSpPr>
            <a:spLocks noChangeArrowheads="1"/>
          </p:cNvSpPr>
          <p:nvPr/>
        </p:nvSpPr>
        <p:spPr bwMode="auto">
          <a:xfrm>
            <a:off x="3110138" y="164125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a:extLst>
              <a:ext uri="{FF2B5EF4-FFF2-40B4-BE49-F238E27FC236}">
                <a16:creationId xmlns:a16="http://schemas.microsoft.com/office/drawing/2014/main" id="{141AACD9-8AF3-48F0-88D0-6341357888E0}"/>
              </a:ext>
            </a:extLst>
          </p:cNvPr>
          <p:cNvSpPr txBox="1">
            <a:spLocks noChangeArrowheads="1"/>
          </p:cNvSpPr>
          <p:nvPr/>
        </p:nvSpPr>
        <p:spPr bwMode="auto">
          <a:xfrm>
            <a:off x="4366245" y="2408854"/>
            <a:ext cx="14175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give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9464B3BF-57C2-4BB9-BADA-FBA5FE366E49}"/>
              </a:ext>
            </a:extLst>
          </p:cNvPr>
          <p:cNvSpPr txBox="1">
            <a:spLocks noChangeArrowheads="1"/>
          </p:cNvSpPr>
          <p:nvPr/>
        </p:nvSpPr>
        <p:spPr bwMode="auto">
          <a:xfrm>
            <a:off x="714149" y="2341816"/>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0793442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500"/>
                            </p:stCondLst>
                            <p:childTnLst>
                              <p:par>
                                <p:cTn id="26" presetID="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stCondLst>
                                            <p:cond delay="0"/>
                                          </p:stCondLst>
                                        </p:cTn>
                                        <p:tgtEl>
                                          <p:spTgt spid="9"/>
                                        </p:tgtEl>
                                      </p:cBhvr>
                                    </p:animEffect>
                                    <p:anim to="" calcmode="lin" valueType="num">
                                      <p:cBhvr>
                                        <p:cTn id="2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40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400"/>
                                  </p:stCondLst>
                                  <p:childTnLst>
                                    <p:set>
                                      <p:cBhvr override="childStyle">
                                        <p:cTn id="40" dur="500" fill="hold"/>
                                        <p:tgtEl>
                                          <p:spTgt spid="6"/>
                                        </p:tgtEl>
                                        <p:attrNameLst>
                                          <p:attrName>style.textDecorationUnderline</p:attrName>
                                        </p:attrNameLst>
                                      </p:cBhvr>
                                      <p:to>
                                        <p:strVal val="true"/>
                                      </p:to>
                                    </p:set>
                                  </p:childTnLst>
                                </p:cTn>
                              </p:par>
                              <p:par>
                                <p:cTn id="41" presetID="22" presetClass="entr" presetSubtype="8" fill="hold" grpId="0" nodeType="withEffect">
                                  <p:stCondLst>
                                    <p:cond delay="40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50"/>
                                        <p:tgtEl>
                                          <p:spTgt spid="4"/>
                                        </p:tgtEl>
                                      </p:cBhvr>
                                    </p:animEffect>
                                  </p:childTnLst>
                                </p:cTn>
                              </p:par>
                              <p:par>
                                <p:cTn id="49" presetID="42" presetClass="path" presetSubtype="0" accel="50000" decel="50000" fill="hold" grpId="1" nodeType="withEffect">
                                  <p:stCondLst>
                                    <p:cond delay="0"/>
                                  </p:stCondLst>
                                  <p:childTnLst>
                                    <p:animMotion origin="layout" path="M 2.5E-6 -1.85185E-6 L -0.12535 0.09815 " pathEditMode="relative" rAng="0" ptsTypes="AA">
                                      <p:cBhvr>
                                        <p:cTn id="50" dur="2000" fill="hold"/>
                                        <p:tgtEl>
                                          <p:spTgt spid="4"/>
                                        </p:tgtEl>
                                        <p:attrNameLst>
                                          <p:attrName>ppt_x</p:attrName>
                                          <p:attrName>ppt_y</p:attrName>
                                        </p:attrNameLst>
                                      </p:cBhvr>
                                      <p:rCtr x="-6267" y="4907"/>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4" grpId="1"/>
      <p:bldP spid="4" grpId="2"/>
      <p:bldP spid="8" grpId="0" animBg="1"/>
      <p:bldP spid="8" grpId="1" animBg="1"/>
      <p:bldP spid="10" grpId="0"/>
      <p:bldP spid="10" grpId="1"/>
      <p:bldP spid="9" grpId="0"/>
      <p:bldP spid="9"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C2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CD876-C917-4179-BC16-32C22F98C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Heart">
            <a:extLst>
              <a:ext uri="{FF2B5EF4-FFF2-40B4-BE49-F238E27FC236}">
                <a16:creationId xmlns:a16="http://schemas.microsoft.com/office/drawing/2014/main" id="{95C537F0-DB18-44C0-AA6D-A806BAF26939}"/>
              </a:ext>
            </a:extLst>
          </p:cNvPr>
          <p:cNvSpPr/>
          <p:nvPr/>
        </p:nvSpPr>
        <p:spPr>
          <a:xfrm>
            <a:off x="1403028" y="1105757"/>
            <a:ext cx="3183252" cy="5119960"/>
          </a:xfrm>
          <a:custGeom>
            <a:avLst/>
            <a:gdLst>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94857 w 3222171"/>
              <a:gd name="connsiteY67" fmla="*/ 2725783 h 5146766"/>
              <a:gd name="connsiteX68" fmla="*/ 2264228 w 3222171"/>
              <a:gd name="connsiteY68" fmla="*/ 2795451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33600 w 3222171"/>
              <a:gd name="connsiteY72" fmla="*/ 3770811 h 5146766"/>
              <a:gd name="connsiteX73" fmla="*/ 2037805 w 3222171"/>
              <a:gd name="connsiteY73" fmla="*/ 4066903 h 5146766"/>
              <a:gd name="connsiteX74" fmla="*/ 1933302 w 3222171"/>
              <a:gd name="connsiteY74" fmla="*/ 4423954 h 5146766"/>
              <a:gd name="connsiteX75" fmla="*/ 1933302 w 3222171"/>
              <a:gd name="connsiteY75" fmla="*/ 4554583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94857 w 3222171"/>
              <a:gd name="connsiteY67" fmla="*/ 2725783 h 5146766"/>
              <a:gd name="connsiteX68" fmla="*/ 2283278 w 3222171"/>
              <a:gd name="connsiteY68" fmla="*/ 2754970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33600 w 3222171"/>
              <a:gd name="connsiteY72" fmla="*/ 3770811 h 5146766"/>
              <a:gd name="connsiteX73" fmla="*/ 2037805 w 3222171"/>
              <a:gd name="connsiteY73" fmla="*/ 4066903 h 5146766"/>
              <a:gd name="connsiteX74" fmla="*/ 1933302 w 3222171"/>
              <a:gd name="connsiteY74" fmla="*/ 4423954 h 5146766"/>
              <a:gd name="connsiteX75" fmla="*/ 1933302 w 3222171"/>
              <a:gd name="connsiteY75" fmla="*/ 4554583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83278 w 3222171"/>
              <a:gd name="connsiteY68" fmla="*/ 2754970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33600 w 3222171"/>
              <a:gd name="connsiteY72" fmla="*/ 3770811 h 5146766"/>
              <a:gd name="connsiteX73" fmla="*/ 2037805 w 3222171"/>
              <a:gd name="connsiteY73" fmla="*/ 4066903 h 5146766"/>
              <a:gd name="connsiteX74" fmla="*/ 1933302 w 3222171"/>
              <a:gd name="connsiteY74" fmla="*/ 4423954 h 5146766"/>
              <a:gd name="connsiteX75" fmla="*/ 1933302 w 3222171"/>
              <a:gd name="connsiteY75" fmla="*/ 4554583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83278 w 3222171"/>
              <a:gd name="connsiteY68" fmla="*/ 2754970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33600 w 3222171"/>
              <a:gd name="connsiteY72" fmla="*/ 3770811 h 5146766"/>
              <a:gd name="connsiteX73" fmla="*/ 2037805 w 3222171"/>
              <a:gd name="connsiteY73" fmla="*/ 4066903 h 5146766"/>
              <a:gd name="connsiteX74" fmla="*/ 1933302 w 3222171"/>
              <a:gd name="connsiteY74" fmla="*/ 4423954 h 5146766"/>
              <a:gd name="connsiteX75" fmla="*/ 1933302 w 3222171"/>
              <a:gd name="connsiteY75" fmla="*/ 4554583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83278 w 3222171"/>
              <a:gd name="connsiteY68" fmla="*/ 2754970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33600 w 3222171"/>
              <a:gd name="connsiteY72" fmla="*/ 3770811 h 5146766"/>
              <a:gd name="connsiteX73" fmla="*/ 2037805 w 3222171"/>
              <a:gd name="connsiteY73" fmla="*/ 4066903 h 5146766"/>
              <a:gd name="connsiteX74" fmla="*/ 1933302 w 3222171"/>
              <a:gd name="connsiteY74" fmla="*/ 4423954 h 5146766"/>
              <a:gd name="connsiteX75" fmla="*/ 1933302 w 3222171"/>
              <a:gd name="connsiteY75" fmla="*/ 4554583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33600 w 3222171"/>
              <a:gd name="connsiteY72" fmla="*/ 3770811 h 5146766"/>
              <a:gd name="connsiteX73" fmla="*/ 2037805 w 3222171"/>
              <a:gd name="connsiteY73" fmla="*/ 4066903 h 5146766"/>
              <a:gd name="connsiteX74" fmla="*/ 1933302 w 3222171"/>
              <a:gd name="connsiteY74" fmla="*/ 4423954 h 5146766"/>
              <a:gd name="connsiteX75" fmla="*/ 1933302 w 3222171"/>
              <a:gd name="connsiteY75" fmla="*/ 4554583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33302 w 3222171"/>
              <a:gd name="connsiteY74" fmla="*/ 4423954 h 5146766"/>
              <a:gd name="connsiteX75" fmla="*/ 1933302 w 3222171"/>
              <a:gd name="connsiteY75" fmla="*/ 4554583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7115 w 3222171"/>
              <a:gd name="connsiteY74" fmla="*/ 4412047 h 5146766"/>
              <a:gd name="connsiteX75" fmla="*/ 1933302 w 3222171"/>
              <a:gd name="connsiteY75" fmla="*/ 4554583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7115 w 3222171"/>
              <a:gd name="connsiteY74" fmla="*/ 4412047 h 5146766"/>
              <a:gd name="connsiteX75" fmla="*/ 1947589 w 3222171"/>
              <a:gd name="connsiteY75" fmla="*/ 4547439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33302 w 3222171"/>
              <a:gd name="connsiteY74" fmla="*/ 4471578 h 5146766"/>
              <a:gd name="connsiteX75" fmla="*/ 1947589 w 3222171"/>
              <a:gd name="connsiteY75" fmla="*/ 4547439 h 5146766"/>
              <a:gd name="connsiteX76" fmla="*/ 1872342 w 3222171"/>
              <a:gd name="connsiteY76" fmla="*/ 4920343 h 5146766"/>
              <a:gd name="connsiteX77" fmla="*/ 1837508 w 3222171"/>
              <a:gd name="connsiteY77" fmla="*/ 5146766 h 5146766"/>
              <a:gd name="connsiteX78" fmla="*/ 1454331 w 3222171"/>
              <a:gd name="connsiteY78" fmla="*/ 5103223 h 5146766"/>
              <a:gd name="connsiteX79" fmla="*/ 1524000 w 3222171"/>
              <a:gd name="connsiteY79" fmla="*/ 4589417 h 5146766"/>
              <a:gd name="connsiteX80" fmla="*/ 1611085 w 3222171"/>
              <a:gd name="connsiteY80" fmla="*/ 4484914 h 5146766"/>
              <a:gd name="connsiteX81" fmla="*/ 1628502 w 3222171"/>
              <a:gd name="connsiteY81" fmla="*/ 4284617 h 5146766"/>
              <a:gd name="connsiteX82" fmla="*/ 1689462 w 3222171"/>
              <a:gd name="connsiteY82" fmla="*/ 3918857 h 5146766"/>
              <a:gd name="connsiteX83" fmla="*/ 1750422 w 3222171"/>
              <a:gd name="connsiteY83" fmla="*/ 3718560 h 5146766"/>
              <a:gd name="connsiteX84" fmla="*/ 1759131 w 3222171"/>
              <a:gd name="connsiteY84" fmla="*/ 3483428 h 5146766"/>
              <a:gd name="connsiteX85" fmla="*/ 1593668 w 3222171"/>
              <a:gd name="connsiteY85" fmla="*/ 3753394 h 5146766"/>
              <a:gd name="connsiteX86" fmla="*/ 1454331 w 3222171"/>
              <a:gd name="connsiteY86" fmla="*/ 4032068 h 5146766"/>
              <a:gd name="connsiteX87" fmla="*/ 1332411 w 3222171"/>
              <a:gd name="connsiteY87" fmla="*/ 4171406 h 5146766"/>
              <a:gd name="connsiteX88" fmla="*/ 1236617 w 3222171"/>
              <a:gd name="connsiteY88" fmla="*/ 4354286 h 5146766"/>
              <a:gd name="connsiteX89" fmla="*/ 1071154 w 3222171"/>
              <a:gd name="connsiteY89" fmla="*/ 4528457 h 5146766"/>
              <a:gd name="connsiteX90" fmla="*/ 923108 w 3222171"/>
              <a:gd name="connsiteY90" fmla="*/ 4798423 h 5146766"/>
              <a:gd name="connsiteX91" fmla="*/ 783771 w 3222171"/>
              <a:gd name="connsiteY91" fmla="*/ 5024846 h 5146766"/>
              <a:gd name="connsiteX92" fmla="*/ 330925 w 3222171"/>
              <a:gd name="connsiteY92"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61061 w 3222171"/>
              <a:gd name="connsiteY74" fmla="*/ 4401775 h 5146766"/>
              <a:gd name="connsiteX75" fmla="*/ 1933302 w 3222171"/>
              <a:gd name="connsiteY75" fmla="*/ 4471578 h 5146766"/>
              <a:gd name="connsiteX76" fmla="*/ 1947589 w 3222171"/>
              <a:gd name="connsiteY76" fmla="*/ 4547439 h 5146766"/>
              <a:gd name="connsiteX77" fmla="*/ 1872342 w 3222171"/>
              <a:gd name="connsiteY77" fmla="*/ 4920343 h 5146766"/>
              <a:gd name="connsiteX78" fmla="*/ 1837508 w 3222171"/>
              <a:gd name="connsiteY78" fmla="*/ 5146766 h 5146766"/>
              <a:gd name="connsiteX79" fmla="*/ 1454331 w 3222171"/>
              <a:gd name="connsiteY79" fmla="*/ 5103223 h 5146766"/>
              <a:gd name="connsiteX80" fmla="*/ 1524000 w 3222171"/>
              <a:gd name="connsiteY80" fmla="*/ 4589417 h 5146766"/>
              <a:gd name="connsiteX81" fmla="*/ 1611085 w 3222171"/>
              <a:gd name="connsiteY81" fmla="*/ 4484914 h 5146766"/>
              <a:gd name="connsiteX82" fmla="*/ 1628502 w 3222171"/>
              <a:gd name="connsiteY82" fmla="*/ 4284617 h 5146766"/>
              <a:gd name="connsiteX83" fmla="*/ 1689462 w 3222171"/>
              <a:gd name="connsiteY83" fmla="*/ 3918857 h 5146766"/>
              <a:gd name="connsiteX84" fmla="*/ 1750422 w 3222171"/>
              <a:gd name="connsiteY84" fmla="*/ 3718560 h 5146766"/>
              <a:gd name="connsiteX85" fmla="*/ 1759131 w 3222171"/>
              <a:gd name="connsiteY85" fmla="*/ 3483428 h 5146766"/>
              <a:gd name="connsiteX86" fmla="*/ 1593668 w 3222171"/>
              <a:gd name="connsiteY86" fmla="*/ 3753394 h 5146766"/>
              <a:gd name="connsiteX87" fmla="*/ 1454331 w 3222171"/>
              <a:gd name="connsiteY87" fmla="*/ 4032068 h 5146766"/>
              <a:gd name="connsiteX88" fmla="*/ 1332411 w 3222171"/>
              <a:gd name="connsiteY88" fmla="*/ 4171406 h 5146766"/>
              <a:gd name="connsiteX89" fmla="*/ 1236617 w 3222171"/>
              <a:gd name="connsiteY89" fmla="*/ 4354286 h 5146766"/>
              <a:gd name="connsiteX90" fmla="*/ 1071154 w 3222171"/>
              <a:gd name="connsiteY90" fmla="*/ 4528457 h 5146766"/>
              <a:gd name="connsiteX91" fmla="*/ 923108 w 3222171"/>
              <a:gd name="connsiteY91" fmla="*/ 4798423 h 5146766"/>
              <a:gd name="connsiteX92" fmla="*/ 783771 w 3222171"/>
              <a:gd name="connsiteY92" fmla="*/ 5024846 h 5146766"/>
              <a:gd name="connsiteX93" fmla="*/ 330925 w 3222171"/>
              <a:gd name="connsiteY93"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54331 w 3222171"/>
              <a:gd name="connsiteY80" fmla="*/ 5103223 h 5146766"/>
              <a:gd name="connsiteX81" fmla="*/ 1524000 w 3222171"/>
              <a:gd name="connsiteY81" fmla="*/ 4589417 h 5146766"/>
              <a:gd name="connsiteX82" fmla="*/ 1611085 w 3222171"/>
              <a:gd name="connsiteY82" fmla="*/ 4484914 h 5146766"/>
              <a:gd name="connsiteX83" fmla="*/ 1628502 w 3222171"/>
              <a:gd name="connsiteY83" fmla="*/ 4284617 h 5146766"/>
              <a:gd name="connsiteX84" fmla="*/ 1689462 w 3222171"/>
              <a:gd name="connsiteY84" fmla="*/ 3918857 h 5146766"/>
              <a:gd name="connsiteX85" fmla="*/ 1750422 w 3222171"/>
              <a:gd name="connsiteY85" fmla="*/ 3718560 h 5146766"/>
              <a:gd name="connsiteX86" fmla="*/ 1759131 w 3222171"/>
              <a:gd name="connsiteY86" fmla="*/ 3483428 h 5146766"/>
              <a:gd name="connsiteX87" fmla="*/ 1593668 w 3222171"/>
              <a:gd name="connsiteY87" fmla="*/ 3753394 h 5146766"/>
              <a:gd name="connsiteX88" fmla="*/ 1454331 w 3222171"/>
              <a:gd name="connsiteY88" fmla="*/ 4032068 h 5146766"/>
              <a:gd name="connsiteX89" fmla="*/ 1332411 w 3222171"/>
              <a:gd name="connsiteY89" fmla="*/ 4171406 h 5146766"/>
              <a:gd name="connsiteX90" fmla="*/ 1236617 w 3222171"/>
              <a:gd name="connsiteY90" fmla="*/ 4354286 h 5146766"/>
              <a:gd name="connsiteX91" fmla="*/ 1071154 w 3222171"/>
              <a:gd name="connsiteY91" fmla="*/ 4528457 h 5146766"/>
              <a:gd name="connsiteX92" fmla="*/ 923108 w 3222171"/>
              <a:gd name="connsiteY92" fmla="*/ 4798423 h 5146766"/>
              <a:gd name="connsiteX93" fmla="*/ 783771 w 3222171"/>
              <a:gd name="connsiteY93" fmla="*/ 5024846 h 5146766"/>
              <a:gd name="connsiteX94" fmla="*/ 330925 w 3222171"/>
              <a:gd name="connsiteY94"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54331 w 3222171"/>
              <a:gd name="connsiteY80" fmla="*/ 5103223 h 5146766"/>
              <a:gd name="connsiteX81" fmla="*/ 1524000 w 3222171"/>
              <a:gd name="connsiteY81" fmla="*/ 4589417 h 5146766"/>
              <a:gd name="connsiteX82" fmla="*/ 1611085 w 3222171"/>
              <a:gd name="connsiteY82" fmla="*/ 4484914 h 5146766"/>
              <a:gd name="connsiteX83" fmla="*/ 1628502 w 3222171"/>
              <a:gd name="connsiteY83" fmla="*/ 4284617 h 5146766"/>
              <a:gd name="connsiteX84" fmla="*/ 1689462 w 3222171"/>
              <a:gd name="connsiteY84" fmla="*/ 3918857 h 5146766"/>
              <a:gd name="connsiteX85" fmla="*/ 1750422 w 3222171"/>
              <a:gd name="connsiteY85" fmla="*/ 3718560 h 5146766"/>
              <a:gd name="connsiteX86" fmla="*/ 1759131 w 3222171"/>
              <a:gd name="connsiteY86" fmla="*/ 3483428 h 5146766"/>
              <a:gd name="connsiteX87" fmla="*/ 1593668 w 3222171"/>
              <a:gd name="connsiteY87" fmla="*/ 3753394 h 5146766"/>
              <a:gd name="connsiteX88" fmla="*/ 1454331 w 3222171"/>
              <a:gd name="connsiteY88" fmla="*/ 4032068 h 5146766"/>
              <a:gd name="connsiteX89" fmla="*/ 1332411 w 3222171"/>
              <a:gd name="connsiteY89" fmla="*/ 4171406 h 5146766"/>
              <a:gd name="connsiteX90" fmla="*/ 1236617 w 3222171"/>
              <a:gd name="connsiteY90" fmla="*/ 4354286 h 5146766"/>
              <a:gd name="connsiteX91" fmla="*/ 1071154 w 3222171"/>
              <a:gd name="connsiteY91" fmla="*/ 4528457 h 5146766"/>
              <a:gd name="connsiteX92" fmla="*/ 923108 w 3222171"/>
              <a:gd name="connsiteY92" fmla="*/ 4798423 h 5146766"/>
              <a:gd name="connsiteX93" fmla="*/ 783771 w 3222171"/>
              <a:gd name="connsiteY93" fmla="*/ 5024846 h 5146766"/>
              <a:gd name="connsiteX94" fmla="*/ 330925 w 3222171"/>
              <a:gd name="connsiteY94"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24000 w 3222171"/>
              <a:gd name="connsiteY81" fmla="*/ 4589417 h 5146766"/>
              <a:gd name="connsiteX82" fmla="*/ 1611085 w 3222171"/>
              <a:gd name="connsiteY82" fmla="*/ 4484914 h 5146766"/>
              <a:gd name="connsiteX83" fmla="*/ 1628502 w 3222171"/>
              <a:gd name="connsiteY83" fmla="*/ 4284617 h 5146766"/>
              <a:gd name="connsiteX84" fmla="*/ 1689462 w 3222171"/>
              <a:gd name="connsiteY84" fmla="*/ 3918857 h 5146766"/>
              <a:gd name="connsiteX85" fmla="*/ 1750422 w 3222171"/>
              <a:gd name="connsiteY85" fmla="*/ 3718560 h 5146766"/>
              <a:gd name="connsiteX86" fmla="*/ 1759131 w 3222171"/>
              <a:gd name="connsiteY86" fmla="*/ 3483428 h 5146766"/>
              <a:gd name="connsiteX87" fmla="*/ 1593668 w 3222171"/>
              <a:gd name="connsiteY87" fmla="*/ 3753394 h 5146766"/>
              <a:gd name="connsiteX88" fmla="*/ 1454331 w 3222171"/>
              <a:gd name="connsiteY88" fmla="*/ 4032068 h 5146766"/>
              <a:gd name="connsiteX89" fmla="*/ 1332411 w 3222171"/>
              <a:gd name="connsiteY89" fmla="*/ 4171406 h 5146766"/>
              <a:gd name="connsiteX90" fmla="*/ 1236617 w 3222171"/>
              <a:gd name="connsiteY90" fmla="*/ 4354286 h 5146766"/>
              <a:gd name="connsiteX91" fmla="*/ 1071154 w 3222171"/>
              <a:gd name="connsiteY91" fmla="*/ 4528457 h 5146766"/>
              <a:gd name="connsiteX92" fmla="*/ 923108 w 3222171"/>
              <a:gd name="connsiteY92" fmla="*/ 4798423 h 5146766"/>
              <a:gd name="connsiteX93" fmla="*/ 783771 w 3222171"/>
              <a:gd name="connsiteY93" fmla="*/ 5024846 h 5146766"/>
              <a:gd name="connsiteX94" fmla="*/ 330925 w 3222171"/>
              <a:gd name="connsiteY94"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611085 w 3222171"/>
              <a:gd name="connsiteY82" fmla="*/ 4484914 h 5146766"/>
              <a:gd name="connsiteX83" fmla="*/ 1628502 w 3222171"/>
              <a:gd name="connsiteY83" fmla="*/ 4284617 h 5146766"/>
              <a:gd name="connsiteX84" fmla="*/ 1689462 w 3222171"/>
              <a:gd name="connsiteY84" fmla="*/ 3918857 h 5146766"/>
              <a:gd name="connsiteX85" fmla="*/ 1750422 w 3222171"/>
              <a:gd name="connsiteY85" fmla="*/ 3718560 h 5146766"/>
              <a:gd name="connsiteX86" fmla="*/ 1759131 w 3222171"/>
              <a:gd name="connsiteY86" fmla="*/ 3483428 h 5146766"/>
              <a:gd name="connsiteX87" fmla="*/ 1593668 w 3222171"/>
              <a:gd name="connsiteY87" fmla="*/ 3753394 h 5146766"/>
              <a:gd name="connsiteX88" fmla="*/ 1454331 w 3222171"/>
              <a:gd name="connsiteY88" fmla="*/ 4032068 h 5146766"/>
              <a:gd name="connsiteX89" fmla="*/ 1332411 w 3222171"/>
              <a:gd name="connsiteY89" fmla="*/ 4171406 h 5146766"/>
              <a:gd name="connsiteX90" fmla="*/ 1236617 w 3222171"/>
              <a:gd name="connsiteY90" fmla="*/ 4354286 h 5146766"/>
              <a:gd name="connsiteX91" fmla="*/ 1071154 w 3222171"/>
              <a:gd name="connsiteY91" fmla="*/ 4528457 h 5146766"/>
              <a:gd name="connsiteX92" fmla="*/ 923108 w 3222171"/>
              <a:gd name="connsiteY92" fmla="*/ 4798423 h 5146766"/>
              <a:gd name="connsiteX93" fmla="*/ 783771 w 3222171"/>
              <a:gd name="connsiteY93" fmla="*/ 5024846 h 5146766"/>
              <a:gd name="connsiteX94" fmla="*/ 330925 w 3222171"/>
              <a:gd name="connsiteY94"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8502 w 3222171"/>
              <a:gd name="connsiteY83" fmla="*/ 4284617 h 5146766"/>
              <a:gd name="connsiteX84" fmla="*/ 1689462 w 3222171"/>
              <a:gd name="connsiteY84" fmla="*/ 3918857 h 5146766"/>
              <a:gd name="connsiteX85" fmla="*/ 1750422 w 3222171"/>
              <a:gd name="connsiteY85" fmla="*/ 3718560 h 5146766"/>
              <a:gd name="connsiteX86" fmla="*/ 1759131 w 3222171"/>
              <a:gd name="connsiteY86" fmla="*/ 3483428 h 5146766"/>
              <a:gd name="connsiteX87" fmla="*/ 1593668 w 3222171"/>
              <a:gd name="connsiteY87" fmla="*/ 3753394 h 5146766"/>
              <a:gd name="connsiteX88" fmla="*/ 1454331 w 3222171"/>
              <a:gd name="connsiteY88" fmla="*/ 4032068 h 5146766"/>
              <a:gd name="connsiteX89" fmla="*/ 1332411 w 3222171"/>
              <a:gd name="connsiteY89" fmla="*/ 4171406 h 5146766"/>
              <a:gd name="connsiteX90" fmla="*/ 1236617 w 3222171"/>
              <a:gd name="connsiteY90" fmla="*/ 4354286 h 5146766"/>
              <a:gd name="connsiteX91" fmla="*/ 1071154 w 3222171"/>
              <a:gd name="connsiteY91" fmla="*/ 4528457 h 5146766"/>
              <a:gd name="connsiteX92" fmla="*/ 923108 w 3222171"/>
              <a:gd name="connsiteY92" fmla="*/ 4798423 h 5146766"/>
              <a:gd name="connsiteX93" fmla="*/ 783771 w 3222171"/>
              <a:gd name="connsiteY93" fmla="*/ 5024846 h 5146766"/>
              <a:gd name="connsiteX94" fmla="*/ 330925 w 3222171"/>
              <a:gd name="connsiteY94"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8502 w 3222171"/>
              <a:gd name="connsiteY83" fmla="*/ 4284617 h 5146766"/>
              <a:gd name="connsiteX84" fmla="*/ 1689462 w 3222171"/>
              <a:gd name="connsiteY84" fmla="*/ 3918857 h 5146766"/>
              <a:gd name="connsiteX85" fmla="*/ 1750422 w 3222171"/>
              <a:gd name="connsiteY85" fmla="*/ 3718560 h 5146766"/>
              <a:gd name="connsiteX86" fmla="*/ 1759131 w 3222171"/>
              <a:gd name="connsiteY86" fmla="*/ 3483428 h 5146766"/>
              <a:gd name="connsiteX87" fmla="*/ 1593668 w 3222171"/>
              <a:gd name="connsiteY87" fmla="*/ 3753394 h 5146766"/>
              <a:gd name="connsiteX88" fmla="*/ 1454331 w 3222171"/>
              <a:gd name="connsiteY88" fmla="*/ 4032068 h 5146766"/>
              <a:gd name="connsiteX89" fmla="*/ 1332411 w 3222171"/>
              <a:gd name="connsiteY89" fmla="*/ 4171406 h 5146766"/>
              <a:gd name="connsiteX90" fmla="*/ 1236617 w 3222171"/>
              <a:gd name="connsiteY90" fmla="*/ 4354286 h 5146766"/>
              <a:gd name="connsiteX91" fmla="*/ 1071154 w 3222171"/>
              <a:gd name="connsiteY91" fmla="*/ 4528457 h 5146766"/>
              <a:gd name="connsiteX92" fmla="*/ 923108 w 3222171"/>
              <a:gd name="connsiteY92" fmla="*/ 4798423 h 5146766"/>
              <a:gd name="connsiteX93" fmla="*/ 783771 w 3222171"/>
              <a:gd name="connsiteY93" fmla="*/ 5024846 h 5146766"/>
              <a:gd name="connsiteX94" fmla="*/ 330925 w 3222171"/>
              <a:gd name="connsiteY94"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42789 w 3222171"/>
              <a:gd name="connsiteY83" fmla="*/ 4210798 h 5146766"/>
              <a:gd name="connsiteX84" fmla="*/ 1689462 w 3222171"/>
              <a:gd name="connsiteY84" fmla="*/ 3918857 h 5146766"/>
              <a:gd name="connsiteX85" fmla="*/ 1750422 w 3222171"/>
              <a:gd name="connsiteY85" fmla="*/ 3718560 h 5146766"/>
              <a:gd name="connsiteX86" fmla="*/ 1759131 w 3222171"/>
              <a:gd name="connsiteY86" fmla="*/ 3483428 h 5146766"/>
              <a:gd name="connsiteX87" fmla="*/ 1593668 w 3222171"/>
              <a:gd name="connsiteY87" fmla="*/ 3753394 h 5146766"/>
              <a:gd name="connsiteX88" fmla="*/ 1454331 w 3222171"/>
              <a:gd name="connsiteY88" fmla="*/ 4032068 h 5146766"/>
              <a:gd name="connsiteX89" fmla="*/ 1332411 w 3222171"/>
              <a:gd name="connsiteY89" fmla="*/ 4171406 h 5146766"/>
              <a:gd name="connsiteX90" fmla="*/ 1236617 w 3222171"/>
              <a:gd name="connsiteY90" fmla="*/ 4354286 h 5146766"/>
              <a:gd name="connsiteX91" fmla="*/ 1071154 w 3222171"/>
              <a:gd name="connsiteY91" fmla="*/ 4528457 h 5146766"/>
              <a:gd name="connsiteX92" fmla="*/ 923108 w 3222171"/>
              <a:gd name="connsiteY92" fmla="*/ 4798423 h 5146766"/>
              <a:gd name="connsiteX93" fmla="*/ 783771 w 3222171"/>
              <a:gd name="connsiteY93" fmla="*/ 5024846 h 5146766"/>
              <a:gd name="connsiteX94" fmla="*/ 330925 w 3222171"/>
              <a:gd name="connsiteY94"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46736 w 3222171"/>
              <a:gd name="connsiteY83" fmla="*/ 4294618 h 5146766"/>
              <a:gd name="connsiteX84" fmla="*/ 1642789 w 3222171"/>
              <a:gd name="connsiteY84" fmla="*/ 4210798 h 5146766"/>
              <a:gd name="connsiteX85" fmla="*/ 1689462 w 3222171"/>
              <a:gd name="connsiteY85" fmla="*/ 3918857 h 5146766"/>
              <a:gd name="connsiteX86" fmla="*/ 1750422 w 3222171"/>
              <a:gd name="connsiteY86" fmla="*/ 3718560 h 5146766"/>
              <a:gd name="connsiteX87" fmla="*/ 1759131 w 3222171"/>
              <a:gd name="connsiteY87" fmla="*/ 3483428 h 5146766"/>
              <a:gd name="connsiteX88" fmla="*/ 1593668 w 3222171"/>
              <a:gd name="connsiteY88" fmla="*/ 3753394 h 5146766"/>
              <a:gd name="connsiteX89" fmla="*/ 1454331 w 3222171"/>
              <a:gd name="connsiteY89" fmla="*/ 4032068 h 5146766"/>
              <a:gd name="connsiteX90" fmla="*/ 1332411 w 3222171"/>
              <a:gd name="connsiteY90" fmla="*/ 4171406 h 5146766"/>
              <a:gd name="connsiteX91" fmla="*/ 1236617 w 3222171"/>
              <a:gd name="connsiteY91" fmla="*/ 4354286 h 5146766"/>
              <a:gd name="connsiteX92" fmla="*/ 1071154 w 3222171"/>
              <a:gd name="connsiteY92" fmla="*/ 4528457 h 5146766"/>
              <a:gd name="connsiteX93" fmla="*/ 923108 w 3222171"/>
              <a:gd name="connsiteY93" fmla="*/ 4798423 h 5146766"/>
              <a:gd name="connsiteX94" fmla="*/ 783771 w 3222171"/>
              <a:gd name="connsiteY94" fmla="*/ 5024846 h 5146766"/>
              <a:gd name="connsiteX95" fmla="*/ 330925 w 3222171"/>
              <a:gd name="connsiteY95"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15780 w 3222171"/>
              <a:gd name="connsiteY83" fmla="*/ 4354150 h 5146766"/>
              <a:gd name="connsiteX84" fmla="*/ 1646736 w 3222171"/>
              <a:gd name="connsiteY84" fmla="*/ 4294618 h 5146766"/>
              <a:gd name="connsiteX85" fmla="*/ 1642789 w 3222171"/>
              <a:gd name="connsiteY85" fmla="*/ 4210798 h 5146766"/>
              <a:gd name="connsiteX86" fmla="*/ 1689462 w 3222171"/>
              <a:gd name="connsiteY86" fmla="*/ 3918857 h 5146766"/>
              <a:gd name="connsiteX87" fmla="*/ 1750422 w 3222171"/>
              <a:gd name="connsiteY87" fmla="*/ 3718560 h 5146766"/>
              <a:gd name="connsiteX88" fmla="*/ 1759131 w 3222171"/>
              <a:gd name="connsiteY88" fmla="*/ 3483428 h 5146766"/>
              <a:gd name="connsiteX89" fmla="*/ 1593668 w 3222171"/>
              <a:gd name="connsiteY89" fmla="*/ 3753394 h 5146766"/>
              <a:gd name="connsiteX90" fmla="*/ 1454331 w 3222171"/>
              <a:gd name="connsiteY90" fmla="*/ 4032068 h 5146766"/>
              <a:gd name="connsiteX91" fmla="*/ 1332411 w 3222171"/>
              <a:gd name="connsiteY91" fmla="*/ 4171406 h 5146766"/>
              <a:gd name="connsiteX92" fmla="*/ 1236617 w 3222171"/>
              <a:gd name="connsiteY92" fmla="*/ 4354286 h 5146766"/>
              <a:gd name="connsiteX93" fmla="*/ 1071154 w 3222171"/>
              <a:gd name="connsiteY93" fmla="*/ 4528457 h 5146766"/>
              <a:gd name="connsiteX94" fmla="*/ 923108 w 3222171"/>
              <a:gd name="connsiteY94" fmla="*/ 4798423 h 5146766"/>
              <a:gd name="connsiteX95" fmla="*/ 783771 w 3222171"/>
              <a:gd name="connsiteY95" fmla="*/ 5024846 h 5146766"/>
              <a:gd name="connsiteX96" fmla="*/ 330925 w 3222171"/>
              <a:gd name="connsiteY96"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59131 w 3222171"/>
              <a:gd name="connsiteY89" fmla="*/ 3483428 h 5146766"/>
              <a:gd name="connsiteX90" fmla="*/ 1593668 w 3222171"/>
              <a:gd name="connsiteY90" fmla="*/ 3753394 h 5146766"/>
              <a:gd name="connsiteX91" fmla="*/ 1454331 w 3222171"/>
              <a:gd name="connsiteY91" fmla="*/ 4032068 h 5146766"/>
              <a:gd name="connsiteX92" fmla="*/ 1332411 w 3222171"/>
              <a:gd name="connsiteY92" fmla="*/ 4171406 h 5146766"/>
              <a:gd name="connsiteX93" fmla="*/ 1236617 w 3222171"/>
              <a:gd name="connsiteY93" fmla="*/ 4354286 h 5146766"/>
              <a:gd name="connsiteX94" fmla="*/ 1071154 w 3222171"/>
              <a:gd name="connsiteY94" fmla="*/ 4528457 h 5146766"/>
              <a:gd name="connsiteX95" fmla="*/ 923108 w 3222171"/>
              <a:gd name="connsiteY95" fmla="*/ 4798423 h 5146766"/>
              <a:gd name="connsiteX96" fmla="*/ 783771 w 3222171"/>
              <a:gd name="connsiteY96" fmla="*/ 5024846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59131 w 3222171"/>
              <a:gd name="connsiteY89" fmla="*/ 3483428 h 5146766"/>
              <a:gd name="connsiteX90" fmla="*/ 1593668 w 3222171"/>
              <a:gd name="connsiteY90" fmla="*/ 3753394 h 5146766"/>
              <a:gd name="connsiteX91" fmla="*/ 1454331 w 3222171"/>
              <a:gd name="connsiteY91" fmla="*/ 4032068 h 5146766"/>
              <a:gd name="connsiteX92" fmla="*/ 1332411 w 3222171"/>
              <a:gd name="connsiteY92" fmla="*/ 4171406 h 5146766"/>
              <a:gd name="connsiteX93" fmla="*/ 1236617 w 3222171"/>
              <a:gd name="connsiteY93" fmla="*/ 4354286 h 5146766"/>
              <a:gd name="connsiteX94" fmla="*/ 1071154 w 3222171"/>
              <a:gd name="connsiteY94" fmla="*/ 4528457 h 5146766"/>
              <a:gd name="connsiteX95" fmla="*/ 923108 w 3222171"/>
              <a:gd name="connsiteY95" fmla="*/ 4798423 h 5146766"/>
              <a:gd name="connsiteX96" fmla="*/ 783771 w 3222171"/>
              <a:gd name="connsiteY96" fmla="*/ 5024846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59131 w 3222171"/>
              <a:gd name="connsiteY89" fmla="*/ 3483428 h 5146766"/>
              <a:gd name="connsiteX90" fmla="*/ 1593668 w 3222171"/>
              <a:gd name="connsiteY90" fmla="*/ 3753394 h 5146766"/>
              <a:gd name="connsiteX91" fmla="*/ 1454331 w 3222171"/>
              <a:gd name="connsiteY91" fmla="*/ 4032068 h 5146766"/>
              <a:gd name="connsiteX92" fmla="*/ 1332411 w 3222171"/>
              <a:gd name="connsiteY92" fmla="*/ 4171406 h 5146766"/>
              <a:gd name="connsiteX93" fmla="*/ 1236617 w 3222171"/>
              <a:gd name="connsiteY93" fmla="*/ 4354286 h 5146766"/>
              <a:gd name="connsiteX94" fmla="*/ 1071154 w 3222171"/>
              <a:gd name="connsiteY94" fmla="*/ 4528457 h 5146766"/>
              <a:gd name="connsiteX95" fmla="*/ 923108 w 3222171"/>
              <a:gd name="connsiteY95" fmla="*/ 4798423 h 5146766"/>
              <a:gd name="connsiteX96" fmla="*/ 783771 w 3222171"/>
              <a:gd name="connsiteY96" fmla="*/ 5024846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59131 w 3222171"/>
              <a:gd name="connsiteY89" fmla="*/ 3483428 h 5146766"/>
              <a:gd name="connsiteX90" fmla="*/ 1593668 w 3222171"/>
              <a:gd name="connsiteY90" fmla="*/ 3753394 h 5146766"/>
              <a:gd name="connsiteX91" fmla="*/ 1454331 w 3222171"/>
              <a:gd name="connsiteY91" fmla="*/ 4032068 h 5146766"/>
              <a:gd name="connsiteX92" fmla="*/ 1332411 w 3222171"/>
              <a:gd name="connsiteY92" fmla="*/ 4171406 h 5146766"/>
              <a:gd name="connsiteX93" fmla="*/ 1236617 w 3222171"/>
              <a:gd name="connsiteY93" fmla="*/ 4354286 h 5146766"/>
              <a:gd name="connsiteX94" fmla="*/ 1071154 w 3222171"/>
              <a:gd name="connsiteY94" fmla="*/ 4528457 h 5146766"/>
              <a:gd name="connsiteX95" fmla="*/ 923108 w 3222171"/>
              <a:gd name="connsiteY95" fmla="*/ 4798423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59131 w 3222171"/>
              <a:gd name="connsiteY89" fmla="*/ 3483428 h 5146766"/>
              <a:gd name="connsiteX90" fmla="*/ 1593668 w 3222171"/>
              <a:gd name="connsiteY90" fmla="*/ 3753394 h 5146766"/>
              <a:gd name="connsiteX91" fmla="*/ 1454331 w 3222171"/>
              <a:gd name="connsiteY91" fmla="*/ 4032068 h 5146766"/>
              <a:gd name="connsiteX92" fmla="*/ 1332411 w 3222171"/>
              <a:gd name="connsiteY92" fmla="*/ 4171406 h 5146766"/>
              <a:gd name="connsiteX93" fmla="*/ 1236617 w 3222171"/>
              <a:gd name="connsiteY93" fmla="*/ 4354286 h 5146766"/>
              <a:gd name="connsiteX94" fmla="*/ 1071154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59131 w 3222171"/>
              <a:gd name="connsiteY89" fmla="*/ 3483428 h 5146766"/>
              <a:gd name="connsiteX90" fmla="*/ 1593668 w 3222171"/>
              <a:gd name="connsiteY90" fmla="*/ 3753394 h 5146766"/>
              <a:gd name="connsiteX91" fmla="*/ 1454331 w 3222171"/>
              <a:gd name="connsiteY91" fmla="*/ 4032068 h 5146766"/>
              <a:gd name="connsiteX92" fmla="*/ 1332411 w 3222171"/>
              <a:gd name="connsiteY92" fmla="*/ 4171406 h 5146766"/>
              <a:gd name="connsiteX93" fmla="*/ 1236617 w 3222171"/>
              <a:gd name="connsiteY93" fmla="*/ 4354286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59131 w 3222171"/>
              <a:gd name="connsiteY89" fmla="*/ 3483428 h 5146766"/>
              <a:gd name="connsiteX90" fmla="*/ 1593668 w 3222171"/>
              <a:gd name="connsiteY90" fmla="*/ 3753394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59131 w 3222171"/>
              <a:gd name="connsiteY89" fmla="*/ 3483428 h 5146766"/>
              <a:gd name="connsiteX90" fmla="*/ 1605574 w 3222171"/>
              <a:gd name="connsiteY90" fmla="*/ 3755775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66275 w 3222171"/>
              <a:gd name="connsiteY89" fmla="*/ 3500097 h 5146766"/>
              <a:gd name="connsiteX90" fmla="*/ 1605574 w 3222171"/>
              <a:gd name="connsiteY90" fmla="*/ 3755775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0422 w 3222171"/>
              <a:gd name="connsiteY88" fmla="*/ 3718560 h 5146766"/>
              <a:gd name="connsiteX89" fmla="*/ 1766275 w 3222171"/>
              <a:gd name="connsiteY89" fmla="*/ 3500097 h 5146766"/>
              <a:gd name="connsiteX90" fmla="*/ 1605574 w 3222171"/>
              <a:gd name="connsiteY90" fmla="*/ 3755775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689462 w 3222171"/>
              <a:gd name="connsiteY87" fmla="*/ 3918857 h 5146766"/>
              <a:gd name="connsiteX88" fmla="*/ 1757566 w 3222171"/>
              <a:gd name="connsiteY88" fmla="*/ 3718560 h 5146766"/>
              <a:gd name="connsiteX89" fmla="*/ 1766275 w 3222171"/>
              <a:gd name="connsiteY89" fmla="*/ 3500097 h 5146766"/>
              <a:gd name="connsiteX90" fmla="*/ 1605574 w 3222171"/>
              <a:gd name="connsiteY90" fmla="*/ 3755775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715656 w 3222171"/>
              <a:gd name="connsiteY87" fmla="*/ 3926000 h 5146766"/>
              <a:gd name="connsiteX88" fmla="*/ 1757566 w 3222171"/>
              <a:gd name="connsiteY88" fmla="*/ 3718560 h 5146766"/>
              <a:gd name="connsiteX89" fmla="*/ 1766275 w 3222171"/>
              <a:gd name="connsiteY89" fmla="*/ 3500097 h 5146766"/>
              <a:gd name="connsiteX90" fmla="*/ 1605574 w 3222171"/>
              <a:gd name="connsiteY90" fmla="*/ 3755775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2789 w 3222171"/>
              <a:gd name="connsiteY86" fmla="*/ 4210798 h 5146766"/>
              <a:gd name="connsiteX87" fmla="*/ 1715656 w 3222171"/>
              <a:gd name="connsiteY87" fmla="*/ 3926000 h 5146766"/>
              <a:gd name="connsiteX88" fmla="*/ 1757566 w 3222171"/>
              <a:gd name="connsiteY88" fmla="*/ 3718560 h 5146766"/>
              <a:gd name="connsiteX89" fmla="*/ 1766275 w 3222171"/>
              <a:gd name="connsiteY89" fmla="*/ 3500097 h 5146766"/>
              <a:gd name="connsiteX90" fmla="*/ 1605574 w 3222171"/>
              <a:gd name="connsiteY90" fmla="*/ 3755775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97280 w 3222171"/>
              <a:gd name="connsiteY4" fmla="*/ 3918857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9933 w 3222171"/>
              <a:gd name="connsiteY86" fmla="*/ 4194129 h 5146766"/>
              <a:gd name="connsiteX87" fmla="*/ 1715656 w 3222171"/>
              <a:gd name="connsiteY87" fmla="*/ 3926000 h 5146766"/>
              <a:gd name="connsiteX88" fmla="*/ 1757566 w 3222171"/>
              <a:gd name="connsiteY88" fmla="*/ 3718560 h 5146766"/>
              <a:gd name="connsiteX89" fmla="*/ 1766275 w 3222171"/>
              <a:gd name="connsiteY89" fmla="*/ 3500097 h 5146766"/>
              <a:gd name="connsiteX90" fmla="*/ 1605574 w 3222171"/>
              <a:gd name="connsiteY90" fmla="*/ 3755775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71086 w 3222171"/>
              <a:gd name="connsiteY4" fmla="*/ 3916476 h 5146766"/>
              <a:gd name="connsiteX5" fmla="*/ 1140822 w 3222171"/>
              <a:gd name="connsiteY5" fmla="*/ 3718560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9933 w 3222171"/>
              <a:gd name="connsiteY86" fmla="*/ 4194129 h 5146766"/>
              <a:gd name="connsiteX87" fmla="*/ 1715656 w 3222171"/>
              <a:gd name="connsiteY87" fmla="*/ 3926000 h 5146766"/>
              <a:gd name="connsiteX88" fmla="*/ 1757566 w 3222171"/>
              <a:gd name="connsiteY88" fmla="*/ 3718560 h 5146766"/>
              <a:gd name="connsiteX89" fmla="*/ 1766275 w 3222171"/>
              <a:gd name="connsiteY89" fmla="*/ 3500097 h 5146766"/>
              <a:gd name="connsiteX90" fmla="*/ 1605574 w 3222171"/>
              <a:gd name="connsiteY90" fmla="*/ 3755775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71086 w 3222171"/>
              <a:gd name="connsiteY4" fmla="*/ 3916476 h 5146766"/>
              <a:gd name="connsiteX5" fmla="*/ 1193210 w 3222171"/>
              <a:gd name="connsiteY5" fmla="*/ 3730466 h 5146766"/>
              <a:gd name="connsiteX6" fmla="*/ 1245325 w 3222171"/>
              <a:gd name="connsiteY6" fmla="*/ 3553097 h 5146766"/>
              <a:gd name="connsiteX7" fmla="*/ 1314994 w 3222171"/>
              <a:gd name="connsiteY7" fmla="*/ 3361508 h 5146766"/>
              <a:gd name="connsiteX8" fmla="*/ 1410788 w 3222171"/>
              <a:gd name="connsiteY8" fmla="*/ 3056708 h 5146766"/>
              <a:gd name="connsiteX9" fmla="*/ 1428205 w 3222171"/>
              <a:gd name="connsiteY9" fmla="*/ 2969623 h 5146766"/>
              <a:gd name="connsiteX10" fmla="*/ 1506582 w 3222171"/>
              <a:gd name="connsiteY10" fmla="*/ 2795451 h 5146766"/>
              <a:gd name="connsiteX11" fmla="*/ 1680754 w 3222171"/>
              <a:gd name="connsiteY11" fmla="*/ 2464526 h 5146766"/>
              <a:gd name="connsiteX12" fmla="*/ 1698171 w 3222171"/>
              <a:gd name="connsiteY12" fmla="*/ 2351314 h 5146766"/>
              <a:gd name="connsiteX13" fmla="*/ 1706880 w 3222171"/>
              <a:gd name="connsiteY13" fmla="*/ 2203268 h 5146766"/>
              <a:gd name="connsiteX14" fmla="*/ 1689462 w 3222171"/>
              <a:gd name="connsiteY14" fmla="*/ 1959428 h 5146766"/>
              <a:gd name="connsiteX15" fmla="*/ 1654628 w 3222171"/>
              <a:gd name="connsiteY15" fmla="*/ 1854926 h 5146766"/>
              <a:gd name="connsiteX16" fmla="*/ 1619794 w 3222171"/>
              <a:gd name="connsiteY16" fmla="*/ 1889760 h 5146766"/>
              <a:gd name="connsiteX17" fmla="*/ 1524000 w 3222171"/>
              <a:gd name="connsiteY17" fmla="*/ 1802674 h 5146766"/>
              <a:gd name="connsiteX18" fmla="*/ 1149531 w 3222171"/>
              <a:gd name="connsiteY18" fmla="*/ 1915886 h 5146766"/>
              <a:gd name="connsiteX19" fmla="*/ 635725 w 3222171"/>
              <a:gd name="connsiteY19" fmla="*/ 2055223 h 5146766"/>
              <a:gd name="connsiteX20" fmla="*/ 470262 w 3222171"/>
              <a:gd name="connsiteY20" fmla="*/ 2055223 h 5146766"/>
              <a:gd name="connsiteX21" fmla="*/ 348342 w 3222171"/>
              <a:gd name="connsiteY21" fmla="*/ 2133600 h 5146766"/>
              <a:gd name="connsiteX22" fmla="*/ 156754 w 3222171"/>
              <a:gd name="connsiteY22" fmla="*/ 2264228 h 5146766"/>
              <a:gd name="connsiteX23" fmla="*/ 52251 w 3222171"/>
              <a:gd name="connsiteY23" fmla="*/ 2159726 h 5146766"/>
              <a:gd name="connsiteX24" fmla="*/ 0 w 3222171"/>
              <a:gd name="connsiteY24" fmla="*/ 2037806 h 5146766"/>
              <a:gd name="connsiteX25" fmla="*/ 26125 w 3222171"/>
              <a:gd name="connsiteY25" fmla="*/ 1933303 h 5146766"/>
              <a:gd name="connsiteX26" fmla="*/ 278674 w 3222171"/>
              <a:gd name="connsiteY26" fmla="*/ 1872343 h 5146766"/>
              <a:gd name="connsiteX27" fmla="*/ 182880 w 3222171"/>
              <a:gd name="connsiteY27" fmla="*/ 1706880 h 5146766"/>
              <a:gd name="connsiteX28" fmla="*/ 461554 w 3222171"/>
              <a:gd name="connsiteY28" fmla="*/ 1881051 h 5146766"/>
              <a:gd name="connsiteX29" fmla="*/ 783771 w 3222171"/>
              <a:gd name="connsiteY29" fmla="*/ 1793966 h 5146766"/>
              <a:gd name="connsiteX30" fmla="*/ 1071154 w 3222171"/>
              <a:gd name="connsiteY30" fmla="*/ 1724297 h 5146766"/>
              <a:gd name="connsiteX31" fmla="*/ 1358537 w 3222171"/>
              <a:gd name="connsiteY31" fmla="*/ 1602377 h 5146766"/>
              <a:gd name="connsiteX32" fmla="*/ 1332411 w 3222171"/>
              <a:gd name="connsiteY32" fmla="*/ 1341120 h 5146766"/>
              <a:gd name="connsiteX33" fmla="*/ 1410788 w 3222171"/>
              <a:gd name="connsiteY33" fmla="*/ 1079863 h 5146766"/>
              <a:gd name="connsiteX34" fmla="*/ 1558834 w 3222171"/>
              <a:gd name="connsiteY34" fmla="*/ 870857 h 5146766"/>
              <a:gd name="connsiteX35" fmla="*/ 1724297 w 3222171"/>
              <a:gd name="connsiteY35" fmla="*/ 818606 h 5146766"/>
              <a:gd name="connsiteX36" fmla="*/ 1776548 w 3222171"/>
              <a:gd name="connsiteY36" fmla="*/ 757646 h 5146766"/>
              <a:gd name="connsiteX37" fmla="*/ 1820091 w 3222171"/>
              <a:gd name="connsiteY37" fmla="*/ 870857 h 5146766"/>
              <a:gd name="connsiteX38" fmla="*/ 1942011 w 3222171"/>
              <a:gd name="connsiteY38" fmla="*/ 923108 h 5146766"/>
              <a:gd name="connsiteX39" fmla="*/ 1985554 w 3222171"/>
              <a:gd name="connsiteY39" fmla="*/ 1036320 h 5146766"/>
              <a:gd name="connsiteX40" fmla="*/ 2046514 w 3222171"/>
              <a:gd name="connsiteY40" fmla="*/ 1166948 h 5146766"/>
              <a:gd name="connsiteX41" fmla="*/ 2037805 w 3222171"/>
              <a:gd name="connsiteY41" fmla="*/ 1254034 h 5146766"/>
              <a:gd name="connsiteX42" fmla="*/ 2255520 w 3222171"/>
              <a:gd name="connsiteY42" fmla="*/ 1105988 h 5146766"/>
              <a:gd name="connsiteX43" fmla="*/ 2534194 w 3222171"/>
              <a:gd name="connsiteY43" fmla="*/ 931817 h 5146766"/>
              <a:gd name="connsiteX44" fmla="*/ 2629988 w 3222171"/>
              <a:gd name="connsiteY44" fmla="*/ 748937 h 5146766"/>
              <a:gd name="connsiteX45" fmla="*/ 2778034 w 3222171"/>
              <a:gd name="connsiteY45" fmla="*/ 566057 h 5146766"/>
              <a:gd name="connsiteX46" fmla="*/ 2908662 w 3222171"/>
              <a:gd name="connsiteY46" fmla="*/ 409303 h 5146766"/>
              <a:gd name="connsiteX47" fmla="*/ 2934788 w 3222171"/>
              <a:gd name="connsiteY47" fmla="*/ 278674 h 5146766"/>
              <a:gd name="connsiteX48" fmla="*/ 2978331 w 3222171"/>
              <a:gd name="connsiteY48" fmla="*/ 87086 h 5146766"/>
              <a:gd name="connsiteX49" fmla="*/ 2943497 w 3222171"/>
              <a:gd name="connsiteY49" fmla="*/ 0 h 5146766"/>
              <a:gd name="connsiteX50" fmla="*/ 3056708 w 3222171"/>
              <a:gd name="connsiteY50" fmla="*/ 69668 h 5146766"/>
              <a:gd name="connsiteX51" fmla="*/ 3117668 w 3222171"/>
              <a:gd name="connsiteY51" fmla="*/ 95794 h 5146766"/>
              <a:gd name="connsiteX52" fmla="*/ 3169920 w 3222171"/>
              <a:gd name="connsiteY52" fmla="*/ 243840 h 5146766"/>
              <a:gd name="connsiteX53" fmla="*/ 3161211 w 3222171"/>
              <a:gd name="connsiteY53" fmla="*/ 374468 h 5146766"/>
              <a:gd name="connsiteX54" fmla="*/ 3108960 w 3222171"/>
              <a:gd name="connsiteY54" fmla="*/ 461554 h 5146766"/>
              <a:gd name="connsiteX55" fmla="*/ 3222171 w 3222171"/>
              <a:gd name="connsiteY55" fmla="*/ 522514 h 5146766"/>
              <a:gd name="connsiteX56" fmla="*/ 3152502 w 3222171"/>
              <a:gd name="connsiteY56" fmla="*/ 627017 h 5146766"/>
              <a:gd name="connsiteX57" fmla="*/ 3117668 w 3222171"/>
              <a:gd name="connsiteY57" fmla="*/ 566057 h 5146766"/>
              <a:gd name="connsiteX58" fmla="*/ 2899954 w 3222171"/>
              <a:gd name="connsiteY58" fmla="*/ 914400 h 5146766"/>
              <a:gd name="connsiteX59" fmla="*/ 2690948 w 3222171"/>
              <a:gd name="connsiteY59" fmla="*/ 1088571 h 5146766"/>
              <a:gd name="connsiteX60" fmla="*/ 2499360 w 3222171"/>
              <a:gd name="connsiteY60" fmla="*/ 1271451 h 5146766"/>
              <a:gd name="connsiteX61" fmla="*/ 2412274 w 3222171"/>
              <a:gd name="connsiteY61" fmla="*/ 1358537 h 5146766"/>
              <a:gd name="connsiteX62" fmla="*/ 2455817 w 3222171"/>
              <a:gd name="connsiteY62" fmla="*/ 1489166 h 5146766"/>
              <a:gd name="connsiteX63" fmla="*/ 2368731 w 3222171"/>
              <a:gd name="connsiteY63" fmla="*/ 1584960 h 5146766"/>
              <a:gd name="connsiteX64" fmla="*/ 2420982 w 3222171"/>
              <a:gd name="connsiteY64" fmla="*/ 1802674 h 5146766"/>
              <a:gd name="connsiteX65" fmla="*/ 2386148 w 3222171"/>
              <a:gd name="connsiteY65" fmla="*/ 2055223 h 5146766"/>
              <a:gd name="connsiteX66" fmla="*/ 2377440 w 3222171"/>
              <a:gd name="connsiteY66" fmla="*/ 2386148 h 5146766"/>
              <a:gd name="connsiteX67" fmla="*/ 2387713 w 3222171"/>
              <a:gd name="connsiteY67" fmla="*/ 2744833 h 5146766"/>
              <a:gd name="connsiteX68" fmla="*/ 2278516 w 3222171"/>
              <a:gd name="connsiteY68" fmla="*/ 2764495 h 5146766"/>
              <a:gd name="connsiteX69" fmla="*/ 2325188 w 3222171"/>
              <a:gd name="connsiteY69" fmla="*/ 3013166 h 5146766"/>
              <a:gd name="connsiteX70" fmla="*/ 2264228 w 3222171"/>
              <a:gd name="connsiteY70" fmla="*/ 3274423 h 5146766"/>
              <a:gd name="connsiteX71" fmla="*/ 2159725 w 3222171"/>
              <a:gd name="connsiteY71" fmla="*/ 3692434 h 5146766"/>
              <a:gd name="connsiteX72" fmla="*/ 2114550 w 3222171"/>
              <a:gd name="connsiteY72" fmla="*/ 3899398 h 5146766"/>
              <a:gd name="connsiteX73" fmla="*/ 2037805 w 3222171"/>
              <a:gd name="connsiteY73" fmla="*/ 4066903 h 5146766"/>
              <a:gd name="connsiteX74" fmla="*/ 1953917 w 3222171"/>
              <a:gd name="connsiteY74" fmla="*/ 4361293 h 5146766"/>
              <a:gd name="connsiteX75" fmla="*/ 1961061 w 3222171"/>
              <a:gd name="connsiteY75" fmla="*/ 4401775 h 5146766"/>
              <a:gd name="connsiteX76" fmla="*/ 1933302 w 3222171"/>
              <a:gd name="connsiteY76" fmla="*/ 4471578 h 5146766"/>
              <a:gd name="connsiteX77" fmla="*/ 1947589 w 3222171"/>
              <a:gd name="connsiteY77" fmla="*/ 4547439 h 5146766"/>
              <a:gd name="connsiteX78" fmla="*/ 1872342 w 3222171"/>
              <a:gd name="connsiteY78" fmla="*/ 4920343 h 5146766"/>
              <a:gd name="connsiteX79" fmla="*/ 1837508 w 3222171"/>
              <a:gd name="connsiteY79" fmla="*/ 5146766 h 5146766"/>
              <a:gd name="connsiteX80" fmla="*/ 1444806 w 3222171"/>
              <a:gd name="connsiteY80" fmla="*/ 5100841 h 5146766"/>
              <a:gd name="connsiteX81" fmla="*/ 1519237 w 3222171"/>
              <a:gd name="connsiteY81" fmla="*/ 4656092 h 5146766"/>
              <a:gd name="connsiteX82" fmla="*/ 1575367 w 3222171"/>
              <a:gd name="connsiteY82" fmla="*/ 4575401 h 5146766"/>
              <a:gd name="connsiteX83" fmla="*/ 1627686 w 3222171"/>
              <a:gd name="connsiteY83" fmla="*/ 4406537 h 5146766"/>
              <a:gd name="connsiteX84" fmla="*/ 1615780 w 3222171"/>
              <a:gd name="connsiteY84" fmla="*/ 4354150 h 5146766"/>
              <a:gd name="connsiteX85" fmla="*/ 1646736 w 3222171"/>
              <a:gd name="connsiteY85" fmla="*/ 4294618 h 5146766"/>
              <a:gd name="connsiteX86" fmla="*/ 1649933 w 3222171"/>
              <a:gd name="connsiteY86" fmla="*/ 4194129 h 5146766"/>
              <a:gd name="connsiteX87" fmla="*/ 1715656 w 3222171"/>
              <a:gd name="connsiteY87" fmla="*/ 3926000 h 5146766"/>
              <a:gd name="connsiteX88" fmla="*/ 1757566 w 3222171"/>
              <a:gd name="connsiteY88" fmla="*/ 3718560 h 5146766"/>
              <a:gd name="connsiteX89" fmla="*/ 1766275 w 3222171"/>
              <a:gd name="connsiteY89" fmla="*/ 3500097 h 5146766"/>
              <a:gd name="connsiteX90" fmla="*/ 1605574 w 3222171"/>
              <a:gd name="connsiteY90" fmla="*/ 3755775 h 5146766"/>
              <a:gd name="connsiteX91" fmla="*/ 1454331 w 3222171"/>
              <a:gd name="connsiteY91" fmla="*/ 4032068 h 5146766"/>
              <a:gd name="connsiteX92" fmla="*/ 1332411 w 3222171"/>
              <a:gd name="connsiteY92" fmla="*/ 4171406 h 5146766"/>
              <a:gd name="connsiteX93" fmla="*/ 1224711 w 3222171"/>
              <a:gd name="connsiteY93" fmla="*/ 4342380 h 5146766"/>
              <a:gd name="connsiteX94" fmla="*/ 1099729 w 3222171"/>
              <a:gd name="connsiteY94" fmla="*/ 4528457 h 5146766"/>
              <a:gd name="connsiteX95" fmla="*/ 937395 w 3222171"/>
              <a:gd name="connsiteY95" fmla="*/ 4796042 h 5146766"/>
              <a:gd name="connsiteX96" fmla="*/ 771865 w 3222171"/>
              <a:gd name="connsiteY96" fmla="*/ 5020083 h 5146766"/>
              <a:gd name="connsiteX97" fmla="*/ 330925 w 3222171"/>
              <a:gd name="connsiteY97"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45325 w 3222171"/>
              <a:gd name="connsiteY7" fmla="*/ 3553097 h 5146766"/>
              <a:gd name="connsiteX8" fmla="*/ 1314994 w 3222171"/>
              <a:gd name="connsiteY8" fmla="*/ 3361508 h 5146766"/>
              <a:gd name="connsiteX9" fmla="*/ 1410788 w 3222171"/>
              <a:gd name="connsiteY9" fmla="*/ 3056708 h 5146766"/>
              <a:gd name="connsiteX10" fmla="*/ 1428205 w 3222171"/>
              <a:gd name="connsiteY10" fmla="*/ 2969623 h 5146766"/>
              <a:gd name="connsiteX11" fmla="*/ 1506582 w 3222171"/>
              <a:gd name="connsiteY11" fmla="*/ 2795451 h 5146766"/>
              <a:gd name="connsiteX12" fmla="*/ 1680754 w 3222171"/>
              <a:gd name="connsiteY12" fmla="*/ 2464526 h 5146766"/>
              <a:gd name="connsiteX13" fmla="*/ 1698171 w 3222171"/>
              <a:gd name="connsiteY13" fmla="*/ 2351314 h 5146766"/>
              <a:gd name="connsiteX14" fmla="*/ 1706880 w 3222171"/>
              <a:gd name="connsiteY14" fmla="*/ 2203268 h 5146766"/>
              <a:gd name="connsiteX15" fmla="*/ 1689462 w 3222171"/>
              <a:gd name="connsiteY15" fmla="*/ 1959428 h 5146766"/>
              <a:gd name="connsiteX16" fmla="*/ 1654628 w 3222171"/>
              <a:gd name="connsiteY16" fmla="*/ 1854926 h 5146766"/>
              <a:gd name="connsiteX17" fmla="*/ 1619794 w 3222171"/>
              <a:gd name="connsiteY17" fmla="*/ 1889760 h 5146766"/>
              <a:gd name="connsiteX18" fmla="*/ 1524000 w 3222171"/>
              <a:gd name="connsiteY18" fmla="*/ 1802674 h 5146766"/>
              <a:gd name="connsiteX19" fmla="*/ 1149531 w 3222171"/>
              <a:gd name="connsiteY19" fmla="*/ 1915886 h 5146766"/>
              <a:gd name="connsiteX20" fmla="*/ 635725 w 3222171"/>
              <a:gd name="connsiteY20" fmla="*/ 2055223 h 5146766"/>
              <a:gd name="connsiteX21" fmla="*/ 470262 w 3222171"/>
              <a:gd name="connsiteY21" fmla="*/ 2055223 h 5146766"/>
              <a:gd name="connsiteX22" fmla="*/ 348342 w 3222171"/>
              <a:gd name="connsiteY22" fmla="*/ 2133600 h 5146766"/>
              <a:gd name="connsiteX23" fmla="*/ 156754 w 3222171"/>
              <a:gd name="connsiteY23" fmla="*/ 2264228 h 5146766"/>
              <a:gd name="connsiteX24" fmla="*/ 52251 w 3222171"/>
              <a:gd name="connsiteY24" fmla="*/ 2159726 h 5146766"/>
              <a:gd name="connsiteX25" fmla="*/ 0 w 3222171"/>
              <a:gd name="connsiteY25" fmla="*/ 2037806 h 5146766"/>
              <a:gd name="connsiteX26" fmla="*/ 26125 w 3222171"/>
              <a:gd name="connsiteY26" fmla="*/ 1933303 h 5146766"/>
              <a:gd name="connsiteX27" fmla="*/ 278674 w 3222171"/>
              <a:gd name="connsiteY27" fmla="*/ 1872343 h 5146766"/>
              <a:gd name="connsiteX28" fmla="*/ 182880 w 3222171"/>
              <a:gd name="connsiteY28" fmla="*/ 1706880 h 5146766"/>
              <a:gd name="connsiteX29" fmla="*/ 461554 w 3222171"/>
              <a:gd name="connsiteY29" fmla="*/ 1881051 h 5146766"/>
              <a:gd name="connsiteX30" fmla="*/ 783771 w 3222171"/>
              <a:gd name="connsiteY30" fmla="*/ 1793966 h 5146766"/>
              <a:gd name="connsiteX31" fmla="*/ 1071154 w 3222171"/>
              <a:gd name="connsiteY31" fmla="*/ 1724297 h 5146766"/>
              <a:gd name="connsiteX32" fmla="*/ 1358537 w 3222171"/>
              <a:gd name="connsiteY32" fmla="*/ 1602377 h 5146766"/>
              <a:gd name="connsiteX33" fmla="*/ 1332411 w 3222171"/>
              <a:gd name="connsiteY33" fmla="*/ 1341120 h 5146766"/>
              <a:gd name="connsiteX34" fmla="*/ 1410788 w 3222171"/>
              <a:gd name="connsiteY34" fmla="*/ 1079863 h 5146766"/>
              <a:gd name="connsiteX35" fmla="*/ 1558834 w 3222171"/>
              <a:gd name="connsiteY35" fmla="*/ 870857 h 5146766"/>
              <a:gd name="connsiteX36" fmla="*/ 1724297 w 3222171"/>
              <a:gd name="connsiteY36" fmla="*/ 818606 h 5146766"/>
              <a:gd name="connsiteX37" fmla="*/ 1776548 w 3222171"/>
              <a:gd name="connsiteY37" fmla="*/ 757646 h 5146766"/>
              <a:gd name="connsiteX38" fmla="*/ 1820091 w 3222171"/>
              <a:gd name="connsiteY38" fmla="*/ 870857 h 5146766"/>
              <a:gd name="connsiteX39" fmla="*/ 1942011 w 3222171"/>
              <a:gd name="connsiteY39" fmla="*/ 923108 h 5146766"/>
              <a:gd name="connsiteX40" fmla="*/ 1985554 w 3222171"/>
              <a:gd name="connsiteY40" fmla="*/ 1036320 h 5146766"/>
              <a:gd name="connsiteX41" fmla="*/ 2046514 w 3222171"/>
              <a:gd name="connsiteY41" fmla="*/ 1166948 h 5146766"/>
              <a:gd name="connsiteX42" fmla="*/ 2037805 w 3222171"/>
              <a:gd name="connsiteY42" fmla="*/ 1254034 h 5146766"/>
              <a:gd name="connsiteX43" fmla="*/ 2255520 w 3222171"/>
              <a:gd name="connsiteY43" fmla="*/ 1105988 h 5146766"/>
              <a:gd name="connsiteX44" fmla="*/ 2534194 w 3222171"/>
              <a:gd name="connsiteY44" fmla="*/ 931817 h 5146766"/>
              <a:gd name="connsiteX45" fmla="*/ 2629988 w 3222171"/>
              <a:gd name="connsiteY45" fmla="*/ 748937 h 5146766"/>
              <a:gd name="connsiteX46" fmla="*/ 2778034 w 3222171"/>
              <a:gd name="connsiteY46" fmla="*/ 566057 h 5146766"/>
              <a:gd name="connsiteX47" fmla="*/ 2908662 w 3222171"/>
              <a:gd name="connsiteY47" fmla="*/ 409303 h 5146766"/>
              <a:gd name="connsiteX48" fmla="*/ 2934788 w 3222171"/>
              <a:gd name="connsiteY48" fmla="*/ 278674 h 5146766"/>
              <a:gd name="connsiteX49" fmla="*/ 2978331 w 3222171"/>
              <a:gd name="connsiteY49" fmla="*/ 87086 h 5146766"/>
              <a:gd name="connsiteX50" fmla="*/ 2943497 w 3222171"/>
              <a:gd name="connsiteY50" fmla="*/ 0 h 5146766"/>
              <a:gd name="connsiteX51" fmla="*/ 3056708 w 3222171"/>
              <a:gd name="connsiteY51" fmla="*/ 69668 h 5146766"/>
              <a:gd name="connsiteX52" fmla="*/ 3117668 w 3222171"/>
              <a:gd name="connsiteY52" fmla="*/ 95794 h 5146766"/>
              <a:gd name="connsiteX53" fmla="*/ 3169920 w 3222171"/>
              <a:gd name="connsiteY53" fmla="*/ 243840 h 5146766"/>
              <a:gd name="connsiteX54" fmla="*/ 3161211 w 3222171"/>
              <a:gd name="connsiteY54" fmla="*/ 374468 h 5146766"/>
              <a:gd name="connsiteX55" fmla="*/ 3108960 w 3222171"/>
              <a:gd name="connsiteY55" fmla="*/ 461554 h 5146766"/>
              <a:gd name="connsiteX56" fmla="*/ 3222171 w 3222171"/>
              <a:gd name="connsiteY56" fmla="*/ 522514 h 5146766"/>
              <a:gd name="connsiteX57" fmla="*/ 3152502 w 3222171"/>
              <a:gd name="connsiteY57" fmla="*/ 627017 h 5146766"/>
              <a:gd name="connsiteX58" fmla="*/ 3117668 w 3222171"/>
              <a:gd name="connsiteY58" fmla="*/ 566057 h 5146766"/>
              <a:gd name="connsiteX59" fmla="*/ 2899954 w 3222171"/>
              <a:gd name="connsiteY59" fmla="*/ 914400 h 5146766"/>
              <a:gd name="connsiteX60" fmla="*/ 2690948 w 3222171"/>
              <a:gd name="connsiteY60" fmla="*/ 1088571 h 5146766"/>
              <a:gd name="connsiteX61" fmla="*/ 2499360 w 3222171"/>
              <a:gd name="connsiteY61" fmla="*/ 1271451 h 5146766"/>
              <a:gd name="connsiteX62" fmla="*/ 2412274 w 3222171"/>
              <a:gd name="connsiteY62" fmla="*/ 1358537 h 5146766"/>
              <a:gd name="connsiteX63" fmla="*/ 2455817 w 3222171"/>
              <a:gd name="connsiteY63" fmla="*/ 1489166 h 5146766"/>
              <a:gd name="connsiteX64" fmla="*/ 2368731 w 3222171"/>
              <a:gd name="connsiteY64" fmla="*/ 1584960 h 5146766"/>
              <a:gd name="connsiteX65" fmla="*/ 2420982 w 3222171"/>
              <a:gd name="connsiteY65" fmla="*/ 1802674 h 5146766"/>
              <a:gd name="connsiteX66" fmla="*/ 2386148 w 3222171"/>
              <a:gd name="connsiteY66" fmla="*/ 2055223 h 5146766"/>
              <a:gd name="connsiteX67" fmla="*/ 2377440 w 3222171"/>
              <a:gd name="connsiteY67" fmla="*/ 2386148 h 5146766"/>
              <a:gd name="connsiteX68" fmla="*/ 2387713 w 3222171"/>
              <a:gd name="connsiteY68" fmla="*/ 2744833 h 5146766"/>
              <a:gd name="connsiteX69" fmla="*/ 2278516 w 3222171"/>
              <a:gd name="connsiteY69" fmla="*/ 2764495 h 5146766"/>
              <a:gd name="connsiteX70" fmla="*/ 2325188 w 3222171"/>
              <a:gd name="connsiteY70" fmla="*/ 3013166 h 5146766"/>
              <a:gd name="connsiteX71" fmla="*/ 2264228 w 3222171"/>
              <a:gd name="connsiteY71" fmla="*/ 3274423 h 5146766"/>
              <a:gd name="connsiteX72" fmla="*/ 2159725 w 3222171"/>
              <a:gd name="connsiteY72" fmla="*/ 3692434 h 5146766"/>
              <a:gd name="connsiteX73" fmla="*/ 2114550 w 3222171"/>
              <a:gd name="connsiteY73" fmla="*/ 3899398 h 5146766"/>
              <a:gd name="connsiteX74" fmla="*/ 2037805 w 3222171"/>
              <a:gd name="connsiteY74" fmla="*/ 4066903 h 5146766"/>
              <a:gd name="connsiteX75" fmla="*/ 1953917 w 3222171"/>
              <a:gd name="connsiteY75" fmla="*/ 4361293 h 5146766"/>
              <a:gd name="connsiteX76" fmla="*/ 1961061 w 3222171"/>
              <a:gd name="connsiteY76" fmla="*/ 4401775 h 5146766"/>
              <a:gd name="connsiteX77" fmla="*/ 1933302 w 3222171"/>
              <a:gd name="connsiteY77" fmla="*/ 4471578 h 5146766"/>
              <a:gd name="connsiteX78" fmla="*/ 1947589 w 3222171"/>
              <a:gd name="connsiteY78" fmla="*/ 4547439 h 5146766"/>
              <a:gd name="connsiteX79" fmla="*/ 1872342 w 3222171"/>
              <a:gd name="connsiteY79" fmla="*/ 4920343 h 5146766"/>
              <a:gd name="connsiteX80" fmla="*/ 1837508 w 3222171"/>
              <a:gd name="connsiteY80" fmla="*/ 5146766 h 5146766"/>
              <a:gd name="connsiteX81" fmla="*/ 1444806 w 3222171"/>
              <a:gd name="connsiteY81" fmla="*/ 5100841 h 5146766"/>
              <a:gd name="connsiteX82" fmla="*/ 1519237 w 3222171"/>
              <a:gd name="connsiteY82" fmla="*/ 4656092 h 5146766"/>
              <a:gd name="connsiteX83" fmla="*/ 1575367 w 3222171"/>
              <a:gd name="connsiteY83" fmla="*/ 4575401 h 5146766"/>
              <a:gd name="connsiteX84" fmla="*/ 1627686 w 3222171"/>
              <a:gd name="connsiteY84" fmla="*/ 4406537 h 5146766"/>
              <a:gd name="connsiteX85" fmla="*/ 1615780 w 3222171"/>
              <a:gd name="connsiteY85" fmla="*/ 4354150 h 5146766"/>
              <a:gd name="connsiteX86" fmla="*/ 1646736 w 3222171"/>
              <a:gd name="connsiteY86" fmla="*/ 4294618 h 5146766"/>
              <a:gd name="connsiteX87" fmla="*/ 1649933 w 3222171"/>
              <a:gd name="connsiteY87" fmla="*/ 4194129 h 5146766"/>
              <a:gd name="connsiteX88" fmla="*/ 1715656 w 3222171"/>
              <a:gd name="connsiteY88" fmla="*/ 3926000 h 5146766"/>
              <a:gd name="connsiteX89" fmla="*/ 1757566 w 3222171"/>
              <a:gd name="connsiteY89" fmla="*/ 3718560 h 5146766"/>
              <a:gd name="connsiteX90" fmla="*/ 1766275 w 3222171"/>
              <a:gd name="connsiteY90" fmla="*/ 3500097 h 5146766"/>
              <a:gd name="connsiteX91" fmla="*/ 1605574 w 3222171"/>
              <a:gd name="connsiteY91" fmla="*/ 3755775 h 5146766"/>
              <a:gd name="connsiteX92" fmla="*/ 1454331 w 3222171"/>
              <a:gd name="connsiteY92" fmla="*/ 4032068 h 5146766"/>
              <a:gd name="connsiteX93" fmla="*/ 1332411 w 3222171"/>
              <a:gd name="connsiteY93" fmla="*/ 4171406 h 5146766"/>
              <a:gd name="connsiteX94" fmla="*/ 1224711 w 3222171"/>
              <a:gd name="connsiteY94" fmla="*/ 4342380 h 5146766"/>
              <a:gd name="connsiteX95" fmla="*/ 1099729 w 3222171"/>
              <a:gd name="connsiteY95" fmla="*/ 4528457 h 5146766"/>
              <a:gd name="connsiteX96" fmla="*/ 937395 w 3222171"/>
              <a:gd name="connsiteY96" fmla="*/ 4796042 h 5146766"/>
              <a:gd name="connsiteX97" fmla="*/ 771865 w 3222171"/>
              <a:gd name="connsiteY97" fmla="*/ 5020083 h 5146766"/>
              <a:gd name="connsiteX98" fmla="*/ 330925 w 3222171"/>
              <a:gd name="connsiteY98" fmla="*/ 4963886 h 5146766"/>
              <a:gd name="connsiteX0" fmla="*/ 330925 w 3222171"/>
              <a:gd name="connsiteY0" fmla="*/ 4963886 h 5146766"/>
              <a:gd name="connsiteX1" fmla="*/ 539931 w 3222171"/>
              <a:gd name="connsiteY1" fmla="*/ 4598126 h 5146766"/>
              <a:gd name="connsiteX2" fmla="*/ 801188 w 3222171"/>
              <a:gd name="connsiteY2" fmla="*/ 419753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45325 w 3222171"/>
              <a:gd name="connsiteY7" fmla="*/ 3553097 h 5146766"/>
              <a:gd name="connsiteX8" fmla="*/ 1314994 w 3222171"/>
              <a:gd name="connsiteY8" fmla="*/ 3361508 h 5146766"/>
              <a:gd name="connsiteX9" fmla="*/ 1410788 w 3222171"/>
              <a:gd name="connsiteY9" fmla="*/ 3056708 h 5146766"/>
              <a:gd name="connsiteX10" fmla="*/ 1428205 w 3222171"/>
              <a:gd name="connsiteY10" fmla="*/ 2969623 h 5146766"/>
              <a:gd name="connsiteX11" fmla="*/ 1506582 w 3222171"/>
              <a:gd name="connsiteY11" fmla="*/ 2795451 h 5146766"/>
              <a:gd name="connsiteX12" fmla="*/ 1680754 w 3222171"/>
              <a:gd name="connsiteY12" fmla="*/ 2464526 h 5146766"/>
              <a:gd name="connsiteX13" fmla="*/ 1698171 w 3222171"/>
              <a:gd name="connsiteY13" fmla="*/ 2351314 h 5146766"/>
              <a:gd name="connsiteX14" fmla="*/ 1706880 w 3222171"/>
              <a:gd name="connsiteY14" fmla="*/ 2203268 h 5146766"/>
              <a:gd name="connsiteX15" fmla="*/ 1689462 w 3222171"/>
              <a:gd name="connsiteY15" fmla="*/ 1959428 h 5146766"/>
              <a:gd name="connsiteX16" fmla="*/ 1654628 w 3222171"/>
              <a:gd name="connsiteY16" fmla="*/ 1854926 h 5146766"/>
              <a:gd name="connsiteX17" fmla="*/ 1619794 w 3222171"/>
              <a:gd name="connsiteY17" fmla="*/ 1889760 h 5146766"/>
              <a:gd name="connsiteX18" fmla="*/ 1524000 w 3222171"/>
              <a:gd name="connsiteY18" fmla="*/ 1802674 h 5146766"/>
              <a:gd name="connsiteX19" fmla="*/ 1149531 w 3222171"/>
              <a:gd name="connsiteY19" fmla="*/ 1915886 h 5146766"/>
              <a:gd name="connsiteX20" fmla="*/ 635725 w 3222171"/>
              <a:gd name="connsiteY20" fmla="*/ 2055223 h 5146766"/>
              <a:gd name="connsiteX21" fmla="*/ 470262 w 3222171"/>
              <a:gd name="connsiteY21" fmla="*/ 2055223 h 5146766"/>
              <a:gd name="connsiteX22" fmla="*/ 348342 w 3222171"/>
              <a:gd name="connsiteY22" fmla="*/ 2133600 h 5146766"/>
              <a:gd name="connsiteX23" fmla="*/ 156754 w 3222171"/>
              <a:gd name="connsiteY23" fmla="*/ 2264228 h 5146766"/>
              <a:gd name="connsiteX24" fmla="*/ 52251 w 3222171"/>
              <a:gd name="connsiteY24" fmla="*/ 2159726 h 5146766"/>
              <a:gd name="connsiteX25" fmla="*/ 0 w 3222171"/>
              <a:gd name="connsiteY25" fmla="*/ 2037806 h 5146766"/>
              <a:gd name="connsiteX26" fmla="*/ 26125 w 3222171"/>
              <a:gd name="connsiteY26" fmla="*/ 1933303 h 5146766"/>
              <a:gd name="connsiteX27" fmla="*/ 278674 w 3222171"/>
              <a:gd name="connsiteY27" fmla="*/ 1872343 h 5146766"/>
              <a:gd name="connsiteX28" fmla="*/ 182880 w 3222171"/>
              <a:gd name="connsiteY28" fmla="*/ 1706880 h 5146766"/>
              <a:gd name="connsiteX29" fmla="*/ 461554 w 3222171"/>
              <a:gd name="connsiteY29" fmla="*/ 1881051 h 5146766"/>
              <a:gd name="connsiteX30" fmla="*/ 783771 w 3222171"/>
              <a:gd name="connsiteY30" fmla="*/ 1793966 h 5146766"/>
              <a:gd name="connsiteX31" fmla="*/ 1071154 w 3222171"/>
              <a:gd name="connsiteY31" fmla="*/ 1724297 h 5146766"/>
              <a:gd name="connsiteX32" fmla="*/ 1358537 w 3222171"/>
              <a:gd name="connsiteY32" fmla="*/ 1602377 h 5146766"/>
              <a:gd name="connsiteX33" fmla="*/ 1332411 w 3222171"/>
              <a:gd name="connsiteY33" fmla="*/ 1341120 h 5146766"/>
              <a:gd name="connsiteX34" fmla="*/ 1410788 w 3222171"/>
              <a:gd name="connsiteY34" fmla="*/ 1079863 h 5146766"/>
              <a:gd name="connsiteX35" fmla="*/ 1558834 w 3222171"/>
              <a:gd name="connsiteY35" fmla="*/ 870857 h 5146766"/>
              <a:gd name="connsiteX36" fmla="*/ 1724297 w 3222171"/>
              <a:gd name="connsiteY36" fmla="*/ 818606 h 5146766"/>
              <a:gd name="connsiteX37" fmla="*/ 1776548 w 3222171"/>
              <a:gd name="connsiteY37" fmla="*/ 757646 h 5146766"/>
              <a:gd name="connsiteX38" fmla="*/ 1820091 w 3222171"/>
              <a:gd name="connsiteY38" fmla="*/ 870857 h 5146766"/>
              <a:gd name="connsiteX39" fmla="*/ 1942011 w 3222171"/>
              <a:gd name="connsiteY39" fmla="*/ 923108 h 5146766"/>
              <a:gd name="connsiteX40" fmla="*/ 1985554 w 3222171"/>
              <a:gd name="connsiteY40" fmla="*/ 1036320 h 5146766"/>
              <a:gd name="connsiteX41" fmla="*/ 2046514 w 3222171"/>
              <a:gd name="connsiteY41" fmla="*/ 1166948 h 5146766"/>
              <a:gd name="connsiteX42" fmla="*/ 2037805 w 3222171"/>
              <a:gd name="connsiteY42" fmla="*/ 1254034 h 5146766"/>
              <a:gd name="connsiteX43" fmla="*/ 2255520 w 3222171"/>
              <a:gd name="connsiteY43" fmla="*/ 1105988 h 5146766"/>
              <a:gd name="connsiteX44" fmla="*/ 2534194 w 3222171"/>
              <a:gd name="connsiteY44" fmla="*/ 931817 h 5146766"/>
              <a:gd name="connsiteX45" fmla="*/ 2629988 w 3222171"/>
              <a:gd name="connsiteY45" fmla="*/ 748937 h 5146766"/>
              <a:gd name="connsiteX46" fmla="*/ 2778034 w 3222171"/>
              <a:gd name="connsiteY46" fmla="*/ 566057 h 5146766"/>
              <a:gd name="connsiteX47" fmla="*/ 2908662 w 3222171"/>
              <a:gd name="connsiteY47" fmla="*/ 409303 h 5146766"/>
              <a:gd name="connsiteX48" fmla="*/ 2934788 w 3222171"/>
              <a:gd name="connsiteY48" fmla="*/ 278674 h 5146766"/>
              <a:gd name="connsiteX49" fmla="*/ 2978331 w 3222171"/>
              <a:gd name="connsiteY49" fmla="*/ 87086 h 5146766"/>
              <a:gd name="connsiteX50" fmla="*/ 2943497 w 3222171"/>
              <a:gd name="connsiteY50" fmla="*/ 0 h 5146766"/>
              <a:gd name="connsiteX51" fmla="*/ 3056708 w 3222171"/>
              <a:gd name="connsiteY51" fmla="*/ 69668 h 5146766"/>
              <a:gd name="connsiteX52" fmla="*/ 3117668 w 3222171"/>
              <a:gd name="connsiteY52" fmla="*/ 95794 h 5146766"/>
              <a:gd name="connsiteX53" fmla="*/ 3169920 w 3222171"/>
              <a:gd name="connsiteY53" fmla="*/ 243840 h 5146766"/>
              <a:gd name="connsiteX54" fmla="*/ 3161211 w 3222171"/>
              <a:gd name="connsiteY54" fmla="*/ 374468 h 5146766"/>
              <a:gd name="connsiteX55" fmla="*/ 3108960 w 3222171"/>
              <a:gd name="connsiteY55" fmla="*/ 461554 h 5146766"/>
              <a:gd name="connsiteX56" fmla="*/ 3222171 w 3222171"/>
              <a:gd name="connsiteY56" fmla="*/ 522514 h 5146766"/>
              <a:gd name="connsiteX57" fmla="*/ 3152502 w 3222171"/>
              <a:gd name="connsiteY57" fmla="*/ 627017 h 5146766"/>
              <a:gd name="connsiteX58" fmla="*/ 3117668 w 3222171"/>
              <a:gd name="connsiteY58" fmla="*/ 566057 h 5146766"/>
              <a:gd name="connsiteX59" fmla="*/ 2899954 w 3222171"/>
              <a:gd name="connsiteY59" fmla="*/ 914400 h 5146766"/>
              <a:gd name="connsiteX60" fmla="*/ 2690948 w 3222171"/>
              <a:gd name="connsiteY60" fmla="*/ 1088571 h 5146766"/>
              <a:gd name="connsiteX61" fmla="*/ 2499360 w 3222171"/>
              <a:gd name="connsiteY61" fmla="*/ 1271451 h 5146766"/>
              <a:gd name="connsiteX62" fmla="*/ 2412274 w 3222171"/>
              <a:gd name="connsiteY62" fmla="*/ 1358537 h 5146766"/>
              <a:gd name="connsiteX63" fmla="*/ 2455817 w 3222171"/>
              <a:gd name="connsiteY63" fmla="*/ 1489166 h 5146766"/>
              <a:gd name="connsiteX64" fmla="*/ 2368731 w 3222171"/>
              <a:gd name="connsiteY64" fmla="*/ 1584960 h 5146766"/>
              <a:gd name="connsiteX65" fmla="*/ 2420982 w 3222171"/>
              <a:gd name="connsiteY65" fmla="*/ 1802674 h 5146766"/>
              <a:gd name="connsiteX66" fmla="*/ 2386148 w 3222171"/>
              <a:gd name="connsiteY66" fmla="*/ 2055223 h 5146766"/>
              <a:gd name="connsiteX67" fmla="*/ 2377440 w 3222171"/>
              <a:gd name="connsiteY67" fmla="*/ 2386148 h 5146766"/>
              <a:gd name="connsiteX68" fmla="*/ 2387713 w 3222171"/>
              <a:gd name="connsiteY68" fmla="*/ 2744833 h 5146766"/>
              <a:gd name="connsiteX69" fmla="*/ 2278516 w 3222171"/>
              <a:gd name="connsiteY69" fmla="*/ 2764495 h 5146766"/>
              <a:gd name="connsiteX70" fmla="*/ 2325188 w 3222171"/>
              <a:gd name="connsiteY70" fmla="*/ 3013166 h 5146766"/>
              <a:gd name="connsiteX71" fmla="*/ 2264228 w 3222171"/>
              <a:gd name="connsiteY71" fmla="*/ 3274423 h 5146766"/>
              <a:gd name="connsiteX72" fmla="*/ 2159725 w 3222171"/>
              <a:gd name="connsiteY72" fmla="*/ 3692434 h 5146766"/>
              <a:gd name="connsiteX73" fmla="*/ 2114550 w 3222171"/>
              <a:gd name="connsiteY73" fmla="*/ 3899398 h 5146766"/>
              <a:gd name="connsiteX74" fmla="*/ 2037805 w 3222171"/>
              <a:gd name="connsiteY74" fmla="*/ 4066903 h 5146766"/>
              <a:gd name="connsiteX75" fmla="*/ 1953917 w 3222171"/>
              <a:gd name="connsiteY75" fmla="*/ 4361293 h 5146766"/>
              <a:gd name="connsiteX76" fmla="*/ 1961061 w 3222171"/>
              <a:gd name="connsiteY76" fmla="*/ 4401775 h 5146766"/>
              <a:gd name="connsiteX77" fmla="*/ 1933302 w 3222171"/>
              <a:gd name="connsiteY77" fmla="*/ 4471578 h 5146766"/>
              <a:gd name="connsiteX78" fmla="*/ 1947589 w 3222171"/>
              <a:gd name="connsiteY78" fmla="*/ 4547439 h 5146766"/>
              <a:gd name="connsiteX79" fmla="*/ 1872342 w 3222171"/>
              <a:gd name="connsiteY79" fmla="*/ 4920343 h 5146766"/>
              <a:gd name="connsiteX80" fmla="*/ 1837508 w 3222171"/>
              <a:gd name="connsiteY80" fmla="*/ 5146766 h 5146766"/>
              <a:gd name="connsiteX81" fmla="*/ 1444806 w 3222171"/>
              <a:gd name="connsiteY81" fmla="*/ 5100841 h 5146766"/>
              <a:gd name="connsiteX82" fmla="*/ 1519237 w 3222171"/>
              <a:gd name="connsiteY82" fmla="*/ 4656092 h 5146766"/>
              <a:gd name="connsiteX83" fmla="*/ 1575367 w 3222171"/>
              <a:gd name="connsiteY83" fmla="*/ 4575401 h 5146766"/>
              <a:gd name="connsiteX84" fmla="*/ 1627686 w 3222171"/>
              <a:gd name="connsiteY84" fmla="*/ 4406537 h 5146766"/>
              <a:gd name="connsiteX85" fmla="*/ 1615780 w 3222171"/>
              <a:gd name="connsiteY85" fmla="*/ 4354150 h 5146766"/>
              <a:gd name="connsiteX86" fmla="*/ 1646736 w 3222171"/>
              <a:gd name="connsiteY86" fmla="*/ 4294618 h 5146766"/>
              <a:gd name="connsiteX87" fmla="*/ 1649933 w 3222171"/>
              <a:gd name="connsiteY87" fmla="*/ 4194129 h 5146766"/>
              <a:gd name="connsiteX88" fmla="*/ 1715656 w 3222171"/>
              <a:gd name="connsiteY88" fmla="*/ 3926000 h 5146766"/>
              <a:gd name="connsiteX89" fmla="*/ 1757566 w 3222171"/>
              <a:gd name="connsiteY89" fmla="*/ 3718560 h 5146766"/>
              <a:gd name="connsiteX90" fmla="*/ 1766275 w 3222171"/>
              <a:gd name="connsiteY90" fmla="*/ 3500097 h 5146766"/>
              <a:gd name="connsiteX91" fmla="*/ 1605574 w 3222171"/>
              <a:gd name="connsiteY91" fmla="*/ 3755775 h 5146766"/>
              <a:gd name="connsiteX92" fmla="*/ 1454331 w 3222171"/>
              <a:gd name="connsiteY92" fmla="*/ 4032068 h 5146766"/>
              <a:gd name="connsiteX93" fmla="*/ 1332411 w 3222171"/>
              <a:gd name="connsiteY93" fmla="*/ 4171406 h 5146766"/>
              <a:gd name="connsiteX94" fmla="*/ 1224711 w 3222171"/>
              <a:gd name="connsiteY94" fmla="*/ 4342380 h 5146766"/>
              <a:gd name="connsiteX95" fmla="*/ 1099729 w 3222171"/>
              <a:gd name="connsiteY95" fmla="*/ 4528457 h 5146766"/>
              <a:gd name="connsiteX96" fmla="*/ 937395 w 3222171"/>
              <a:gd name="connsiteY96" fmla="*/ 4796042 h 5146766"/>
              <a:gd name="connsiteX97" fmla="*/ 771865 w 3222171"/>
              <a:gd name="connsiteY97" fmla="*/ 5020083 h 5146766"/>
              <a:gd name="connsiteX98" fmla="*/ 330925 w 3222171"/>
              <a:gd name="connsiteY98" fmla="*/ 4963886 h 5146766"/>
              <a:gd name="connsiteX0" fmla="*/ 330925 w 3222171"/>
              <a:gd name="connsiteY0" fmla="*/ 4963886 h 5146766"/>
              <a:gd name="connsiteX1" fmla="*/ 539931 w 3222171"/>
              <a:gd name="connsiteY1" fmla="*/ 4598126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45325 w 3222171"/>
              <a:gd name="connsiteY7" fmla="*/ 3553097 h 5146766"/>
              <a:gd name="connsiteX8" fmla="*/ 1314994 w 3222171"/>
              <a:gd name="connsiteY8" fmla="*/ 3361508 h 5146766"/>
              <a:gd name="connsiteX9" fmla="*/ 1410788 w 3222171"/>
              <a:gd name="connsiteY9" fmla="*/ 3056708 h 5146766"/>
              <a:gd name="connsiteX10" fmla="*/ 1428205 w 3222171"/>
              <a:gd name="connsiteY10" fmla="*/ 2969623 h 5146766"/>
              <a:gd name="connsiteX11" fmla="*/ 1506582 w 3222171"/>
              <a:gd name="connsiteY11" fmla="*/ 2795451 h 5146766"/>
              <a:gd name="connsiteX12" fmla="*/ 1680754 w 3222171"/>
              <a:gd name="connsiteY12" fmla="*/ 2464526 h 5146766"/>
              <a:gd name="connsiteX13" fmla="*/ 1698171 w 3222171"/>
              <a:gd name="connsiteY13" fmla="*/ 2351314 h 5146766"/>
              <a:gd name="connsiteX14" fmla="*/ 1706880 w 3222171"/>
              <a:gd name="connsiteY14" fmla="*/ 2203268 h 5146766"/>
              <a:gd name="connsiteX15" fmla="*/ 1689462 w 3222171"/>
              <a:gd name="connsiteY15" fmla="*/ 1959428 h 5146766"/>
              <a:gd name="connsiteX16" fmla="*/ 1654628 w 3222171"/>
              <a:gd name="connsiteY16" fmla="*/ 1854926 h 5146766"/>
              <a:gd name="connsiteX17" fmla="*/ 1619794 w 3222171"/>
              <a:gd name="connsiteY17" fmla="*/ 1889760 h 5146766"/>
              <a:gd name="connsiteX18" fmla="*/ 1524000 w 3222171"/>
              <a:gd name="connsiteY18" fmla="*/ 1802674 h 5146766"/>
              <a:gd name="connsiteX19" fmla="*/ 1149531 w 3222171"/>
              <a:gd name="connsiteY19" fmla="*/ 1915886 h 5146766"/>
              <a:gd name="connsiteX20" fmla="*/ 635725 w 3222171"/>
              <a:gd name="connsiteY20" fmla="*/ 2055223 h 5146766"/>
              <a:gd name="connsiteX21" fmla="*/ 470262 w 3222171"/>
              <a:gd name="connsiteY21" fmla="*/ 2055223 h 5146766"/>
              <a:gd name="connsiteX22" fmla="*/ 348342 w 3222171"/>
              <a:gd name="connsiteY22" fmla="*/ 2133600 h 5146766"/>
              <a:gd name="connsiteX23" fmla="*/ 156754 w 3222171"/>
              <a:gd name="connsiteY23" fmla="*/ 2264228 h 5146766"/>
              <a:gd name="connsiteX24" fmla="*/ 52251 w 3222171"/>
              <a:gd name="connsiteY24" fmla="*/ 2159726 h 5146766"/>
              <a:gd name="connsiteX25" fmla="*/ 0 w 3222171"/>
              <a:gd name="connsiteY25" fmla="*/ 2037806 h 5146766"/>
              <a:gd name="connsiteX26" fmla="*/ 26125 w 3222171"/>
              <a:gd name="connsiteY26" fmla="*/ 1933303 h 5146766"/>
              <a:gd name="connsiteX27" fmla="*/ 278674 w 3222171"/>
              <a:gd name="connsiteY27" fmla="*/ 1872343 h 5146766"/>
              <a:gd name="connsiteX28" fmla="*/ 182880 w 3222171"/>
              <a:gd name="connsiteY28" fmla="*/ 1706880 h 5146766"/>
              <a:gd name="connsiteX29" fmla="*/ 461554 w 3222171"/>
              <a:gd name="connsiteY29" fmla="*/ 1881051 h 5146766"/>
              <a:gd name="connsiteX30" fmla="*/ 783771 w 3222171"/>
              <a:gd name="connsiteY30" fmla="*/ 1793966 h 5146766"/>
              <a:gd name="connsiteX31" fmla="*/ 1071154 w 3222171"/>
              <a:gd name="connsiteY31" fmla="*/ 1724297 h 5146766"/>
              <a:gd name="connsiteX32" fmla="*/ 1358537 w 3222171"/>
              <a:gd name="connsiteY32" fmla="*/ 1602377 h 5146766"/>
              <a:gd name="connsiteX33" fmla="*/ 1332411 w 3222171"/>
              <a:gd name="connsiteY33" fmla="*/ 1341120 h 5146766"/>
              <a:gd name="connsiteX34" fmla="*/ 1410788 w 3222171"/>
              <a:gd name="connsiteY34" fmla="*/ 1079863 h 5146766"/>
              <a:gd name="connsiteX35" fmla="*/ 1558834 w 3222171"/>
              <a:gd name="connsiteY35" fmla="*/ 870857 h 5146766"/>
              <a:gd name="connsiteX36" fmla="*/ 1724297 w 3222171"/>
              <a:gd name="connsiteY36" fmla="*/ 818606 h 5146766"/>
              <a:gd name="connsiteX37" fmla="*/ 1776548 w 3222171"/>
              <a:gd name="connsiteY37" fmla="*/ 757646 h 5146766"/>
              <a:gd name="connsiteX38" fmla="*/ 1820091 w 3222171"/>
              <a:gd name="connsiteY38" fmla="*/ 870857 h 5146766"/>
              <a:gd name="connsiteX39" fmla="*/ 1942011 w 3222171"/>
              <a:gd name="connsiteY39" fmla="*/ 923108 h 5146766"/>
              <a:gd name="connsiteX40" fmla="*/ 1985554 w 3222171"/>
              <a:gd name="connsiteY40" fmla="*/ 1036320 h 5146766"/>
              <a:gd name="connsiteX41" fmla="*/ 2046514 w 3222171"/>
              <a:gd name="connsiteY41" fmla="*/ 1166948 h 5146766"/>
              <a:gd name="connsiteX42" fmla="*/ 2037805 w 3222171"/>
              <a:gd name="connsiteY42" fmla="*/ 1254034 h 5146766"/>
              <a:gd name="connsiteX43" fmla="*/ 2255520 w 3222171"/>
              <a:gd name="connsiteY43" fmla="*/ 1105988 h 5146766"/>
              <a:gd name="connsiteX44" fmla="*/ 2534194 w 3222171"/>
              <a:gd name="connsiteY44" fmla="*/ 931817 h 5146766"/>
              <a:gd name="connsiteX45" fmla="*/ 2629988 w 3222171"/>
              <a:gd name="connsiteY45" fmla="*/ 748937 h 5146766"/>
              <a:gd name="connsiteX46" fmla="*/ 2778034 w 3222171"/>
              <a:gd name="connsiteY46" fmla="*/ 566057 h 5146766"/>
              <a:gd name="connsiteX47" fmla="*/ 2908662 w 3222171"/>
              <a:gd name="connsiteY47" fmla="*/ 409303 h 5146766"/>
              <a:gd name="connsiteX48" fmla="*/ 2934788 w 3222171"/>
              <a:gd name="connsiteY48" fmla="*/ 278674 h 5146766"/>
              <a:gd name="connsiteX49" fmla="*/ 2978331 w 3222171"/>
              <a:gd name="connsiteY49" fmla="*/ 87086 h 5146766"/>
              <a:gd name="connsiteX50" fmla="*/ 2943497 w 3222171"/>
              <a:gd name="connsiteY50" fmla="*/ 0 h 5146766"/>
              <a:gd name="connsiteX51" fmla="*/ 3056708 w 3222171"/>
              <a:gd name="connsiteY51" fmla="*/ 69668 h 5146766"/>
              <a:gd name="connsiteX52" fmla="*/ 3117668 w 3222171"/>
              <a:gd name="connsiteY52" fmla="*/ 95794 h 5146766"/>
              <a:gd name="connsiteX53" fmla="*/ 3169920 w 3222171"/>
              <a:gd name="connsiteY53" fmla="*/ 243840 h 5146766"/>
              <a:gd name="connsiteX54" fmla="*/ 3161211 w 3222171"/>
              <a:gd name="connsiteY54" fmla="*/ 374468 h 5146766"/>
              <a:gd name="connsiteX55" fmla="*/ 3108960 w 3222171"/>
              <a:gd name="connsiteY55" fmla="*/ 461554 h 5146766"/>
              <a:gd name="connsiteX56" fmla="*/ 3222171 w 3222171"/>
              <a:gd name="connsiteY56" fmla="*/ 522514 h 5146766"/>
              <a:gd name="connsiteX57" fmla="*/ 3152502 w 3222171"/>
              <a:gd name="connsiteY57" fmla="*/ 627017 h 5146766"/>
              <a:gd name="connsiteX58" fmla="*/ 3117668 w 3222171"/>
              <a:gd name="connsiteY58" fmla="*/ 566057 h 5146766"/>
              <a:gd name="connsiteX59" fmla="*/ 2899954 w 3222171"/>
              <a:gd name="connsiteY59" fmla="*/ 914400 h 5146766"/>
              <a:gd name="connsiteX60" fmla="*/ 2690948 w 3222171"/>
              <a:gd name="connsiteY60" fmla="*/ 1088571 h 5146766"/>
              <a:gd name="connsiteX61" fmla="*/ 2499360 w 3222171"/>
              <a:gd name="connsiteY61" fmla="*/ 1271451 h 5146766"/>
              <a:gd name="connsiteX62" fmla="*/ 2412274 w 3222171"/>
              <a:gd name="connsiteY62" fmla="*/ 1358537 h 5146766"/>
              <a:gd name="connsiteX63" fmla="*/ 2455817 w 3222171"/>
              <a:gd name="connsiteY63" fmla="*/ 1489166 h 5146766"/>
              <a:gd name="connsiteX64" fmla="*/ 2368731 w 3222171"/>
              <a:gd name="connsiteY64" fmla="*/ 1584960 h 5146766"/>
              <a:gd name="connsiteX65" fmla="*/ 2420982 w 3222171"/>
              <a:gd name="connsiteY65" fmla="*/ 1802674 h 5146766"/>
              <a:gd name="connsiteX66" fmla="*/ 2386148 w 3222171"/>
              <a:gd name="connsiteY66" fmla="*/ 2055223 h 5146766"/>
              <a:gd name="connsiteX67" fmla="*/ 2377440 w 3222171"/>
              <a:gd name="connsiteY67" fmla="*/ 2386148 h 5146766"/>
              <a:gd name="connsiteX68" fmla="*/ 2387713 w 3222171"/>
              <a:gd name="connsiteY68" fmla="*/ 2744833 h 5146766"/>
              <a:gd name="connsiteX69" fmla="*/ 2278516 w 3222171"/>
              <a:gd name="connsiteY69" fmla="*/ 2764495 h 5146766"/>
              <a:gd name="connsiteX70" fmla="*/ 2325188 w 3222171"/>
              <a:gd name="connsiteY70" fmla="*/ 3013166 h 5146766"/>
              <a:gd name="connsiteX71" fmla="*/ 2264228 w 3222171"/>
              <a:gd name="connsiteY71" fmla="*/ 3274423 h 5146766"/>
              <a:gd name="connsiteX72" fmla="*/ 2159725 w 3222171"/>
              <a:gd name="connsiteY72" fmla="*/ 3692434 h 5146766"/>
              <a:gd name="connsiteX73" fmla="*/ 2114550 w 3222171"/>
              <a:gd name="connsiteY73" fmla="*/ 3899398 h 5146766"/>
              <a:gd name="connsiteX74" fmla="*/ 2037805 w 3222171"/>
              <a:gd name="connsiteY74" fmla="*/ 4066903 h 5146766"/>
              <a:gd name="connsiteX75" fmla="*/ 1953917 w 3222171"/>
              <a:gd name="connsiteY75" fmla="*/ 4361293 h 5146766"/>
              <a:gd name="connsiteX76" fmla="*/ 1961061 w 3222171"/>
              <a:gd name="connsiteY76" fmla="*/ 4401775 h 5146766"/>
              <a:gd name="connsiteX77" fmla="*/ 1933302 w 3222171"/>
              <a:gd name="connsiteY77" fmla="*/ 4471578 h 5146766"/>
              <a:gd name="connsiteX78" fmla="*/ 1947589 w 3222171"/>
              <a:gd name="connsiteY78" fmla="*/ 4547439 h 5146766"/>
              <a:gd name="connsiteX79" fmla="*/ 1872342 w 3222171"/>
              <a:gd name="connsiteY79" fmla="*/ 4920343 h 5146766"/>
              <a:gd name="connsiteX80" fmla="*/ 1837508 w 3222171"/>
              <a:gd name="connsiteY80" fmla="*/ 5146766 h 5146766"/>
              <a:gd name="connsiteX81" fmla="*/ 1444806 w 3222171"/>
              <a:gd name="connsiteY81" fmla="*/ 5100841 h 5146766"/>
              <a:gd name="connsiteX82" fmla="*/ 1519237 w 3222171"/>
              <a:gd name="connsiteY82" fmla="*/ 4656092 h 5146766"/>
              <a:gd name="connsiteX83" fmla="*/ 1575367 w 3222171"/>
              <a:gd name="connsiteY83" fmla="*/ 4575401 h 5146766"/>
              <a:gd name="connsiteX84" fmla="*/ 1627686 w 3222171"/>
              <a:gd name="connsiteY84" fmla="*/ 4406537 h 5146766"/>
              <a:gd name="connsiteX85" fmla="*/ 1615780 w 3222171"/>
              <a:gd name="connsiteY85" fmla="*/ 4354150 h 5146766"/>
              <a:gd name="connsiteX86" fmla="*/ 1646736 w 3222171"/>
              <a:gd name="connsiteY86" fmla="*/ 4294618 h 5146766"/>
              <a:gd name="connsiteX87" fmla="*/ 1649933 w 3222171"/>
              <a:gd name="connsiteY87" fmla="*/ 4194129 h 5146766"/>
              <a:gd name="connsiteX88" fmla="*/ 1715656 w 3222171"/>
              <a:gd name="connsiteY88" fmla="*/ 3926000 h 5146766"/>
              <a:gd name="connsiteX89" fmla="*/ 1757566 w 3222171"/>
              <a:gd name="connsiteY89" fmla="*/ 3718560 h 5146766"/>
              <a:gd name="connsiteX90" fmla="*/ 1766275 w 3222171"/>
              <a:gd name="connsiteY90" fmla="*/ 3500097 h 5146766"/>
              <a:gd name="connsiteX91" fmla="*/ 1605574 w 3222171"/>
              <a:gd name="connsiteY91" fmla="*/ 3755775 h 5146766"/>
              <a:gd name="connsiteX92" fmla="*/ 1454331 w 3222171"/>
              <a:gd name="connsiteY92" fmla="*/ 4032068 h 5146766"/>
              <a:gd name="connsiteX93" fmla="*/ 1332411 w 3222171"/>
              <a:gd name="connsiteY93" fmla="*/ 4171406 h 5146766"/>
              <a:gd name="connsiteX94" fmla="*/ 1224711 w 3222171"/>
              <a:gd name="connsiteY94" fmla="*/ 4342380 h 5146766"/>
              <a:gd name="connsiteX95" fmla="*/ 1099729 w 3222171"/>
              <a:gd name="connsiteY95" fmla="*/ 4528457 h 5146766"/>
              <a:gd name="connsiteX96" fmla="*/ 937395 w 3222171"/>
              <a:gd name="connsiteY96" fmla="*/ 4796042 h 5146766"/>
              <a:gd name="connsiteX97" fmla="*/ 771865 w 3222171"/>
              <a:gd name="connsiteY97" fmla="*/ 5020083 h 5146766"/>
              <a:gd name="connsiteX98" fmla="*/ 330925 w 3222171"/>
              <a:gd name="connsiteY98"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45325 w 3222171"/>
              <a:gd name="connsiteY7" fmla="*/ 3553097 h 5146766"/>
              <a:gd name="connsiteX8" fmla="*/ 1314994 w 3222171"/>
              <a:gd name="connsiteY8" fmla="*/ 3361508 h 5146766"/>
              <a:gd name="connsiteX9" fmla="*/ 1410788 w 3222171"/>
              <a:gd name="connsiteY9" fmla="*/ 3056708 h 5146766"/>
              <a:gd name="connsiteX10" fmla="*/ 1428205 w 3222171"/>
              <a:gd name="connsiteY10" fmla="*/ 2969623 h 5146766"/>
              <a:gd name="connsiteX11" fmla="*/ 1506582 w 3222171"/>
              <a:gd name="connsiteY11" fmla="*/ 2795451 h 5146766"/>
              <a:gd name="connsiteX12" fmla="*/ 1680754 w 3222171"/>
              <a:gd name="connsiteY12" fmla="*/ 2464526 h 5146766"/>
              <a:gd name="connsiteX13" fmla="*/ 1698171 w 3222171"/>
              <a:gd name="connsiteY13" fmla="*/ 2351314 h 5146766"/>
              <a:gd name="connsiteX14" fmla="*/ 1706880 w 3222171"/>
              <a:gd name="connsiteY14" fmla="*/ 2203268 h 5146766"/>
              <a:gd name="connsiteX15" fmla="*/ 1689462 w 3222171"/>
              <a:gd name="connsiteY15" fmla="*/ 1959428 h 5146766"/>
              <a:gd name="connsiteX16" fmla="*/ 1654628 w 3222171"/>
              <a:gd name="connsiteY16" fmla="*/ 1854926 h 5146766"/>
              <a:gd name="connsiteX17" fmla="*/ 1619794 w 3222171"/>
              <a:gd name="connsiteY17" fmla="*/ 1889760 h 5146766"/>
              <a:gd name="connsiteX18" fmla="*/ 1524000 w 3222171"/>
              <a:gd name="connsiteY18" fmla="*/ 1802674 h 5146766"/>
              <a:gd name="connsiteX19" fmla="*/ 1149531 w 3222171"/>
              <a:gd name="connsiteY19" fmla="*/ 1915886 h 5146766"/>
              <a:gd name="connsiteX20" fmla="*/ 635725 w 3222171"/>
              <a:gd name="connsiteY20" fmla="*/ 2055223 h 5146766"/>
              <a:gd name="connsiteX21" fmla="*/ 470262 w 3222171"/>
              <a:gd name="connsiteY21" fmla="*/ 2055223 h 5146766"/>
              <a:gd name="connsiteX22" fmla="*/ 348342 w 3222171"/>
              <a:gd name="connsiteY22" fmla="*/ 2133600 h 5146766"/>
              <a:gd name="connsiteX23" fmla="*/ 156754 w 3222171"/>
              <a:gd name="connsiteY23" fmla="*/ 2264228 h 5146766"/>
              <a:gd name="connsiteX24" fmla="*/ 52251 w 3222171"/>
              <a:gd name="connsiteY24" fmla="*/ 2159726 h 5146766"/>
              <a:gd name="connsiteX25" fmla="*/ 0 w 3222171"/>
              <a:gd name="connsiteY25" fmla="*/ 2037806 h 5146766"/>
              <a:gd name="connsiteX26" fmla="*/ 26125 w 3222171"/>
              <a:gd name="connsiteY26" fmla="*/ 1933303 h 5146766"/>
              <a:gd name="connsiteX27" fmla="*/ 278674 w 3222171"/>
              <a:gd name="connsiteY27" fmla="*/ 1872343 h 5146766"/>
              <a:gd name="connsiteX28" fmla="*/ 182880 w 3222171"/>
              <a:gd name="connsiteY28" fmla="*/ 1706880 h 5146766"/>
              <a:gd name="connsiteX29" fmla="*/ 461554 w 3222171"/>
              <a:gd name="connsiteY29" fmla="*/ 1881051 h 5146766"/>
              <a:gd name="connsiteX30" fmla="*/ 783771 w 3222171"/>
              <a:gd name="connsiteY30" fmla="*/ 1793966 h 5146766"/>
              <a:gd name="connsiteX31" fmla="*/ 1071154 w 3222171"/>
              <a:gd name="connsiteY31" fmla="*/ 1724297 h 5146766"/>
              <a:gd name="connsiteX32" fmla="*/ 1358537 w 3222171"/>
              <a:gd name="connsiteY32" fmla="*/ 1602377 h 5146766"/>
              <a:gd name="connsiteX33" fmla="*/ 1332411 w 3222171"/>
              <a:gd name="connsiteY33" fmla="*/ 1341120 h 5146766"/>
              <a:gd name="connsiteX34" fmla="*/ 1410788 w 3222171"/>
              <a:gd name="connsiteY34" fmla="*/ 1079863 h 5146766"/>
              <a:gd name="connsiteX35" fmla="*/ 1558834 w 3222171"/>
              <a:gd name="connsiteY35" fmla="*/ 870857 h 5146766"/>
              <a:gd name="connsiteX36" fmla="*/ 1724297 w 3222171"/>
              <a:gd name="connsiteY36" fmla="*/ 818606 h 5146766"/>
              <a:gd name="connsiteX37" fmla="*/ 1776548 w 3222171"/>
              <a:gd name="connsiteY37" fmla="*/ 757646 h 5146766"/>
              <a:gd name="connsiteX38" fmla="*/ 1820091 w 3222171"/>
              <a:gd name="connsiteY38" fmla="*/ 870857 h 5146766"/>
              <a:gd name="connsiteX39" fmla="*/ 1942011 w 3222171"/>
              <a:gd name="connsiteY39" fmla="*/ 923108 h 5146766"/>
              <a:gd name="connsiteX40" fmla="*/ 1985554 w 3222171"/>
              <a:gd name="connsiteY40" fmla="*/ 1036320 h 5146766"/>
              <a:gd name="connsiteX41" fmla="*/ 2046514 w 3222171"/>
              <a:gd name="connsiteY41" fmla="*/ 1166948 h 5146766"/>
              <a:gd name="connsiteX42" fmla="*/ 2037805 w 3222171"/>
              <a:gd name="connsiteY42" fmla="*/ 1254034 h 5146766"/>
              <a:gd name="connsiteX43" fmla="*/ 2255520 w 3222171"/>
              <a:gd name="connsiteY43" fmla="*/ 1105988 h 5146766"/>
              <a:gd name="connsiteX44" fmla="*/ 2534194 w 3222171"/>
              <a:gd name="connsiteY44" fmla="*/ 931817 h 5146766"/>
              <a:gd name="connsiteX45" fmla="*/ 2629988 w 3222171"/>
              <a:gd name="connsiteY45" fmla="*/ 748937 h 5146766"/>
              <a:gd name="connsiteX46" fmla="*/ 2778034 w 3222171"/>
              <a:gd name="connsiteY46" fmla="*/ 566057 h 5146766"/>
              <a:gd name="connsiteX47" fmla="*/ 2908662 w 3222171"/>
              <a:gd name="connsiteY47" fmla="*/ 409303 h 5146766"/>
              <a:gd name="connsiteX48" fmla="*/ 2934788 w 3222171"/>
              <a:gd name="connsiteY48" fmla="*/ 278674 h 5146766"/>
              <a:gd name="connsiteX49" fmla="*/ 2978331 w 3222171"/>
              <a:gd name="connsiteY49" fmla="*/ 87086 h 5146766"/>
              <a:gd name="connsiteX50" fmla="*/ 2943497 w 3222171"/>
              <a:gd name="connsiteY50" fmla="*/ 0 h 5146766"/>
              <a:gd name="connsiteX51" fmla="*/ 3056708 w 3222171"/>
              <a:gd name="connsiteY51" fmla="*/ 69668 h 5146766"/>
              <a:gd name="connsiteX52" fmla="*/ 3117668 w 3222171"/>
              <a:gd name="connsiteY52" fmla="*/ 95794 h 5146766"/>
              <a:gd name="connsiteX53" fmla="*/ 3169920 w 3222171"/>
              <a:gd name="connsiteY53" fmla="*/ 243840 h 5146766"/>
              <a:gd name="connsiteX54" fmla="*/ 3161211 w 3222171"/>
              <a:gd name="connsiteY54" fmla="*/ 374468 h 5146766"/>
              <a:gd name="connsiteX55" fmla="*/ 3108960 w 3222171"/>
              <a:gd name="connsiteY55" fmla="*/ 461554 h 5146766"/>
              <a:gd name="connsiteX56" fmla="*/ 3222171 w 3222171"/>
              <a:gd name="connsiteY56" fmla="*/ 522514 h 5146766"/>
              <a:gd name="connsiteX57" fmla="*/ 3152502 w 3222171"/>
              <a:gd name="connsiteY57" fmla="*/ 627017 h 5146766"/>
              <a:gd name="connsiteX58" fmla="*/ 3117668 w 3222171"/>
              <a:gd name="connsiteY58" fmla="*/ 566057 h 5146766"/>
              <a:gd name="connsiteX59" fmla="*/ 2899954 w 3222171"/>
              <a:gd name="connsiteY59" fmla="*/ 914400 h 5146766"/>
              <a:gd name="connsiteX60" fmla="*/ 2690948 w 3222171"/>
              <a:gd name="connsiteY60" fmla="*/ 1088571 h 5146766"/>
              <a:gd name="connsiteX61" fmla="*/ 2499360 w 3222171"/>
              <a:gd name="connsiteY61" fmla="*/ 1271451 h 5146766"/>
              <a:gd name="connsiteX62" fmla="*/ 2412274 w 3222171"/>
              <a:gd name="connsiteY62" fmla="*/ 1358537 h 5146766"/>
              <a:gd name="connsiteX63" fmla="*/ 2455817 w 3222171"/>
              <a:gd name="connsiteY63" fmla="*/ 1489166 h 5146766"/>
              <a:gd name="connsiteX64" fmla="*/ 2368731 w 3222171"/>
              <a:gd name="connsiteY64" fmla="*/ 1584960 h 5146766"/>
              <a:gd name="connsiteX65" fmla="*/ 2420982 w 3222171"/>
              <a:gd name="connsiteY65" fmla="*/ 1802674 h 5146766"/>
              <a:gd name="connsiteX66" fmla="*/ 2386148 w 3222171"/>
              <a:gd name="connsiteY66" fmla="*/ 2055223 h 5146766"/>
              <a:gd name="connsiteX67" fmla="*/ 2377440 w 3222171"/>
              <a:gd name="connsiteY67" fmla="*/ 2386148 h 5146766"/>
              <a:gd name="connsiteX68" fmla="*/ 2387713 w 3222171"/>
              <a:gd name="connsiteY68" fmla="*/ 2744833 h 5146766"/>
              <a:gd name="connsiteX69" fmla="*/ 2278516 w 3222171"/>
              <a:gd name="connsiteY69" fmla="*/ 2764495 h 5146766"/>
              <a:gd name="connsiteX70" fmla="*/ 2325188 w 3222171"/>
              <a:gd name="connsiteY70" fmla="*/ 3013166 h 5146766"/>
              <a:gd name="connsiteX71" fmla="*/ 2264228 w 3222171"/>
              <a:gd name="connsiteY71" fmla="*/ 3274423 h 5146766"/>
              <a:gd name="connsiteX72" fmla="*/ 2159725 w 3222171"/>
              <a:gd name="connsiteY72" fmla="*/ 3692434 h 5146766"/>
              <a:gd name="connsiteX73" fmla="*/ 2114550 w 3222171"/>
              <a:gd name="connsiteY73" fmla="*/ 3899398 h 5146766"/>
              <a:gd name="connsiteX74" fmla="*/ 2037805 w 3222171"/>
              <a:gd name="connsiteY74" fmla="*/ 4066903 h 5146766"/>
              <a:gd name="connsiteX75" fmla="*/ 1953917 w 3222171"/>
              <a:gd name="connsiteY75" fmla="*/ 4361293 h 5146766"/>
              <a:gd name="connsiteX76" fmla="*/ 1961061 w 3222171"/>
              <a:gd name="connsiteY76" fmla="*/ 4401775 h 5146766"/>
              <a:gd name="connsiteX77" fmla="*/ 1933302 w 3222171"/>
              <a:gd name="connsiteY77" fmla="*/ 4471578 h 5146766"/>
              <a:gd name="connsiteX78" fmla="*/ 1947589 w 3222171"/>
              <a:gd name="connsiteY78" fmla="*/ 4547439 h 5146766"/>
              <a:gd name="connsiteX79" fmla="*/ 1872342 w 3222171"/>
              <a:gd name="connsiteY79" fmla="*/ 4920343 h 5146766"/>
              <a:gd name="connsiteX80" fmla="*/ 1837508 w 3222171"/>
              <a:gd name="connsiteY80" fmla="*/ 5146766 h 5146766"/>
              <a:gd name="connsiteX81" fmla="*/ 1444806 w 3222171"/>
              <a:gd name="connsiteY81" fmla="*/ 5100841 h 5146766"/>
              <a:gd name="connsiteX82" fmla="*/ 1519237 w 3222171"/>
              <a:gd name="connsiteY82" fmla="*/ 4656092 h 5146766"/>
              <a:gd name="connsiteX83" fmla="*/ 1575367 w 3222171"/>
              <a:gd name="connsiteY83" fmla="*/ 4575401 h 5146766"/>
              <a:gd name="connsiteX84" fmla="*/ 1627686 w 3222171"/>
              <a:gd name="connsiteY84" fmla="*/ 4406537 h 5146766"/>
              <a:gd name="connsiteX85" fmla="*/ 1615780 w 3222171"/>
              <a:gd name="connsiteY85" fmla="*/ 4354150 h 5146766"/>
              <a:gd name="connsiteX86" fmla="*/ 1646736 w 3222171"/>
              <a:gd name="connsiteY86" fmla="*/ 4294618 h 5146766"/>
              <a:gd name="connsiteX87" fmla="*/ 1649933 w 3222171"/>
              <a:gd name="connsiteY87" fmla="*/ 4194129 h 5146766"/>
              <a:gd name="connsiteX88" fmla="*/ 1715656 w 3222171"/>
              <a:gd name="connsiteY88" fmla="*/ 3926000 h 5146766"/>
              <a:gd name="connsiteX89" fmla="*/ 1757566 w 3222171"/>
              <a:gd name="connsiteY89" fmla="*/ 3718560 h 5146766"/>
              <a:gd name="connsiteX90" fmla="*/ 1766275 w 3222171"/>
              <a:gd name="connsiteY90" fmla="*/ 3500097 h 5146766"/>
              <a:gd name="connsiteX91" fmla="*/ 1605574 w 3222171"/>
              <a:gd name="connsiteY91" fmla="*/ 3755775 h 5146766"/>
              <a:gd name="connsiteX92" fmla="*/ 1454331 w 3222171"/>
              <a:gd name="connsiteY92" fmla="*/ 4032068 h 5146766"/>
              <a:gd name="connsiteX93" fmla="*/ 1332411 w 3222171"/>
              <a:gd name="connsiteY93" fmla="*/ 4171406 h 5146766"/>
              <a:gd name="connsiteX94" fmla="*/ 1224711 w 3222171"/>
              <a:gd name="connsiteY94" fmla="*/ 4342380 h 5146766"/>
              <a:gd name="connsiteX95" fmla="*/ 1099729 w 3222171"/>
              <a:gd name="connsiteY95" fmla="*/ 4528457 h 5146766"/>
              <a:gd name="connsiteX96" fmla="*/ 937395 w 3222171"/>
              <a:gd name="connsiteY96" fmla="*/ 4796042 h 5146766"/>
              <a:gd name="connsiteX97" fmla="*/ 771865 w 3222171"/>
              <a:gd name="connsiteY97" fmla="*/ 5020083 h 5146766"/>
              <a:gd name="connsiteX98" fmla="*/ 330925 w 3222171"/>
              <a:gd name="connsiteY98"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314994 w 3222171"/>
              <a:gd name="connsiteY8" fmla="*/ 3361508 h 5146766"/>
              <a:gd name="connsiteX9" fmla="*/ 1410788 w 3222171"/>
              <a:gd name="connsiteY9" fmla="*/ 3056708 h 5146766"/>
              <a:gd name="connsiteX10" fmla="*/ 1428205 w 3222171"/>
              <a:gd name="connsiteY10" fmla="*/ 2969623 h 5146766"/>
              <a:gd name="connsiteX11" fmla="*/ 1506582 w 3222171"/>
              <a:gd name="connsiteY11" fmla="*/ 2795451 h 5146766"/>
              <a:gd name="connsiteX12" fmla="*/ 1680754 w 3222171"/>
              <a:gd name="connsiteY12" fmla="*/ 2464526 h 5146766"/>
              <a:gd name="connsiteX13" fmla="*/ 1698171 w 3222171"/>
              <a:gd name="connsiteY13" fmla="*/ 2351314 h 5146766"/>
              <a:gd name="connsiteX14" fmla="*/ 1706880 w 3222171"/>
              <a:gd name="connsiteY14" fmla="*/ 2203268 h 5146766"/>
              <a:gd name="connsiteX15" fmla="*/ 1689462 w 3222171"/>
              <a:gd name="connsiteY15" fmla="*/ 1959428 h 5146766"/>
              <a:gd name="connsiteX16" fmla="*/ 1654628 w 3222171"/>
              <a:gd name="connsiteY16" fmla="*/ 1854926 h 5146766"/>
              <a:gd name="connsiteX17" fmla="*/ 1619794 w 3222171"/>
              <a:gd name="connsiteY17" fmla="*/ 1889760 h 5146766"/>
              <a:gd name="connsiteX18" fmla="*/ 1524000 w 3222171"/>
              <a:gd name="connsiteY18" fmla="*/ 1802674 h 5146766"/>
              <a:gd name="connsiteX19" fmla="*/ 1149531 w 3222171"/>
              <a:gd name="connsiteY19" fmla="*/ 1915886 h 5146766"/>
              <a:gd name="connsiteX20" fmla="*/ 635725 w 3222171"/>
              <a:gd name="connsiteY20" fmla="*/ 2055223 h 5146766"/>
              <a:gd name="connsiteX21" fmla="*/ 470262 w 3222171"/>
              <a:gd name="connsiteY21" fmla="*/ 2055223 h 5146766"/>
              <a:gd name="connsiteX22" fmla="*/ 348342 w 3222171"/>
              <a:gd name="connsiteY22" fmla="*/ 2133600 h 5146766"/>
              <a:gd name="connsiteX23" fmla="*/ 156754 w 3222171"/>
              <a:gd name="connsiteY23" fmla="*/ 2264228 h 5146766"/>
              <a:gd name="connsiteX24" fmla="*/ 52251 w 3222171"/>
              <a:gd name="connsiteY24" fmla="*/ 2159726 h 5146766"/>
              <a:gd name="connsiteX25" fmla="*/ 0 w 3222171"/>
              <a:gd name="connsiteY25" fmla="*/ 2037806 h 5146766"/>
              <a:gd name="connsiteX26" fmla="*/ 26125 w 3222171"/>
              <a:gd name="connsiteY26" fmla="*/ 1933303 h 5146766"/>
              <a:gd name="connsiteX27" fmla="*/ 278674 w 3222171"/>
              <a:gd name="connsiteY27" fmla="*/ 1872343 h 5146766"/>
              <a:gd name="connsiteX28" fmla="*/ 182880 w 3222171"/>
              <a:gd name="connsiteY28" fmla="*/ 1706880 h 5146766"/>
              <a:gd name="connsiteX29" fmla="*/ 461554 w 3222171"/>
              <a:gd name="connsiteY29" fmla="*/ 1881051 h 5146766"/>
              <a:gd name="connsiteX30" fmla="*/ 783771 w 3222171"/>
              <a:gd name="connsiteY30" fmla="*/ 1793966 h 5146766"/>
              <a:gd name="connsiteX31" fmla="*/ 1071154 w 3222171"/>
              <a:gd name="connsiteY31" fmla="*/ 1724297 h 5146766"/>
              <a:gd name="connsiteX32" fmla="*/ 1358537 w 3222171"/>
              <a:gd name="connsiteY32" fmla="*/ 1602377 h 5146766"/>
              <a:gd name="connsiteX33" fmla="*/ 1332411 w 3222171"/>
              <a:gd name="connsiteY33" fmla="*/ 1341120 h 5146766"/>
              <a:gd name="connsiteX34" fmla="*/ 1410788 w 3222171"/>
              <a:gd name="connsiteY34" fmla="*/ 1079863 h 5146766"/>
              <a:gd name="connsiteX35" fmla="*/ 1558834 w 3222171"/>
              <a:gd name="connsiteY35" fmla="*/ 870857 h 5146766"/>
              <a:gd name="connsiteX36" fmla="*/ 1724297 w 3222171"/>
              <a:gd name="connsiteY36" fmla="*/ 818606 h 5146766"/>
              <a:gd name="connsiteX37" fmla="*/ 1776548 w 3222171"/>
              <a:gd name="connsiteY37" fmla="*/ 757646 h 5146766"/>
              <a:gd name="connsiteX38" fmla="*/ 1820091 w 3222171"/>
              <a:gd name="connsiteY38" fmla="*/ 870857 h 5146766"/>
              <a:gd name="connsiteX39" fmla="*/ 1942011 w 3222171"/>
              <a:gd name="connsiteY39" fmla="*/ 923108 h 5146766"/>
              <a:gd name="connsiteX40" fmla="*/ 1985554 w 3222171"/>
              <a:gd name="connsiteY40" fmla="*/ 1036320 h 5146766"/>
              <a:gd name="connsiteX41" fmla="*/ 2046514 w 3222171"/>
              <a:gd name="connsiteY41" fmla="*/ 1166948 h 5146766"/>
              <a:gd name="connsiteX42" fmla="*/ 2037805 w 3222171"/>
              <a:gd name="connsiteY42" fmla="*/ 1254034 h 5146766"/>
              <a:gd name="connsiteX43" fmla="*/ 2255520 w 3222171"/>
              <a:gd name="connsiteY43" fmla="*/ 1105988 h 5146766"/>
              <a:gd name="connsiteX44" fmla="*/ 2534194 w 3222171"/>
              <a:gd name="connsiteY44" fmla="*/ 931817 h 5146766"/>
              <a:gd name="connsiteX45" fmla="*/ 2629988 w 3222171"/>
              <a:gd name="connsiteY45" fmla="*/ 748937 h 5146766"/>
              <a:gd name="connsiteX46" fmla="*/ 2778034 w 3222171"/>
              <a:gd name="connsiteY46" fmla="*/ 566057 h 5146766"/>
              <a:gd name="connsiteX47" fmla="*/ 2908662 w 3222171"/>
              <a:gd name="connsiteY47" fmla="*/ 409303 h 5146766"/>
              <a:gd name="connsiteX48" fmla="*/ 2934788 w 3222171"/>
              <a:gd name="connsiteY48" fmla="*/ 278674 h 5146766"/>
              <a:gd name="connsiteX49" fmla="*/ 2978331 w 3222171"/>
              <a:gd name="connsiteY49" fmla="*/ 87086 h 5146766"/>
              <a:gd name="connsiteX50" fmla="*/ 2943497 w 3222171"/>
              <a:gd name="connsiteY50" fmla="*/ 0 h 5146766"/>
              <a:gd name="connsiteX51" fmla="*/ 3056708 w 3222171"/>
              <a:gd name="connsiteY51" fmla="*/ 69668 h 5146766"/>
              <a:gd name="connsiteX52" fmla="*/ 3117668 w 3222171"/>
              <a:gd name="connsiteY52" fmla="*/ 95794 h 5146766"/>
              <a:gd name="connsiteX53" fmla="*/ 3169920 w 3222171"/>
              <a:gd name="connsiteY53" fmla="*/ 243840 h 5146766"/>
              <a:gd name="connsiteX54" fmla="*/ 3161211 w 3222171"/>
              <a:gd name="connsiteY54" fmla="*/ 374468 h 5146766"/>
              <a:gd name="connsiteX55" fmla="*/ 3108960 w 3222171"/>
              <a:gd name="connsiteY55" fmla="*/ 461554 h 5146766"/>
              <a:gd name="connsiteX56" fmla="*/ 3222171 w 3222171"/>
              <a:gd name="connsiteY56" fmla="*/ 522514 h 5146766"/>
              <a:gd name="connsiteX57" fmla="*/ 3152502 w 3222171"/>
              <a:gd name="connsiteY57" fmla="*/ 627017 h 5146766"/>
              <a:gd name="connsiteX58" fmla="*/ 3117668 w 3222171"/>
              <a:gd name="connsiteY58" fmla="*/ 566057 h 5146766"/>
              <a:gd name="connsiteX59" fmla="*/ 2899954 w 3222171"/>
              <a:gd name="connsiteY59" fmla="*/ 914400 h 5146766"/>
              <a:gd name="connsiteX60" fmla="*/ 2690948 w 3222171"/>
              <a:gd name="connsiteY60" fmla="*/ 1088571 h 5146766"/>
              <a:gd name="connsiteX61" fmla="*/ 2499360 w 3222171"/>
              <a:gd name="connsiteY61" fmla="*/ 1271451 h 5146766"/>
              <a:gd name="connsiteX62" fmla="*/ 2412274 w 3222171"/>
              <a:gd name="connsiteY62" fmla="*/ 1358537 h 5146766"/>
              <a:gd name="connsiteX63" fmla="*/ 2455817 w 3222171"/>
              <a:gd name="connsiteY63" fmla="*/ 1489166 h 5146766"/>
              <a:gd name="connsiteX64" fmla="*/ 2368731 w 3222171"/>
              <a:gd name="connsiteY64" fmla="*/ 1584960 h 5146766"/>
              <a:gd name="connsiteX65" fmla="*/ 2420982 w 3222171"/>
              <a:gd name="connsiteY65" fmla="*/ 1802674 h 5146766"/>
              <a:gd name="connsiteX66" fmla="*/ 2386148 w 3222171"/>
              <a:gd name="connsiteY66" fmla="*/ 2055223 h 5146766"/>
              <a:gd name="connsiteX67" fmla="*/ 2377440 w 3222171"/>
              <a:gd name="connsiteY67" fmla="*/ 2386148 h 5146766"/>
              <a:gd name="connsiteX68" fmla="*/ 2387713 w 3222171"/>
              <a:gd name="connsiteY68" fmla="*/ 2744833 h 5146766"/>
              <a:gd name="connsiteX69" fmla="*/ 2278516 w 3222171"/>
              <a:gd name="connsiteY69" fmla="*/ 2764495 h 5146766"/>
              <a:gd name="connsiteX70" fmla="*/ 2325188 w 3222171"/>
              <a:gd name="connsiteY70" fmla="*/ 3013166 h 5146766"/>
              <a:gd name="connsiteX71" fmla="*/ 2264228 w 3222171"/>
              <a:gd name="connsiteY71" fmla="*/ 3274423 h 5146766"/>
              <a:gd name="connsiteX72" fmla="*/ 2159725 w 3222171"/>
              <a:gd name="connsiteY72" fmla="*/ 3692434 h 5146766"/>
              <a:gd name="connsiteX73" fmla="*/ 2114550 w 3222171"/>
              <a:gd name="connsiteY73" fmla="*/ 3899398 h 5146766"/>
              <a:gd name="connsiteX74" fmla="*/ 2037805 w 3222171"/>
              <a:gd name="connsiteY74" fmla="*/ 4066903 h 5146766"/>
              <a:gd name="connsiteX75" fmla="*/ 1953917 w 3222171"/>
              <a:gd name="connsiteY75" fmla="*/ 4361293 h 5146766"/>
              <a:gd name="connsiteX76" fmla="*/ 1961061 w 3222171"/>
              <a:gd name="connsiteY76" fmla="*/ 4401775 h 5146766"/>
              <a:gd name="connsiteX77" fmla="*/ 1933302 w 3222171"/>
              <a:gd name="connsiteY77" fmla="*/ 4471578 h 5146766"/>
              <a:gd name="connsiteX78" fmla="*/ 1947589 w 3222171"/>
              <a:gd name="connsiteY78" fmla="*/ 4547439 h 5146766"/>
              <a:gd name="connsiteX79" fmla="*/ 1872342 w 3222171"/>
              <a:gd name="connsiteY79" fmla="*/ 4920343 h 5146766"/>
              <a:gd name="connsiteX80" fmla="*/ 1837508 w 3222171"/>
              <a:gd name="connsiteY80" fmla="*/ 5146766 h 5146766"/>
              <a:gd name="connsiteX81" fmla="*/ 1444806 w 3222171"/>
              <a:gd name="connsiteY81" fmla="*/ 5100841 h 5146766"/>
              <a:gd name="connsiteX82" fmla="*/ 1519237 w 3222171"/>
              <a:gd name="connsiteY82" fmla="*/ 4656092 h 5146766"/>
              <a:gd name="connsiteX83" fmla="*/ 1575367 w 3222171"/>
              <a:gd name="connsiteY83" fmla="*/ 4575401 h 5146766"/>
              <a:gd name="connsiteX84" fmla="*/ 1627686 w 3222171"/>
              <a:gd name="connsiteY84" fmla="*/ 4406537 h 5146766"/>
              <a:gd name="connsiteX85" fmla="*/ 1615780 w 3222171"/>
              <a:gd name="connsiteY85" fmla="*/ 4354150 h 5146766"/>
              <a:gd name="connsiteX86" fmla="*/ 1646736 w 3222171"/>
              <a:gd name="connsiteY86" fmla="*/ 4294618 h 5146766"/>
              <a:gd name="connsiteX87" fmla="*/ 1649933 w 3222171"/>
              <a:gd name="connsiteY87" fmla="*/ 4194129 h 5146766"/>
              <a:gd name="connsiteX88" fmla="*/ 1715656 w 3222171"/>
              <a:gd name="connsiteY88" fmla="*/ 3926000 h 5146766"/>
              <a:gd name="connsiteX89" fmla="*/ 1757566 w 3222171"/>
              <a:gd name="connsiteY89" fmla="*/ 3718560 h 5146766"/>
              <a:gd name="connsiteX90" fmla="*/ 1766275 w 3222171"/>
              <a:gd name="connsiteY90" fmla="*/ 3500097 h 5146766"/>
              <a:gd name="connsiteX91" fmla="*/ 1605574 w 3222171"/>
              <a:gd name="connsiteY91" fmla="*/ 3755775 h 5146766"/>
              <a:gd name="connsiteX92" fmla="*/ 1454331 w 3222171"/>
              <a:gd name="connsiteY92" fmla="*/ 4032068 h 5146766"/>
              <a:gd name="connsiteX93" fmla="*/ 1332411 w 3222171"/>
              <a:gd name="connsiteY93" fmla="*/ 4171406 h 5146766"/>
              <a:gd name="connsiteX94" fmla="*/ 1224711 w 3222171"/>
              <a:gd name="connsiteY94" fmla="*/ 4342380 h 5146766"/>
              <a:gd name="connsiteX95" fmla="*/ 1099729 w 3222171"/>
              <a:gd name="connsiteY95" fmla="*/ 4528457 h 5146766"/>
              <a:gd name="connsiteX96" fmla="*/ 937395 w 3222171"/>
              <a:gd name="connsiteY96" fmla="*/ 4796042 h 5146766"/>
              <a:gd name="connsiteX97" fmla="*/ 771865 w 3222171"/>
              <a:gd name="connsiteY97" fmla="*/ 5020083 h 5146766"/>
              <a:gd name="connsiteX98" fmla="*/ 330925 w 3222171"/>
              <a:gd name="connsiteY98"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326901 w 3222171"/>
              <a:gd name="connsiteY8" fmla="*/ 3356745 h 5146766"/>
              <a:gd name="connsiteX9" fmla="*/ 1410788 w 3222171"/>
              <a:gd name="connsiteY9" fmla="*/ 3056708 h 5146766"/>
              <a:gd name="connsiteX10" fmla="*/ 1428205 w 3222171"/>
              <a:gd name="connsiteY10" fmla="*/ 2969623 h 5146766"/>
              <a:gd name="connsiteX11" fmla="*/ 1506582 w 3222171"/>
              <a:gd name="connsiteY11" fmla="*/ 2795451 h 5146766"/>
              <a:gd name="connsiteX12" fmla="*/ 1680754 w 3222171"/>
              <a:gd name="connsiteY12" fmla="*/ 2464526 h 5146766"/>
              <a:gd name="connsiteX13" fmla="*/ 1698171 w 3222171"/>
              <a:gd name="connsiteY13" fmla="*/ 2351314 h 5146766"/>
              <a:gd name="connsiteX14" fmla="*/ 1706880 w 3222171"/>
              <a:gd name="connsiteY14" fmla="*/ 2203268 h 5146766"/>
              <a:gd name="connsiteX15" fmla="*/ 1689462 w 3222171"/>
              <a:gd name="connsiteY15" fmla="*/ 1959428 h 5146766"/>
              <a:gd name="connsiteX16" fmla="*/ 1654628 w 3222171"/>
              <a:gd name="connsiteY16" fmla="*/ 1854926 h 5146766"/>
              <a:gd name="connsiteX17" fmla="*/ 1619794 w 3222171"/>
              <a:gd name="connsiteY17" fmla="*/ 1889760 h 5146766"/>
              <a:gd name="connsiteX18" fmla="*/ 1524000 w 3222171"/>
              <a:gd name="connsiteY18" fmla="*/ 1802674 h 5146766"/>
              <a:gd name="connsiteX19" fmla="*/ 1149531 w 3222171"/>
              <a:gd name="connsiteY19" fmla="*/ 1915886 h 5146766"/>
              <a:gd name="connsiteX20" fmla="*/ 635725 w 3222171"/>
              <a:gd name="connsiteY20" fmla="*/ 2055223 h 5146766"/>
              <a:gd name="connsiteX21" fmla="*/ 470262 w 3222171"/>
              <a:gd name="connsiteY21" fmla="*/ 2055223 h 5146766"/>
              <a:gd name="connsiteX22" fmla="*/ 348342 w 3222171"/>
              <a:gd name="connsiteY22" fmla="*/ 2133600 h 5146766"/>
              <a:gd name="connsiteX23" fmla="*/ 156754 w 3222171"/>
              <a:gd name="connsiteY23" fmla="*/ 2264228 h 5146766"/>
              <a:gd name="connsiteX24" fmla="*/ 52251 w 3222171"/>
              <a:gd name="connsiteY24" fmla="*/ 2159726 h 5146766"/>
              <a:gd name="connsiteX25" fmla="*/ 0 w 3222171"/>
              <a:gd name="connsiteY25" fmla="*/ 2037806 h 5146766"/>
              <a:gd name="connsiteX26" fmla="*/ 26125 w 3222171"/>
              <a:gd name="connsiteY26" fmla="*/ 1933303 h 5146766"/>
              <a:gd name="connsiteX27" fmla="*/ 278674 w 3222171"/>
              <a:gd name="connsiteY27" fmla="*/ 1872343 h 5146766"/>
              <a:gd name="connsiteX28" fmla="*/ 182880 w 3222171"/>
              <a:gd name="connsiteY28" fmla="*/ 1706880 h 5146766"/>
              <a:gd name="connsiteX29" fmla="*/ 461554 w 3222171"/>
              <a:gd name="connsiteY29" fmla="*/ 1881051 h 5146766"/>
              <a:gd name="connsiteX30" fmla="*/ 783771 w 3222171"/>
              <a:gd name="connsiteY30" fmla="*/ 1793966 h 5146766"/>
              <a:gd name="connsiteX31" fmla="*/ 1071154 w 3222171"/>
              <a:gd name="connsiteY31" fmla="*/ 1724297 h 5146766"/>
              <a:gd name="connsiteX32" fmla="*/ 1358537 w 3222171"/>
              <a:gd name="connsiteY32" fmla="*/ 1602377 h 5146766"/>
              <a:gd name="connsiteX33" fmla="*/ 1332411 w 3222171"/>
              <a:gd name="connsiteY33" fmla="*/ 1341120 h 5146766"/>
              <a:gd name="connsiteX34" fmla="*/ 1410788 w 3222171"/>
              <a:gd name="connsiteY34" fmla="*/ 1079863 h 5146766"/>
              <a:gd name="connsiteX35" fmla="*/ 1558834 w 3222171"/>
              <a:gd name="connsiteY35" fmla="*/ 870857 h 5146766"/>
              <a:gd name="connsiteX36" fmla="*/ 1724297 w 3222171"/>
              <a:gd name="connsiteY36" fmla="*/ 818606 h 5146766"/>
              <a:gd name="connsiteX37" fmla="*/ 1776548 w 3222171"/>
              <a:gd name="connsiteY37" fmla="*/ 757646 h 5146766"/>
              <a:gd name="connsiteX38" fmla="*/ 1820091 w 3222171"/>
              <a:gd name="connsiteY38" fmla="*/ 870857 h 5146766"/>
              <a:gd name="connsiteX39" fmla="*/ 1942011 w 3222171"/>
              <a:gd name="connsiteY39" fmla="*/ 923108 h 5146766"/>
              <a:gd name="connsiteX40" fmla="*/ 1985554 w 3222171"/>
              <a:gd name="connsiteY40" fmla="*/ 1036320 h 5146766"/>
              <a:gd name="connsiteX41" fmla="*/ 2046514 w 3222171"/>
              <a:gd name="connsiteY41" fmla="*/ 1166948 h 5146766"/>
              <a:gd name="connsiteX42" fmla="*/ 2037805 w 3222171"/>
              <a:gd name="connsiteY42" fmla="*/ 1254034 h 5146766"/>
              <a:gd name="connsiteX43" fmla="*/ 2255520 w 3222171"/>
              <a:gd name="connsiteY43" fmla="*/ 1105988 h 5146766"/>
              <a:gd name="connsiteX44" fmla="*/ 2534194 w 3222171"/>
              <a:gd name="connsiteY44" fmla="*/ 931817 h 5146766"/>
              <a:gd name="connsiteX45" fmla="*/ 2629988 w 3222171"/>
              <a:gd name="connsiteY45" fmla="*/ 748937 h 5146766"/>
              <a:gd name="connsiteX46" fmla="*/ 2778034 w 3222171"/>
              <a:gd name="connsiteY46" fmla="*/ 566057 h 5146766"/>
              <a:gd name="connsiteX47" fmla="*/ 2908662 w 3222171"/>
              <a:gd name="connsiteY47" fmla="*/ 409303 h 5146766"/>
              <a:gd name="connsiteX48" fmla="*/ 2934788 w 3222171"/>
              <a:gd name="connsiteY48" fmla="*/ 278674 h 5146766"/>
              <a:gd name="connsiteX49" fmla="*/ 2978331 w 3222171"/>
              <a:gd name="connsiteY49" fmla="*/ 87086 h 5146766"/>
              <a:gd name="connsiteX50" fmla="*/ 2943497 w 3222171"/>
              <a:gd name="connsiteY50" fmla="*/ 0 h 5146766"/>
              <a:gd name="connsiteX51" fmla="*/ 3056708 w 3222171"/>
              <a:gd name="connsiteY51" fmla="*/ 69668 h 5146766"/>
              <a:gd name="connsiteX52" fmla="*/ 3117668 w 3222171"/>
              <a:gd name="connsiteY52" fmla="*/ 95794 h 5146766"/>
              <a:gd name="connsiteX53" fmla="*/ 3169920 w 3222171"/>
              <a:gd name="connsiteY53" fmla="*/ 243840 h 5146766"/>
              <a:gd name="connsiteX54" fmla="*/ 3161211 w 3222171"/>
              <a:gd name="connsiteY54" fmla="*/ 374468 h 5146766"/>
              <a:gd name="connsiteX55" fmla="*/ 3108960 w 3222171"/>
              <a:gd name="connsiteY55" fmla="*/ 461554 h 5146766"/>
              <a:gd name="connsiteX56" fmla="*/ 3222171 w 3222171"/>
              <a:gd name="connsiteY56" fmla="*/ 522514 h 5146766"/>
              <a:gd name="connsiteX57" fmla="*/ 3152502 w 3222171"/>
              <a:gd name="connsiteY57" fmla="*/ 627017 h 5146766"/>
              <a:gd name="connsiteX58" fmla="*/ 3117668 w 3222171"/>
              <a:gd name="connsiteY58" fmla="*/ 566057 h 5146766"/>
              <a:gd name="connsiteX59" fmla="*/ 2899954 w 3222171"/>
              <a:gd name="connsiteY59" fmla="*/ 914400 h 5146766"/>
              <a:gd name="connsiteX60" fmla="*/ 2690948 w 3222171"/>
              <a:gd name="connsiteY60" fmla="*/ 1088571 h 5146766"/>
              <a:gd name="connsiteX61" fmla="*/ 2499360 w 3222171"/>
              <a:gd name="connsiteY61" fmla="*/ 1271451 h 5146766"/>
              <a:gd name="connsiteX62" fmla="*/ 2412274 w 3222171"/>
              <a:gd name="connsiteY62" fmla="*/ 1358537 h 5146766"/>
              <a:gd name="connsiteX63" fmla="*/ 2455817 w 3222171"/>
              <a:gd name="connsiteY63" fmla="*/ 1489166 h 5146766"/>
              <a:gd name="connsiteX64" fmla="*/ 2368731 w 3222171"/>
              <a:gd name="connsiteY64" fmla="*/ 1584960 h 5146766"/>
              <a:gd name="connsiteX65" fmla="*/ 2420982 w 3222171"/>
              <a:gd name="connsiteY65" fmla="*/ 1802674 h 5146766"/>
              <a:gd name="connsiteX66" fmla="*/ 2386148 w 3222171"/>
              <a:gd name="connsiteY66" fmla="*/ 2055223 h 5146766"/>
              <a:gd name="connsiteX67" fmla="*/ 2377440 w 3222171"/>
              <a:gd name="connsiteY67" fmla="*/ 2386148 h 5146766"/>
              <a:gd name="connsiteX68" fmla="*/ 2387713 w 3222171"/>
              <a:gd name="connsiteY68" fmla="*/ 2744833 h 5146766"/>
              <a:gd name="connsiteX69" fmla="*/ 2278516 w 3222171"/>
              <a:gd name="connsiteY69" fmla="*/ 2764495 h 5146766"/>
              <a:gd name="connsiteX70" fmla="*/ 2325188 w 3222171"/>
              <a:gd name="connsiteY70" fmla="*/ 3013166 h 5146766"/>
              <a:gd name="connsiteX71" fmla="*/ 2264228 w 3222171"/>
              <a:gd name="connsiteY71" fmla="*/ 3274423 h 5146766"/>
              <a:gd name="connsiteX72" fmla="*/ 2159725 w 3222171"/>
              <a:gd name="connsiteY72" fmla="*/ 3692434 h 5146766"/>
              <a:gd name="connsiteX73" fmla="*/ 2114550 w 3222171"/>
              <a:gd name="connsiteY73" fmla="*/ 3899398 h 5146766"/>
              <a:gd name="connsiteX74" fmla="*/ 2037805 w 3222171"/>
              <a:gd name="connsiteY74" fmla="*/ 4066903 h 5146766"/>
              <a:gd name="connsiteX75" fmla="*/ 1953917 w 3222171"/>
              <a:gd name="connsiteY75" fmla="*/ 4361293 h 5146766"/>
              <a:gd name="connsiteX76" fmla="*/ 1961061 w 3222171"/>
              <a:gd name="connsiteY76" fmla="*/ 4401775 h 5146766"/>
              <a:gd name="connsiteX77" fmla="*/ 1933302 w 3222171"/>
              <a:gd name="connsiteY77" fmla="*/ 4471578 h 5146766"/>
              <a:gd name="connsiteX78" fmla="*/ 1947589 w 3222171"/>
              <a:gd name="connsiteY78" fmla="*/ 4547439 h 5146766"/>
              <a:gd name="connsiteX79" fmla="*/ 1872342 w 3222171"/>
              <a:gd name="connsiteY79" fmla="*/ 4920343 h 5146766"/>
              <a:gd name="connsiteX80" fmla="*/ 1837508 w 3222171"/>
              <a:gd name="connsiteY80" fmla="*/ 5146766 h 5146766"/>
              <a:gd name="connsiteX81" fmla="*/ 1444806 w 3222171"/>
              <a:gd name="connsiteY81" fmla="*/ 5100841 h 5146766"/>
              <a:gd name="connsiteX82" fmla="*/ 1519237 w 3222171"/>
              <a:gd name="connsiteY82" fmla="*/ 4656092 h 5146766"/>
              <a:gd name="connsiteX83" fmla="*/ 1575367 w 3222171"/>
              <a:gd name="connsiteY83" fmla="*/ 4575401 h 5146766"/>
              <a:gd name="connsiteX84" fmla="*/ 1627686 w 3222171"/>
              <a:gd name="connsiteY84" fmla="*/ 4406537 h 5146766"/>
              <a:gd name="connsiteX85" fmla="*/ 1615780 w 3222171"/>
              <a:gd name="connsiteY85" fmla="*/ 4354150 h 5146766"/>
              <a:gd name="connsiteX86" fmla="*/ 1646736 w 3222171"/>
              <a:gd name="connsiteY86" fmla="*/ 4294618 h 5146766"/>
              <a:gd name="connsiteX87" fmla="*/ 1649933 w 3222171"/>
              <a:gd name="connsiteY87" fmla="*/ 4194129 h 5146766"/>
              <a:gd name="connsiteX88" fmla="*/ 1715656 w 3222171"/>
              <a:gd name="connsiteY88" fmla="*/ 3926000 h 5146766"/>
              <a:gd name="connsiteX89" fmla="*/ 1757566 w 3222171"/>
              <a:gd name="connsiteY89" fmla="*/ 3718560 h 5146766"/>
              <a:gd name="connsiteX90" fmla="*/ 1766275 w 3222171"/>
              <a:gd name="connsiteY90" fmla="*/ 3500097 h 5146766"/>
              <a:gd name="connsiteX91" fmla="*/ 1605574 w 3222171"/>
              <a:gd name="connsiteY91" fmla="*/ 3755775 h 5146766"/>
              <a:gd name="connsiteX92" fmla="*/ 1454331 w 3222171"/>
              <a:gd name="connsiteY92" fmla="*/ 4032068 h 5146766"/>
              <a:gd name="connsiteX93" fmla="*/ 1332411 w 3222171"/>
              <a:gd name="connsiteY93" fmla="*/ 4171406 h 5146766"/>
              <a:gd name="connsiteX94" fmla="*/ 1224711 w 3222171"/>
              <a:gd name="connsiteY94" fmla="*/ 4342380 h 5146766"/>
              <a:gd name="connsiteX95" fmla="*/ 1099729 w 3222171"/>
              <a:gd name="connsiteY95" fmla="*/ 4528457 h 5146766"/>
              <a:gd name="connsiteX96" fmla="*/ 937395 w 3222171"/>
              <a:gd name="connsiteY96" fmla="*/ 4796042 h 5146766"/>
              <a:gd name="connsiteX97" fmla="*/ 771865 w 3222171"/>
              <a:gd name="connsiteY97" fmla="*/ 5020083 h 5146766"/>
              <a:gd name="connsiteX98" fmla="*/ 330925 w 3222171"/>
              <a:gd name="connsiteY98"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326901 w 3222171"/>
              <a:gd name="connsiteY8" fmla="*/ 3356745 h 5146766"/>
              <a:gd name="connsiteX9" fmla="*/ 1422694 w 3222171"/>
              <a:gd name="connsiteY9" fmla="*/ 3094808 h 5146766"/>
              <a:gd name="connsiteX10" fmla="*/ 1428205 w 3222171"/>
              <a:gd name="connsiteY10" fmla="*/ 2969623 h 5146766"/>
              <a:gd name="connsiteX11" fmla="*/ 1506582 w 3222171"/>
              <a:gd name="connsiteY11" fmla="*/ 2795451 h 5146766"/>
              <a:gd name="connsiteX12" fmla="*/ 1680754 w 3222171"/>
              <a:gd name="connsiteY12" fmla="*/ 2464526 h 5146766"/>
              <a:gd name="connsiteX13" fmla="*/ 1698171 w 3222171"/>
              <a:gd name="connsiteY13" fmla="*/ 2351314 h 5146766"/>
              <a:gd name="connsiteX14" fmla="*/ 1706880 w 3222171"/>
              <a:gd name="connsiteY14" fmla="*/ 2203268 h 5146766"/>
              <a:gd name="connsiteX15" fmla="*/ 1689462 w 3222171"/>
              <a:gd name="connsiteY15" fmla="*/ 1959428 h 5146766"/>
              <a:gd name="connsiteX16" fmla="*/ 1654628 w 3222171"/>
              <a:gd name="connsiteY16" fmla="*/ 1854926 h 5146766"/>
              <a:gd name="connsiteX17" fmla="*/ 1619794 w 3222171"/>
              <a:gd name="connsiteY17" fmla="*/ 1889760 h 5146766"/>
              <a:gd name="connsiteX18" fmla="*/ 1524000 w 3222171"/>
              <a:gd name="connsiteY18" fmla="*/ 1802674 h 5146766"/>
              <a:gd name="connsiteX19" fmla="*/ 1149531 w 3222171"/>
              <a:gd name="connsiteY19" fmla="*/ 1915886 h 5146766"/>
              <a:gd name="connsiteX20" fmla="*/ 635725 w 3222171"/>
              <a:gd name="connsiteY20" fmla="*/ 2055223 h 5146766"/>
              <a:gd name="connsiteX21" fmla="*/ 470262 w 3222171"/>
              <a:gd name="connsiteY21" fmla="*/ 2055223 h 5146766"/>
              <a:gd name="connsiteX22" fmla="*/ 348342 w 3222171"/>
              <a:gd name="connsiteY22" fmla="*/ 2133600 h 5146766"/>
              <a:gd name="connsiteX23" fmla="*/ 156754 w 3222171"/>
              <a:gd name="connsiteY23" fmla="*/ 2264228 h 5146766"/>
              <a:gd name="connsiteX24" fmla="*/ 52251 w 3222171"/>
              <a:gd name="connsiteY24" fmla="*/ 2159726 h 5146766"/>
              <a:gd name="connsiteX25" fmla="*/ 0 w 3222171"/>
              <a:gd name="connsiteY25" fmla="*/ 2037806 h 5146766"/>
              <a:gd name="connsiteX26" fmla="*/ 26125 w 3222171"/>
              <a:gd name="connsiteY26" fmla="*/ 1933303 h 5146766"/>
              <a:gd name="connsiteX27" fmla="*/ 278674 w 3222171"/>
              <a:gd name="connsiteY27" fmla="*/ 1872343 h 5146766"/>
              <a:gd name="connsiteX28" fmla="*/ 182880 w 3222171"/>
              <a:gd name="connsiteY28" fmla="*/ 1706880 h 5146766"/>
              <a:gd name="connsiteX29" fmla="*/ 461554 w 3222171"/>
              <a:gd name="connsiteY29" fmla="*/ 1881051 h 5146766"/>
              <a:gd name="connsiteX30" fmla="*/ 783771 w 3222171"/>
              <a:gd name="connsiteY30" fmla="*/ 1793966 h 5146766"/>
              <a:gd name="connsiteX31" fmla="*/ 1071154 w 3222171"/>
              <a:gd name="connsiteY31" fmla="*/ 1724297 h 5146766"/>
              <a:gd name="connsiteX32" fmla="*/ 1358537 w 3222171"/>
              <a:gd name="connsiteY32" fmla="*/ 1602377 h 5146766"/>
              <a:gd name="connsiteX33" fmla="*/ 1332411 w 3222171"/>
              <a:gd name="connsiteY33" fmla="*/ 1341120 h 5146766"/>
              <a:gd name="connsiteX34" fmla="*/ 1410788 w 3222171"/>
              <a:gd name="connsiteY34" fmla="*/ 1079863 h 5146766"/>
              <a:gd name="connsiteX35" fmla="*/ 1558834 w 3222171"/>
              <a:gd name="connsiteY35" fmla="*/ 870857 h 5146766"/>
              <a:gd name="connsiteX36" fmla="*/ 1724297 w 3222171"/>
              <a:gd name="connsiteY36" fmla="*/ 818606 h 5146766"/>
              <a:gd name="connsiteX37" fmla="*/ 1776548 w 3222171"/>
              <a:gd name="connsiteY37" fmla="*/ 757646 h 5146766"/>
              <a:gd name="connsiteX38" fmla="*/ 1820091 w 3222171"/>
              <a:gd name="connsiteY38" fmla="*/ 870857 h 5146766"/>
              <a:gd name="connsiteX39" fmla="*/ 1942011 w 3222171"/>
              <a:gd name="connsiteY39" fmla="*/ 923108 h 5146766"/>
              <a:gd name="connsiteX40" fmla="*/ 1985554 w 3222171"/>
              <a:gd name="connsiteY40" fmla="*/ 1036320 h 5146766"/>
              <a:gd name="connsiteX41" fmla="*/ 2046514 w 3222171"/>
              <a:gd name="connsiteY41" fmla="*/ 1166948 h 5146766"/>
              <a:gd name="connsiteX42" fmla="*/ 2037805 w 3222171"/>
              <a:gd name="connsiteY42" fmla="*/ 1254034 h 5146766"/>
              <a:gd name="connsiteX43" fmla="*/ 2255520 w 3222171"/>
              <a:gd name="connsiteY43" fmla="*/ 1105988 h 5146766"/>
              <a:gd name="connsiteX44" fmla="*/ 2534194 w 3222171"/>
              <a:gd name="connsiteY44" fmla="*/ 931817 h 5146766"/>
              <a:gd name="connsiteX45" fmla="*/ 2629988 w 3222171"/>
              <a:gd name="connsiteY45" fmla="*/ 748937 h 5146766"/>
              <a:gd name="connsiteX46" fmla="*/ 2778034 w 3222171"/>
              <a:gd name="connsiteY46" fmla="*/ 566057 h 5146766"/>
              <a:gd name="connsiteX47" fmla="*/ 2908662 w 3222171"/>
              <a:gd name="connsiteY47" fmla="*/ 409303 h 5146766"/>
              <a:gd name="connsiteX48" fmla="*/ 2934788 w 3222171"/>
              <a:gd name="connsiteY48" fmla="*/ 278674 h 5146766"/>
              <a:gd name="connsiteX49" fmla="*/ 2978331 w 3222171"/>
              <a:gd name="connsiteY49" fmla="*/ 87086 h 5146766"/>
              <a:gd name="connsiteX50" fmla="*/ 2943497 w 3222171"/>
              <a:gd name="connsiteY50" fmla="*/ 0 h 5146766"/>
              <a:gd name="connsiteX51" fmla="*/ 3056708 w 3222171"/>
              <a:gd name="connsiteY51" fmla="*/ 69668 h 5146766"/>
              <a:gd name="connsiteX52" fmla="*/ 3117668 w 3222171"/>
              <a:gd name="connsiteY52" fmla="*/ 95794 h 5146766"/>
              <a:gd name="connsiteX53" fmla="*/ 3169920 w 3222171"/>
              <a:gd name="connsiteY53" fmla="*/ 243840 h 5146766"/>
              <a:gd name="connsiteX54" fmla="*/ 3161211 w 3222171"/>
              <a:gd name="connsiteY54" fmla="*/ 374468 h 5146766"/>
              <a:gd name="connsiteX55" fmla="*/ 3108960 w 3222171"/>
              <a:gd name="connsiteY55" fmla="*/ 461554 h 5146766"/>
              <a:gd name="connsiteX56" fmla="*/ 3222171 w 3222171"/>
              <a:gd name="connsiteY56" fmla="*/ 522514 h 5146766"/>
              <a:gd name="connsiteX57" fmla="*/ 3152502 w 3222171"/>
              <a:gd name="connsiteY57" fmla="*/ 627017 h 5146766"/>
              <a:gd name="connsiteX58" fmla="*/ 3117668 w 3222171"/>
              <a:gd name="connsiteY58" fmla="*/ 566057 h 5146766"/>
              <a:gd name="connsiteX59" fmla="*/ 2899954 w 3222171"/>
              <a:gd name="connsiteY59" fmla="*/ 914400 h 5146766"/>
              <a:gd name="connsiteX60" fmla="*/ 2690948 w 3222171"/>
              <a:gd name="connsiteY60" fmla="*/ 1088571 h 5146766"/>
              <a:gd name="connsiteX61" fmla="*/ 2499360 w 3222171"/>
              <a:gd name="connsiteY61" fmla="*/ 1271451 h 5146766"/>
              <a:gd name="connsiteX62" fmla="*/ 2412274 w 3222171"/>
              <a:gd name="connsiteY62" fmla="*/ 1358537 h 5146766"/>
              <a:gd name="connsiteX63" fmla="*/ 2455817 w 3222171"/>
              <a:gd name="connsiteY63" fmla="*/ 1489166 h 5146766"/>
              <a:gd name="connsiteX64" fmla="*/ 2368731 w 3222171"/>
              <a:gd name="connsiteY64" fmla="*/ 1584960 h 5146766"/>
              <a:gd name="connsiteX65" fmla="*/ 2420982 w 3222171"/>
              <a:gd name="connsiteY65" fmla="*/ 1802674 h 5146766"/>
              <a:gd name="connsiteX66" fmla="*/ 2386148 w 3222171"/>
              <a:gd name="connsiteY66" fmla="*/ 2055223 h 5146766"/>
              <a:gd name="connsiteX67" fmla="*/ 2377440 w 3222171"/>
              <a:gd name="connsiteY67" fmla="*/ 2386148 h 5146766"/>
              <a:gd name="connsiteX68" fmla="*/ 2387713 w 3222171"/>
              <a:gd name="connsiteY68" fmla="*/ 2744833 h 5146766"/>
              <a:gd name="connsiteX69" fmla="*/ 2278516 w 3222171"/>
              <a:gd name="connsiteY69" fmla="*/ 2764495 h 5146766"/>
              <a:gd name="connsiteX70" fmla="*/ 2325188 w 3222171"/>
              <a:gd name="connsiteY70" fmla="*/ 3013166 h 5146766"/>
              <a:gd name="connsiteX71" fmla="*/ 2264228 w 3222171"/>
              <a:gd name="connsiteY71" fmla="*/ 3274423 h 5146766"/>
              <a:gd name="connsiteX72" fmla="*/ 2159725 w 3222171"/>
              <a:gd name="connsiteY72" fmla="*/ 3692434 h 5146766"/>
              <a:gd name="connsiteX73" fmla="*/ 2114550 w 3222171"/>
              <a:gd name="connsiteY73" fmla="*/ 3899398 h 5146766"/>
              <a:gd name="connsiteX74" fmla="*/ 2037805 w 3222171"/>
              <a:gd name="connsiteY74" fmla="*/ 4066903 h 5146766"/>
              <a:gd name="connsiteX75" fmla="*/ 1953917 w 3222171"/>
              <a:gd name="connsiteY75" fmla="*/ 4361293 h 5146766"/>
              <a:gd name="connsiteX76" fmla="*/ 1961061 w 3222171"/>
              <a:gd name="connsiteY76" fmla="*/ 4401775 h 5146766"/>
              <a:gd name="connsiteX77" fmla="*/ 1933302 w 3222171"/>
              <a:gd name="connsiteY77" fmla="*/ 4471578 h 5146766"/>
              <a:gd name="connsiteX78" fmla="*/ 1947589 w 3222171"/>
              <a:gd name="connsiteY78" fmla="*/ 4547439 h 5146766"/>
              <a:gd name="connsiteX79" fmla="*/ 1872342 w 3222171"/>
              <a:gd name="connsiteY79" fmla="*/ 4920343 h 5146766"/>
              <a:gd name="connsiteX80" fmla="*/ 1837508 w 3222171"/>
              <a:gd name="connsiteY80" fmla="*/ 5146766 h 5146766"/>
              <a:gd name="connsiteX81" fmla="*/ 1444806 w 3222171"/>
              <a:gd name="connsiteY81" fmla="*/ 5100841 h 5146766"/>
              <a:gd name="connsiteX82" fmla="*/ 1519237 w 3222171"/>
              <a:gd name="connsiteY82" fmla="*/ 4656092 h 5146766"/>
              <a:gd name="connsiteX83" fmla="*/ 1575367 w 3222171"/>
              <a:gd name="connsiteY83" fmla="*/ 4575401 h 5146766"/>
              <a:gd name="connsiteX84" fmla="*/ 1627686 w 3222171"/>
              <a:gd name="connsiteY84" fmla="*/ 4406537 h 5146766"/>
              <a:gd name="connsiteX85" fmla="*/ 1615780 w 3222171"/>
              <a:gd name="connsiteY85" fmla="*/ 4354150 h 5146766"/>
              <a:gd name="connsiteX86" fmla="*/ 1646736 w 3222171"/>
              <a:gd name="connsiteY86" fmla="*/ 4294618 h 5146766"/>
              <a:gd name="connsiteX87" fmla="*/ 1649933 w 3222171"/>
              <a:gd name="connsiteY87" fmla="*/ 4194129 h 5146766"/>
              <a:gd name="connsiteX88" fmla="*/ 1715656 w 3222171"/>
              <a:gd name="connsiteY88" fmla="*/ 3926000 h 5146766"/>
              <a:gd name="connsiteX89" fmla="*/ 1757566 w 3222171"/>
              <a:gd name="connsiteY89" fmla="*/ 3718560 h 5146766"/>
              <a:gd name="connsiteX90" fmla="*/ 1766275 w 3222171"/>
              <a:gd name="connsiteY90" fmla="*/ 3500097 h 5146766"/>
              <a:gd name="connsiteX91" fmla="*/ 1605574 w 3222171"/>
              <a:gd name="connsiteY91" fmla="*/ 3755775 h 5146766"/>
              <a:gd name="connsiteX92" fmla="*/ 1454331 w 3222171"/>
              <a:gd name="connsiteY92" fmla="*/ 4032068 h 5146766"/>
              <a:gd name="connsiteX93" fmla="*/ 1332411 w 3222171"/>
              <a:gd name="connsiteY93" fmla="*/ 4171406 h 5146766"/>
              <a:gd name="connsiteX94" fmla="*/ 1224711 w 3222171"/>
              <a:gd name="connsiteY94" fmla="*/ 4342380 h 5146766"/>
              <a:gd name="connsiteX95" fmla="*/ 1099729 w 3222171"/>
              <a:gd name="connsiteY95" fmla="*/ 4528457 h 5146766"/>
              <a:gd name="connsiteX96" fmla="*/ 937395 w 3222171"/>
              <a:gd name="connsiteY96" fmla="*/ 4796042 h 5146766"/>
              <a:gd name="connsiteX97" fmla="*/ 771865 w 3222171"/>
              <a:gd name="connsiteY97" fmla="*/ 5020083 h 5146766"/>
              <a:gd name="connsiteX98" fmla="*/ 330925 w 3222171"/>
              <a:gd name="connsiteY98"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326901 w 3222171"/>
              <a:gd name="connsiteY8" fmla="*/ 3356745 h 5146766"/>
              <a:gd name="connsiteX9" fmla="*/ 1422694 w 3222171"/>
              <a:gd name="connsiteY9" fmla="*/ 3094808 h 5146766"/>
              <a:gd name="connsiteX10" fmla="*/ 1428205 w 3222171"/>
              <a:gd name="connsiteY10" fmla="*/ 2969623 h 5146766"/>
              <a:gd name="connsiteX11" fmla="*/ 1506582 w 3222171"/>
              <a:gd name="connsiteY11" fmla="*/ 2795451 h 5146766"/>
              <a:gd name="connsiteX12" fmla="*/ 1680754 w 3222171"/>
              <a:gd name="connsiteY12" fmla="*/ 2464526 h 5146766"/>
              <a:gd name="connsiteX13" fmla="*/ 1698171 w 3222171"/>
              <a:gd name="connsiteY13" fmla="*/ 2351314 h 5146766"/>
              <a:gd name="connsiteX14" fmla="*/ 1706880 w 3222171"/>
              <a:gd name="connsiteY14" fmla="*/ 2203268 h 5146766"/>
              <a:gd name="connsiteX15" fmla="*/ 1689462 w 3222171"/>
              <a:gd name="connsiteY15" fmla="*/ 1959428 h 5146766"/>
              <a:gd name="connsiteX16" fmla="*/ 1654628 w 3222171"/>
              <a:gd name="connsiteY16" fmla="*/ 1854926 h 5146766"/>
              <a:gd name="connsiteX17" fmla="*/ 1619794 w 3222171"/>
              <a:gd name="connsiteY17" fmla="*/ 1889760 h 5146766"/>
              <a:gd name="connsiteX18" fmla="*/ 1524000 w 3222171"/>
              <a:gd name="connsiteY18" fmla="*/ 1802674 h 5146766"/>
              <a:gd name="connsiteX19" fmla="*/ 1149531 w 3222171"/>
              <a:gd name="connsiteY19" fmla="*/ 1915886 h 5146766"/>
              <a:gd name="connsiteX20" fmla="*/ 635725 w 3222171"/>
              <a:gd name="connsiteY20" fmla="*/ 2055223 h 5146766"/>
              <a:gd name="connsiteX21" fmla="*/ 470262 w 3222171"/>
              <a:gd name="connsiteY21" fmla="*/ 2055223 h 5146766"/>
              <a:gd name="connsiteX22" fmla="*/ 348342 w 3222171"/>
              <a:gd name="connsiteY22" fmla="*/ 2133600 h 5146766"/>
              <a:gd name="connsiteX23" fmla="*/ 156754 w 3222171"/>
              <a:gd name="connsiteY23" fmla="*/ 2264228 h 5146766"/>
              <a:gd name="connsiteX24" fmla="*/ 52251 w 3222171"/>
              <a:gd name="connsiteY24" fmla="*/ 2159726 h 5146766"/>
              <a:gd name="connsiteX25" fmla="*/ 0 w 3222171"/>
              <a:gd name="connsiteY25" fmla="*/ 2037806 h 5146766"/>
              <a:gd name="connsiteX26" fmla="*/ 26125 w 3222171"/>
              <a:gd name="connsiteY26" fmla="*/ 1933303 h 5146766"/>
              <a:gd name="connsiteX27" fmla="*/ 278674 w 3222171"/>
              <a:gd name="connsiteY27" fmla="*/ 1872343 h 5146766"/>
              <a:gd name="connsiteX28" fmla="*/ 182880 w 3222171"/>
              <a:gd name="connsiteY28" fmla="*/ 1706880 h 5146766"/>
              <a:gd name="connsiteX29" fmla="*/ 461554 w 3222171"/>
              <a:gd name="connsiteY29" fmla="*/ 1881051 h 5146766"/>
              <a:gd name="connsiteX30" fmla="*/ 783771 w 3222171"/>
              <a:gd name="connsiteY30" fmla="*/ 1793966 h 5146766"/>
              <a:gd name="connsiteX31" fmla="*/ 1071154 w 3222171"/>
              <a:gd name="connsiteY31" fmla="*/ 1724297 h 5146766"/>
              <a:gd name="connsiteX32" fmla="*/ 1358537 w 3222171"/>
              <a:gd name="connsiteY32" fmla="*/ 1602377 h 5146766"/>
              <a:gd name="connsiteX33" fmla="*/ 1332411 w 3222171"/>
              <a:gd name="connsiteY33" fmla="*/ 1341120 h 5146766"/>
              <a:gd name="connsiteX34" fmla="*/ 1410788 w 3222171"/>
              <a:gd name="connsiteY34" fmla="*/ 1079863 h 5146766"/>
              <a:gd name="connsiteX35" fmla="*/ 1558834 w 3222171"/>
              <a:gd name="connsiteY35" fmla="*/ 870857 h 5146766"/>
              <a:gd name="connsiteX36" fmla="*/ 1724297 w 3222171"/>
              <a:gd name="connsiteY36" fmla="*/ 818606 h 5146766"/>
              <a:gd name="connsiteX37" fmla="*/ 1776548 w 3222171"/>
              <a:gd name="connsiteY37" fmla="*/ 757646 h 5146766"/>
              <a:gd name="connsiteX38" fmla="*/ 1820091 w 3222171"/>
              <a:gd name="connsiteY38" fmla="*/ 870857 h 5146766"/>
              <a:gd name="connsiteX39" fmla="*/ 1942011 w 3222171"/>
              <a:gd name="connsiteY39" fmla="*/ 923108 h 5146766"/>
              <a:gd name="connsiteX40" fmla="*/ 1985554 w 3222171"/>
              <a:gd name="connsiteY40" fmla="*/ 1036320 h 5146766"/>
              <a:gd name="connsiteX41" fmla="*/ 2046514 w 3222171"/>
              <a:gd name="connsiteY41" fmla="*/ 1166948 h 5146766"/>
              <a:gd name="connsiteX42" fmla="*/ 2037805 w 3222171"/>
              <a:gd name="connsiteY42" fmla="*/ 1254034 h 5146766"/>
              <a:gd name="connsiteX43" fmla="*/ 2255520 w 3222171"/>
              <a:gd name="connsiteY43" fmla="*/ 1105988 h 5146766"/>
              <a:gd name="connsiteX44" fmla="*/ 2534194 w 3222171"/>
              <a:gd name="connsiteY44" fmla="*/ 931817 h 5146766"/>
              <a:gd name="connsiteX45" fmla="*/ 2629988 w 3222171"/>
              <a:gd name="connsiteY45" fmla="*/ 748937 h 5146766"/>
              <a:gd name="connsiteX46" fmla="*/ 2778034 w 3222171"/>
              <a:gd name="connsiteY46" fmla="*/ 566057 h 5146766"/>
              <a:gd name="connsiteX47" fmla="*/ 2908662 w 3222171"/>
              <a:gd name="connsiteY47" fmla="*/ 409303 h 5146766"/>
              <a:gd name="connsiteX48" fmla="*/ 2934788 w 3222171"/>
              <a:gd name="connsiteY48" fmla="*/ 278674 h 5146766"/>
              <a:gd name="connsiteX49" fmla="*/ 2978331 w 3222171"/>
              <a:gd name="connsiteY49" fmla="*/ 87086 h 5146766"/>
              <a:gd name="connsiteX50" fmla="*/ 2943497 w 3222171"/>
              <a:gd name="connsiteY50" fmla="*/ 0 h 5146766"/>
              <a:gd name="connsiteX51" fmla="*/ 3056708 w 3222171"/>
              <a:gd name="connsiteY51" fmla="*/ 69668 h 5146766"/>
              <a:gd name="connsiteX52" fmla="*/ 3117668 w 3222171"/>
              <a:gd name="connsiteY52" fmla="*/ 95794 h 5146766"/>
              <a:gd name="connsiteX53" fmla="*/ 3169920 w 3222171"/>
              <a:gd name="connsiteY53" fmla="*/ 243840 h 5146766"/>
              <a:gd name="connsiteX54" fmla="*/ 3161211 w 3222171"/>
              <a:gd name="connsiteY54" fmla="*/ 374468 h 5146766"/>
              <a:gd name="connsiteX55" fmla="*/ 3108960 w 3222171"/>
              <a:gd name="connsiteY55" fmla="*/ 461554 h 5146766"/>
              <a:gd name="connsiteX56" fmla="*/ 3222171 w 3222171"/>
              <a:gd name="connsiteY56" fmla="*/ 522514 h 5146766"/>
              <a:gd name="connsiteX57" fmla="*/ 3152502 w 3222171"/>
              <a:gd name="connsiteY57" fmla="*/ 627017 h 5146766"/>
              <a:gd name="connsiteX58" fmla="*/ 3117668 w 3222171"/>
              <a:gd name="connsiteY58" fmla="*/ 566057 h 5146766"/>
              <a:gd name="connsiteX59" fmla="*/ 2899954 w 3222171"/>
              <a:gd name="connsiteY59" fmla="*/ 914400 h 5146766"/>
              <a:gd name="connsiteX60" fmla="*/ 2690948 w 3222171"/>
              <a:gd name="connsiteY60" fmla="*/ 1088571 h 5146766"/>
              <a:gd name="connsiteX61" fmla="*/ 2499360 w 3222171"/>
              <a:gd name="connsiteY61" fmla="*/ 1271451 h 5146766"/>
              <a:gd name="connsiteX62" fmla="*/ 2412274 w 3222171"/>
              <a:gd name="connsiteY62" fmla="*/ 1358537 h 5146766"/>
              <a:gd name="connsiteX63" fmla="*/ 2455817 w 3222171"/>
              <a:gd name="connsiteY63" fmla="*/ 1489166 h 5146766"/>
              <a:gd name="connsiteX64" fmla="*/ 2368731 w 3222171"/>
              <a:gd name="connsiteY64" fmla="*/ 1584960 h 5146766"/>
              <a:gd name="connsiteX65" fmla="*/ 2420982 w 3222171"/>
              <a:gd name="connsiteY65" fmla="*/ 1802674 h 5146766"/>
              <a:gd name="connsiteX66" fmla="*/ 2386148 w 3222171"/>
              <a:gd name="connsiteY66" fmla="*/ 2055223 h 5146766"/>
              <a:gd name="connsiteX67" fmla="*/ 2377440 w 3222171"/>
              <a:gd name="connsiteY67" fmla="*/ 2386148 h 5146766"/>
              <a:gd name="connsiteX68" fmla="*/ 2387713 w 3222171"/>
              <a:gd name="connsiteY68" fmla="*/ 2744833 h 5146766"/>
              <a:gd name="connsiteX69" fmla="*/ 2278516 w 3222171"/>
              <a:gd name="connsiteY69" fmla="*/ 2764495 h 5146766"/>
              <a:gd name="connsiteX70" fmla="*/ 2325188 w 3222171"/>
              <a:gd name="connsiteY70" fmla="*/ 3013166 h 5146766"/>
              <a:gd name="connsiteX71" fmla="*/ 2264228 w 3222171"/>
              <a:gd name="connsiteY71" fmla="*/ 3274423 h 5146766"/>
              <a:gd name="connsiteX72" fmla="*/ 2159725 w 3222171"/>
              <a:gd name="connsiteY72" fmla="*/ 3692434 h 5146766"/>
              <a:gd name="connsiteX73" fmla="*/ 2114550 w 3222171"/>
              <a:gd name="connsiteY73" fmla="*/ 3899398 h 5146766"/>
              <a:gd name="connsiteX74" fmla="*/ 2037805 w 3222171"/>
              <a:gd name="connsiteY74" fmla="*/ 4066903 h 5146766"/>
              <a:gd name="connsiteX75" fmla="*/ 1953917 w 3222171"/>
              <a:gd name="connsiteY75" fmla="*/ 4361293 h 5146766"/>
              <a:gd name="connsiteX76" fmla="*/ 1961061 w 3222171"/>
              <a:gd name="connsiteY76" fmla="*/ 4401775 h 5146766"/>
              <a:gd name="connsiteX77" fmla="*/ 1933302 w 3222171"/>
              <a:gd name="connsiteY77" fmla="*/ 4471578 h 5146766"/>
              <a:gd name="connsiteX78" fmla="*/ 1947589 w 3222171"/>
              <a:gd name="connsiteY78" fmla="*/ 4547439 h 5146766"/>
              <a:gd name="connsiteX79" fmla="*/ 1872342 w 3222171"/>
              <a:gd name="connsiteY79" fmla="*/ 4920343 h 5146766"/>
              <a:gd name="connsiteX80" fmla="*/ 1837508 w 3222171"/>
              <a:gd name="connsiteY80" fmla="*/ 5146766 h 5146766"/>
              <a:gd name="connsiteX81" fmla="*/ 1444806 w 3222171"/>
              <a:gd name="connsiteY81" fmla="*/ 5100841 h 5146766"/>
              <a:gd name="connsiteX82" fmla="*/ 1519237 w 3222171"/>
              <a:gd name="connsiteY82" fmla="*/ 4656092 h 5146766"/>
              <a:gd name="connsiteX83" fmla="*/ 1575367 w 3222171"/>
              <a:gd name="connsiteY83" fmla="*/ 4575401 h 5146766"/>
              <a:gd name="connsiteX84" fmla="*/ 1627686 w 3222171"/>
              <a:gd name="connsiteY84" fmla="*/ 4406537 h 5146766"/>
              <a:gd name="connsiteX85" fmla="*/ 1615780 w 3222171"/>
              <a:gd name="connsiteY85" fmla="*/ 4354150 h 5146766"/>
              <a:gd name="connsiteX86" fmla="*/ 1646736 w 3222171"/>
              <a:gd name="connsiteY86" fmla="*/ 4294618 h 5146766"/>
              <a:gd name="connsiteX87" fmla="*/ 1649933 w 3222171"/>
              <a:gd name="connsiteY87" fmla="*/ 4194129 h 5146766"/>
              <a:gd name="connsiteX88" fmla="*/ 1715656 w 3222171"/>
              <a:gd name="connsiteY88" fmla="*/ 3926000 h 5146766"/>
              <a:gd name="connsiteX89" fmla="*/ 1757566 w 3222171"/>
              <a:gd name="connsiteY89" fmla="*/ 3718560 h 5146766"/>
              <a:gd name="connsiteX90" fmla="*/ 1766275 w 3222171"/>
              <a:gd name="connsiteY90" fmla="*/ 3500097 h 5146766"/>
              <a:gd name="connsiteX91" fmla="*/ 1605574 w 3222171"/>
              <a:gd name="connsiteY91" fmla="*/ 3755775 h 5146766"/>
              <a:gd name="connsiteX92" fmla="*/ 1454331 w 3222171"/>
              <a:gd name="connsiteY92" fmla="*/ 4032068 h 5146766"/>
              <a:gd name="connsiteX93" fmla="*/ 1332411 w 3222171"/>
              <a:gd name="connsiteY93" fmla="*/ 4171406 h 5146766"/>
              <a:gd name="connsiteX94" fmla="*/ 1224711 w 3222171"/>
              <a:gd name="connsiteY94" fmla="*/ 4342380 h 5146766"/>
              <a:gd name="connsiteX95" fmla="*/ 1099729 w 3222171"/>
              <a:gd name="connsiteY95" fmla="*/ 4528457 h 5146766"/>
              <a:gd name="connsiteX96" fmla="*/ 937395 w 3222171"/>
              <a:gd name="connsiteY96" fmla="*/ 4796042 h 5146766"/>
              <a:gd name="connsiteX97" fmla="*/ 771865 w 3222171"/>
              <a:gd name="connsiteY97" fmla="*/ 5020083 h 5146766"/>
              <a:gd name="connsiteX98" fmla="*/ 330925 w 3222171"/>
              <a:gd name="connsiteY98"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28205 w 3222171"/>
              <a:gd name="connsiteY11" fmla="*/ 2969623 h 5146766"/>
              <a:gd name="connsiteX12" fmla="*/ 1506582 w 3222171"/>
              <a:gd name="connsiteY12" fmla="*/ 2795451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86148 w 3222171"/>
              <a:gd name="connsiteY67" fmla="*/ 2055223 h 5146766"/>
              <a:gd name="connsiteX68" fmla="*/ 2377440 w 3222171"/>
              <a:gd name="connsiteY68" fmla="*/ 2386148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28205 w 3222171"/>
              <a:gd name="connsiteY11" fmla="*/ 2969623 h 5146766"/>
              <a:gd name="connsiteX12" fmla="*/ 1506582 w 3222171"/>
              <a:gd name="connsiteY12" fmla="*/ 2795451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86148 w 3222171"/>
              <a:gd name="connsiteY67" fmla="*/ 2055223 h 5146766"/>
              <a:gd name="connsiteX68" fmla="*/ 2377440 w 3222171"/>
              <a:gd name="connsiteY68" fmla="*/ 2386148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28205 w 3222171"/>
              <a:gd name="connsiteY11" fmla="*/ 2969623 h 5146766"/>
              <a:gd name="connsiteX12" fmla="*/ 1506582 w 3222171"/>
              <a:gd name="connsiteY12" fmla="*/ 2795451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86148 w 3222171"/>
              <a:gd name="connsiteY67" fmla="*/ 2055223 h 5146766"/>
              <a:gd name="connsiteX68" fmla="*/ 2377440 w 3222171"/>
              <a:gd name="connsiteY68" fmla="*/ 2386148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06582 w 3222171"/>
              <a:gd name="connsiteY12" fmla="*/ 2795451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86148 w 3222171"/>
              <a:gd name="connsiteY67" fmla="*/ 2055223 h 5146766"/>
              <a:gd name="connsiteX68" fmla="*/ 2377440 w 3222171"/>
              <a:gd name="connsiteY68" fmla="*/ 2386148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06582 w 3222171"/>
              <a:gd name="connsiteY12" fmla="*/ 2795451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86148 w 3222171"/>
              <a:gd name="connsiteY67" fmla="*/ 2055223 h 5146766"/>
              <a:gd name="connsiteX68" fmla="*/ 2377440 w 3222171"/>
              <a:gd name="connsiteY68" fmla="*/ 2386148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86148 w 3222171"/>
              <a:gd name="connsiteY67" fmla="*/ 2055223 h 5146766"/>
              <a:gd name="connsiteX68" fmla="*/ 2377440 w 3222171"/>
              <a:gd name="connsiteY68" fmla="*/ 2386148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86148 w 3222171"/>
              <a:gd name="connsiteY67" fmla="*/ 2055223 h 5146766"/>
              <a:gd name="connsiteX68" fmla="*/ 2377440 w 3222171"/>
              <a:gd name="connsiteY68" fmla="*/ 2386148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86148 w 3222171"/>
              <a:gd name="connsiteY67" fmla="*/ 2055223 h 5146766"/>
              <a:gd name="connsiteX68" fmla="*/ 2353627 w 3222171"/>
              <a:gd name="connsiteY68" fmla="*/ 2393292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86148 w 3222171"/>
              <a:gd name="connsiteY67" fmla="*/ 2055223 h 5146766"/>
              <a:gd name="connsiteX68" fmla="*/ 2353627 w 3222171"/>
              <a:gd name="connsiteY68" fmla="*/ 2393292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420982 w 3222171"/>
              <a:gd name="connsiteY66" fmla="*/ 1802674 h 5146766"/>
              <a:gd name="connsiteX67" fmla="*/ 2362335 w 3222171"/>
              <a:gd name="connsiteY67" fmla="*/ 2045698 h 5146766"/>
              <a:gd name="connsiteX68" fmla="*/ 2353627 w 3222171"/>
              <a:gd name="connsiteY68" fmla="*/ 2393292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390026 w 3222171"/>
              <a:gd name="connsiteY66" fmla="*/ 1821724 h 5146766"/>
              <a:gd name="connsiteX67" fmla="*/ 2362335 w 3222171"/>
              <a:gd name="connsiteY67" fmla="*/ 2045698 h 5146766"/>
              <a:gd name="connsiteX68" fmla="*/ 2353627 w 3222171"/>
              <a:gd name="connsiteY68" fmla="*/ 2393292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390026 w 3222171"/>
              <a:gd name="connsiteY66" fmla="*/ 1821724 h 5146766"/>
              <a:gd name="connsiteX67" fmla="*/ 2362335 w 3222171"/>
              <a:gd name="connsiteY67" fmla="*/ 2045698 h 5146766"/>
              <a:gd name="connsiteX68" fmla="*/ 2353627 w 3222171"/>
              <a:gd name="connsiteY68" fmla="*/ 2393292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80754 w 3222171"/>
              <a:gd name="connsiteY13" fmla="*/ 2464526 h 5146766"/>
              <a:gd name="connsiteX14" fmla="*/ 1698171 w 3222171"/>
              <a:gd name="connsiteY14" fmla="*/ 2351314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390026 w 3222171"/>
              <a:gd name="connsiteY66" fmla="*/ 1821724 h 5146766"/>
              <a:gd name="connsiteX67" fmla="*/ 2367097 w 3222171"/>
              <a:gd name="connsiteY67" fmla="*/ 2045698 h 5146766"/>
              <a:gd name="connsiteX68" fmla="*/ 2353627 w 3222171"/>
              <a:gd name="connsiteY68" fmla="*/ 2393292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80754 w 3222171"/>
              <a:gd name="connsiteY13" fmla="*/ 2464526 h 5146766"/>
              <a:gd name="connsiteX14" fmla="*/ 1729127 w 3222171"/>
              <a:gd name="connsiteY14" fmla="*/ 2375127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390026 w 3222171"/>
              <a:gd name="connsiteY66" fmla="*/ 1821724 h 5146766"/>
              <a:gd name="connsiteX67" fmla="*/ 2367097 w 3222171"/>
              <a:gd name="connsiteY67" fmla="*/ 2045698 h 5146766"/>
              <a:gd name="connsiteX68" fmla="*/ 2353627 w 3222171"/>
              <a:gd name="connsiteY68" fmla="*/ 2393292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729127 w 3222171"/>
              <a:gd name="connsiteY14" fmla="*/ 2375127 h 5146766"/>
              <a:gd name="connsiteX15" fmla="*/ 1706880 w 3222171"/>
              <a:gd name="connsiteY15" fmla="*/ 2203268 h 5146766"/>
              <a:gd name="connsiteX16" fmla="*/ 1689462 w 3222171"/>
              <a:gd name="connsiteY16" fmla="*/ 1959428 h 5146766"/>
              <a:gd name="connsiteX17" fmla="*/ 1654628 w 3222171"/>
              <a:gd name="connsiteY17" fmla="*/ 1854926 h 5146766"/>
              <a:gd name="connsiteX18" fmla="*/ 1619794 w 3222171"/>
              <a:gd name="connsiteY18" fmla="*/ 1889760 h 5146766"/>
              <a:gd name="connsiteX19" fmla="*/ 1524000 w 3222171"/>
              <a:gd name="connsiteY19" fmla="*/ 1802674 h 5146766"/>
              <a:gd name="connsiteX20" fmla="*/ 1149531 w 3222171"/>
              <a:gd name="connsiteY20" fmla="*/ 1915886 h 5146766"/>
              <a:gd name="connsiteX21" fmla="*/ 635725 w 3222171"/>
              <a:gd name="connsiteY21" fmla="*/ 2055223 h 5146766"/>
              <a:gd name="connsiteX22" fmla="*/ 470262 w 3222171"/>
              <a:gd name="connsiteY22" fmla="*/ 2055223 h 5146766"/>
              <a:gd name="connsiteX23" fmla="*/ 348342 w 3222171"/>
              <a:gd name="connsiteY23" fmla="*/ 2133600 h 5146766"/>
              <a:gd name="connsiteX24" fmla="*/ 156754 w 3222171"/>
              <a:gd name="connsiteY24" fmla="*/ 2264228 h 5146766"/>
              <a:gd name="connsiteX25" fmla="*/ 52251 w 3222171"/>
              <a:gd name="connsiteY25" fmla="*/ 2159726 h 5146766"/>
              <a:gd name="connsiteX26" fmla="*/ 0 w 3222171"/>
              <a:gd name="connsiteY26" fmla="*/ 2037806 h 5146766"/>
              <a:gd name="connsiteX27" fmla="*/ 26125 w 3222171"/>
              <a:gd name="connsiteY27" fmla="*/ 1933303 h 5146766"/>
              <a:gd name="connsiteX28" fmla="*/ 278674 w 3222171"/>
              <a:gd name="connsiteY28" fmla="*/ 1872343 h 5146766"/>
              <a:gd name="connsiteX29" fmla="*/ 182880 w 3222171"/>
              <a:gd name="connsiteY29" fmla="*/ 1706880 h 5146766"/>
              <a:gd name="connsiteX30" fmla="*/ 461554 w 3222171"/>
              <a:gd name="connsiteY30" fmla="*/ 1881051 h 5146766"/>
              <a:gd name="connsiteX31" fmla="*/ 783771 w 3222171"/>
              <a:gd name="connsiteY31" fmla="*/ 1793966 h 5146766"/>
              <a:gd name="connsiteX32" fmla="*/ 1071154 w 3222171"/>
              <a:gd name="connsiteY32" fmla="*/ 1724297 h 5146766"/>
              <a:gd name="connsiteX33" fmla="*/ 1358537 w 3222171"/>
              <a:gd name="connsiteY33" fmla="*/ 1602377 h 5146766"/>
              <a:gd name="connsiteX34" fmla="*/ 1332411 w 3222171"/>
              <a:gd name="connsiteY34" fmla="*/ 1341120 h 5146766"/>
              <a:gd name="connsiteX35" fmla="*/ 1410788 w 3222171"/>
              <a:gd name="connsiteY35" fmla="*/ 1079863 h 5146766"/>
              <a:gd name="connsiteX36" fmla="*/ 1558834 w 3222171"/>
              <a:gd name="connsiteY36" fmla="*/ 870857 h 5146766"/>
              <a:gd name="connsiteX37" fmla="*/ 1724297 w 3222171"/>
              <a:gd name="connsiteY37" fmla="*/ 818606 h 5146766"/>
              <a:gd name="connsiteX38" fmla="*/ 1776548 w 3222171"/>
              <a:gd name="connsiteY38" fmla="*/ 757646 h 5146766"/>
              <a:gd name="connsiteX39" fmla="*/ 1820091 w 3222171"/>
              <a:gd name="connsiteY39" fmla="*/ 870857 h 5146766"/>
              <a:gd name="connsiteX40" fmla="*/ 1942011 w 3222171"/>
              <a:gd name="connsiteY40" fmla="*/ 923108 h 5146766"/>
              <a:gd name="connsiteX41" fmla="*/ 1985554 w 3222171"/>
              <a:gd name="connsiteY41" fmla="*/ 1036320 h 5146766"/>
              <a:gd name="connsiteX42" fmla="*/ 2046514 w 3222171"/>
              <a:gd name="connsiteY42" fmla="*/ 1166948 h 5146766"/>
              <a:gd name="connsiteX43" fmla="*/ 2037805 w 3222171"/>
              <a:gd name="connsiteY43" fmla="*/ 1254034 h 5146766"/>
              <a:gd name="connsiteX44" fmla="*/ 2255520 w 3222171"/>
              <a:gd name="connsiteY44" fmla="*/ 1105988 h 5146766"/>
              <a:gd name="connsiteX45" fmla="*/ 2534194 w 3222171"/>
              <a:gd name="connsiteY45" fmla="*/ 931817 h 5146766"/>
              <a:gd name="connsiteX46" fmla="*/ 2629988 w 3222171"/>
              <a:gd name="connsiteY46" fmla="*/ 748937 h 5146766"/>
              <a:gd name="connsiteX47" fmla="*/ 2778034 w 3222171"/>
              <a:gd name="connsiteY47" fmla="*/ 566057 h 5146766"/>
              <a:gd name="connsiteX48" fmla="*/ 2908662 w 3222171"/>
              <a:gd name="connsiteY48" fmla="*/ 409303 h 5146766"/>
              <a:gd name="connsiteX49" fmla="*/ 2934788 w 3222171"/>
              <a:gd name="connsiteY49" fmla="*/ 278674 h 5146766"/>
              <a:gd name="connsiteX50" fmla="*/ 2978331 w 3222171"/>
              <a:gd name="connsiteY50" fmla="*/ 87086 h 5146766"/>
              <a:gd name="connsiteX51" fmla="*/ 2943497 w 3222171"/>
              <a:gd name="connsiteY51" fmla="*/ 0 h 5146766"/>
              <a:gd name="connsiteX52" fmla="*/ 3056708 w 3222171"/>
              <a:gd name="connsiteY52" fmla="*/ 69668 h 5146766"/>
              <a:gd name="connsiteX53" fmla="*/ 3117668 w 3222171"/>
              <a:gd name="connsiteY53" fmla="*/ 95794 h 5146766"/>
              <a:gd name="connsiteX54" fmla="*/ 3169920 w 3222171"/>
              <a:gd name="connsiteY54" fmla="*/ 243840 h 5146766"/>
              <a:gd name="connsiteX55" fmla="*/ 3161211 w 3222171"/>
              <a:gd name="connsiteY55" fmla="*/ 374468 h 5146766"/>
              <a:gd name="connsiteX56" fmla="*/ 3108960 w 3222171"/>
              <a:gd name="connsiteY56" fmla="*/ 461554 h 5146766"/>
              <a:gd name="connsiteX57" fmla="*/ 3222171 w 3222171"/>
              <a:gd name="connsiteY57" fmla="*/ 522514 h 5146766"/>
              <a:gd name="connsiteX58" fmla="*/ 3152502 w 3222171"/>
              <a:gd name="connsiteY58" fmla="*/ 627017 h 5146766"/>
              <a:gd name="connsiteX59" fmla="*/ 3117668 w 3222171"/>
              <a:gd name="connsiteY59" fmla="*/ 566057 h 5146766"/>
              <a:gd name="connsiteX60" fmla="*/ 2899954 w 3222171"/>
              <a:gd name="connsiteY60" fmla="*/ 914400 h 5146766"/>
              <a:gd name="connsiteX61" fmla="*/ 2690948 w 3222171"/>
              <a:gd name="connsiteY61" fmla="*/ 1088571 h 5146766"/>
              <a:gd name="connsiteX62" fmla="*/ 2499360 w 3222171"/>
              <a:gd name="connsiteY62" fmla="*/ 1271451 h 5146766"/>
              <a:gd name="connsiteX63" fmla="*/ 2412274 w 3222171"/>
              <a:gd name="connsiteY63" fmla="*/ 1358537 h 5146766"/>
              <a:gd name="connsiteX64" fmla="*/ 2455817 w 3222171"/>
              <a:gd name="connsiteY64" fmla="*/ 1489166 h 5146766"/>
              <a:gd name="connsiteX65" fmla="*/ 2368731 w 3222171"/>
              <a:gd name="connsiteY65" fmla="*/ 1584960 h 5146766"/>
              <a:gd name="connsiteX66" fmla="*/ 2390026 w 3222171"/>
              <a:gd name="connsiteY66" fmla="*/ 1821724 h 5146766"/>
              <a:gd name="connsiteX67" fmla="*/ 2367097 w 3222171"/>
              <a:gd name="connsiteY67" fmla="*/ 2045698 h 5146766"/>
              <a:gd name="connsiteX68" fmla="*/ 2353627 w 3222171"/>
              <a:gd name="connsiteY68" fmla="*/ 2393292 h 5146766"/>
              <a:gd name="connsiteX69" fmla="*/ 2387713 w 3222171"/>
              <a:gd name="connsiteY69" fmla="*/ 2744833 h 5146766"/>
              <a:gd name="connsiteX70" fmla="*/ 2278516 w 3222171"/>
              <a:gd name="connsiteY70" fmla="*/ 2764495 h 5146766"/>
              <a:gd name="connsiteX71" fmla="*/ 2325188 w 3222171"/>
              <a:gd name="connsiteY71" fmla="*/ 3013166 h 5146766"/>
              <a:gd name="connsiteX72" fmla="*/ 2264228 w 3222171"/>
              <a:gd name="connsiteY72" fmla="*/ 3274423 h 5146766"/>
              <a:gd name="connsiteX73" fmla="*/ 2159725 w 3222171"/>
              <a:gd name="connsiteY73" fmla="*/ 3692434 h 5146766"/>
              <a:gd name="connsiteX74" fmla="*/ 2114550 w 3222171"/>
              <a:gd name="connsiteY74" fmla="*/ 3899398 h 5146766"/>
              <a:gd name="connsiteX75" fmla="*/ 2037805 w 3222171"/>
              <a:gd name="connsiteY75" fmla="*/ 4066903 h 5146766"/>
              <a:gd name="connsiteX76" fmla="*/ 1953917 w 3222171"/>
              <a:gd name="connsiteY76" fmla="*/ 4361293 h 5146766"/>
              <a:gd name="connsiteX77" fmla="*/ 1961061 w 3222171"/>
              <a:gd name="connsiteY77" fmla="*/ 4401775 h 5146766"/>
              <a:gd name="connsiteX78" fmla="*/ 1933302 w 3222171"/>
              <a:gd name="connsiteY78" fmla="*/ 4471578 h 5146766"/>
              <a:gd name="connsiteX79" fmla="*/ 1947589 w 3222171"/>
              <a:gd name="connsiteY79" fmla="*/ 4547439 h 5146766"/>
              <a:gd name="connsiteX80" fmla="*/ 1872342 w 3222171"/>
              <a:gd name="connsiteY80" fmla="*/ 4920343 h 5146766"/>
              <a:gd name="connsiteX81" fmla="*/ 1837508 w 3222171"/>
              <a:gd name="connsiteY81" fmla="*/ 5146766 h 5146766"/>
              <a:gd name="connsiteX82" fmla="*/ 1444806 w 3222171"/>
              <a:gd name="connsiteY82" fmla="*/ 5100841 h 5146766"/>
              <a:gd name="connsiteX83" fmla="*/ 1519237 w 3222171"/>
              <a:gd name="connsiteY83" fmla="*/ 4656092 h 5146766"/>
              <a:gd name="connsiteX84" fmla="*/ 1575367 w 3222171"/>
              <a:gd name="connsiteY84" fmla="*/ 4575401 h 5146766"/>
              <a:gd name="connsiteX85" fmla="*/ 1627686 w 3222171"/>
              <a:gd name="connsiteY85" fmla="*/ 4406537 h 5146766"/>
              <a:gd name="connsiteX86" fmla="*/ 1615780 w 3222171"/>
              <a:gd name="connsiteY86" fmla="*/ 4354150 h 5146766"/>
              <a:gd name="connsiteX87" fmla="*/ 1646736 w 3222171"/>
              <a:gd name="connsiteY87" fmla="*/ 4294618 h 5146766"/>
              <a:gd name="connsiteX88" fmla="*/ 1649933 w 3222171"/>
              <a:gd name="connsiteY88" fmla="*/ 4194129 h 5146766"/>
              <a:gd name="connsiteX89" fmla="*/ 1715656 w 3222171"/>
              <a:gd name="connsiteY89" fmla="*/ 3926000 h 5146766"/>
              <a:gd name="connsiteX90" fmla="*/ 1757566 w 3222171"/>
              <a:gd name="connsiteY90" fmla="*/ 3718560 h 5146766"/>
              <a:gd name="connsiteX91" fmla="*/ 1766275 w 3222171"/>
              <a:gd name="connsiteY91" fmla="*/ 3500097 h 5146766"/>
              <a:gd name="connsiteX92" fmla="*/ 1605574 w 3222171"/>
              <a:gd name="connsiteY92" fmla="*/ 3755775 h 5146766"/>
              <a:gd name="connsiteX93" fmla="*/ 1454331 w 3222171"/>
              <a:gd name="connsiteY93" fmla="*/ 4032068 h 5146766"/>
              <a:gd name="connsiteX94" fmla="*/ 1332411 w 3222171"/>
              <a:gd name="connsiteY94" fmla="*/ 4171406 h 5146766"/>
              <a:gd name="connsiteX95" fmla="*/ 1224711 w 3222171"/>
              <a:gd name="connsiteY95" fmla="*/ 4342380 h 5146766"/>
              <a:gd name="connsiteX96" fmla="*/ 1099729 w 3222171"/>
              <a:gd name="connsiteY96" fmla="*/ 4528457 h 5146766"/>
              <a:gd name="connsiteX97" fmla="*/ 937395 w 3222171"/>
              <a:gd name="connsiteY97" fmla="*/ 4796042 h 5146766"/>
              <a:gd name="connsiteX98" fmla="*/ 771865 w 3222171"/>
              <a:gd name="connsiteY98" fmla="*/ 5020083 h 5146766"/>
              <a:gd name="connsiteX99" fmla="*/ 330925 w 3222171"/>
              <a:gd name="connsiteY99"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706880 w 3222171"/>
              <a:gd name="connsiteY16" fmla="*/ 2203268 h 5146766"/>
              <a:gd name="connsiteX17" fmla="*/ 1689462 w 3222171"/>
              <a:gd name="connsiteY17" fmla="*/ 1959428 h 5146766"/>
              <a:gd name="connsiteX18" fmla="*/ 1654628 w 3222171"/>
              <a:gd name="connsiteY18" fmla="*/ 1854926 h 5146766"/>
              <a:gd name="connsiteX19" fmla="*/ 1619794 w 3222171"/>
              <a:gd name="connsiteY19" fmla="*/ 1889760 h 5146766"/>
              <a:gd name="connsiteX20" fmla="*/ 1524000 w 3222171"/>
              <a:gd name="connsiteY20" fmla="*/ 1802674 h 5146766"/>
              <a:gd name="connsiteX21" fmla="*/ 1149531 w 3222171"/>
              <a:gd name="connsiteY21" fmla="*/ 1915886 h 5146766"/>
              <a:gd name="connsiteX22" fmla="*/ 635725 w 3222171"/>
              <a:gd name="connsiteY22" fmla="*/ 2055223 h 5146766"/>
              <a:gd name="connsiteX23" fmla="*/ 470262 w 3222171"/>
              <a:gd name="connsiteY23" fmla="*/ 2055223 h 5146766"/>
              <a:gd name="connsiteX24" fmla="*/ 348342 w 3222171"/>
              <a:gd name="connsiteY24" fmla="*/ 2133600 h 5146766"/>
              <a:gd name="connsiteX25" fmla="*/ 156754 w 3222171"/>
              <a:gd name="connsiteY25" fmla="*/ 2264228 h 5146766"/>
              <a:gd name="connsiteX26" fmla="*/ 52251 w 3222171"/>
              <a:gd name="connsiteY26" fmla="*/ 2159726 h 5146766"/>
              <a:gd name="connsiteX27" fmla="*/ 0 w 3222171"/>
              <a:gd name="connsiteY27" fmla="*/ 2037806 h 5146766"/>
              <a:gd name="connsiteX28" fmla="*/ 26125 w 3222171"/>
              <a:gd name="connsiteY28" fmla="*/ 1933303 h 5146766"/>
              <a:gd name="connsiteX29" fmla="*/ 278674 w 3222171"/>
              <a:gd name="connsiteY29" fmla="*/ 1872343 h 5146766"/>
              <a:gd name="connsiteX30" fmla="*/ 182880 w 3222171"/>
              <a:gd name="connsiteY30" fmla="*/ 1706880 h 5146766"/>
              <a:gd name="connsiteX31" fmla="*/ 461554 w 3222171"/>
              <a:gd name="connsiteY31" fmla="*/ 1881051 h 5146766"/>
              <a:gd name="connsiteX32" fmla="*/ 783771 w 3222171"/>
              <a:gd name="connsiteY32" fmla="*/ 1793966 h 5146766"/>
              <a:gd name="connsiteX33" fmla="*/ 1071154 w 3222171"/>
              <a:gd name="connsiteY33" fmla="*/ 1724297 h 5146766"/>
              <a:gd name="connsiteX34" fmla="*/ 1358537 w 3222171"/>
              <a:gd name="connsiteY34" fmla="*/ 1602377 h 5146766"/>
              <a:gd name="connsiteX35" fmla="*/ 1332411 w 3222171"/>
              <a:gd name="connsiteY35" fmla="*/ 1341120 h 5146766"/>
              <a:gd name="connsiteX36" fmla="*/ 1410788 w 3222171"/>
              <a:gd name="connsiteY36" fmla="*/ 1079863 h 5146766"/>
              <a:gd name="connsiteX37" fmla="*/ 1558834 w 3222171"/>
              <a:gd name="connsiteY37" fmla="*/ 870857 h 5146766"/>
              <a:gd name="connsiteX38" fmla="*/ 1724297 w 3222171"/>
              <a:gd name="connsiteY38" fmla="*/ 818606 h 5146766"/>
              <a:gd name="connsiteX39" fmla="*/ 1776548 w 3222171"/>
              <a:gd name="connsiteY39" fmla="*/ 757646 h 5146766"/>
              <a:gd name="connsiteX40" fmla="*/ 1820091 w 3222171"/>
              <a:gd name="connsiteY40" fmla="*/ 870857 h 5146766"/>
              <a:gd name="connsiteX41" fmla="*/ 1942011 w 3222171"/>
              <a:gd name="connsiteY41" fmla="*/ 923108 h 5146766"/>
              <a:gd name="connsiteX42" fmla="*/ 1985554 w 3222171"/>
              <a:gd name="connsiteY42" fmla="*/ 1036320 h 5146766"/>
              <a:gd name="connsiteX43" fmla="*/ 2046514 w 3222171"/>
              <a:gd name="connsiteY43" fmla="*/ 1166948 h 5146766"/>
              <a:gd name="connsiteX44" fmla="*/ 2037805 w 3222171"/>
              <a:gd name="connsiteY44" fmla="*/ 1254034 h 5146766"/>
              <a:gd name="connsiteX45" fmla="*/ 2255520 w 3222171"/>
              <a:gd name="connsiteY45" fmla="*/ 1105988 h 5146766"/>
              <a:gd name="connsiteX46" fmla="*/ 2534194 w 3222171"/>
              <a:gd name="connsiteY46" fmla="*/ 931817 h 5146766"/>
              <a:gd name="connsiteX47" fmla="*/ 2629988 w 3222171"/>
              <a:gd name="connsiteY47" fmla="*/ 748937 h 5146766"/>
              <a:gd name="connsiteX48" fmla="*/ 2778034 w 3222171"/>
              <a:gd name="connsiteY48" fmla="*/ 566057 h 5146766"/>
              <a:gd name="connsiteX49" fmla="*/ 2908662 w 3222171"/>
              <a:gd name="connsiteY49" fmla="*/ 409303 h 5146766"/>
              <a:gd name="connsiteX50" fmla="*/ 2934788 w 3222171"/>
              <a:gd name="connsiteY50" fmla="*/ 278674 h 5146766"/>
              <a:gd name="connsiteX51" fmla="*/ 2978331 w 3222171"/>
              <a:gd name="connsiteY51" fmla="*/ 87086 h 5146766"/>
              <a:gd name="connsiteX52" fmla="*/ 2943497 w 3222171"/>
              <a:gd name="connsiteY52" fmla="*/ 0 h 5146766"/>
              <a:gd name="connsiteX53" fmla="*/ 3056708 w 3222171"/>
              <a:gd name="connsiteY53" fmla="*/ 69668 h 5146766"/>
              <a:gd name="connsiteX54" fmla="*/ 3117668 w 3222171"/>
              <a:gd name="connsiteY54" fmla="*/ 95794 h 5146766"/>
              <a:gd name="connsiteX55" fmla="*/ 3169920 w 3222171"/>
              <a:gd name="connsiteY55" fmla="*/ 243840 h 5146766"/>
              <a:gd name="connsiteX56" fmla="*/ 3161211 w 3222171"/>
              <a:gd name="connsiteY56" fmla="*/ 374468 h 5146766"/>
              <a:gd name="connsiteX57" fmla="*/ 3108960 w 3222171"/>
              <a:gd name="connsiteY57" fmla="*/ 461554 h 5146766"/>
              <a:gd name="connsiteX58" fmla="*/ 3222171 w 3222171"/>
              <a:gd name="connsiteY58" fmla="*/ 522514 h 5146766"/>
              <a:gd name="connsiteX59" fmla="*/ 3152502 w 3222171"/>
              <a:gd name="connsiteY59" fmla="*/ 627017 h 5146766"/>
              <a:gd name="connsiteX60" fmla="*/ 3117668 w 3222171"/>
              <a:gd name="connsiteY60" fmla="*/ 566057 h 5146766"/>
              <a:gd name="connsiteX61" fmla="*/ 2899954 w 3222171"/>
              <a:gd name="connsiteY61" fmla="*/ 914400 h 5146766"/>
              <a:gd name="connsiteX62" fmla="*/ 2690948 w 3222171"/>
              <a:gd name="connsiteY62" fmla="*/ 1088571 h 5146766"/>
              <a:gd name="connsiteX63" fmla="*/ 2499360 w 3222171"/>
              <a:gd name="connsiteY63" fmla="*/ 1271451 h 5146766"/>
              <a:gd name="connsiteX64" fmla="*/ 2412274 w 3222171"/>
              <a:gd name="connsiteY64" fmla="*/ 1358537 h 5146766"/>
              <a:gd name="connsiteX65" fmla="*/ 2455817 w 3222171"/>
              <a:gd name="connsiteY65" fmla="*/ 1489166 h 5146766"/>
              <a:gd name="connsiteX66" fmla="*/ 2368731 w 3222171"/>
              <a:gd name="connsiteY66" fmla="*/ 1584960 h 5146766"/>
              <a:gd name="connsiteX67" fmla="*/ 2390026 w 3222171"/>
              <a:gd name="connsiteY67" fmla="*/ 1821724 h 5146766"/>
              <a:gd name="connsiteX68" fmla="*/ 2367097 w 3222171"/>
              <a:gd name="connsiteY68" fmla="*/ 2045698 h 5146766"/>
              <a:gd name="connsiteX69" fmla="*/ 2353627 w 3222171"/>
              <a:gd name="connsiteY69" fmla="*/ 2393292 h 5146766"/>
              <a:gd name="connsiteX70" fmla="*/ 2387713 w 3222171"/>
              <a:gd name="connsiteY70" fmla="*/ 2744833 h 5146766"/>
              <a:gd name="connsiteX71" fmla="*/ 2278516 w 3222171"/>
              <a:gd name="connsiteY71" fmla="*/ 2764495 h 5146766"/>
              <a:gd name="connsiteX72" fmla="*/ 2325188 w 3222171"/>
              <a:gd name="connsiteY72" fmla="*/ 3013166 h 5146766"/>
              <a:gd name="connsiteX73" fmla="*/ 2264228 w 3222171"/>
              <a:gd name="connsiteY73" fmla="*/ 3274423 h 5146766"/>
              <a:gd name="connsiteX74" fmla="*/ 2159725 w 3222171"/>
              <a:gd name="connsiteY74" fmla="*/ 3692434 h 5146766"/>
              <a:gd name="connsiteX75" fmla="*/ 2114550 w 3222171"/>
              <a:gd name="connsiteY75" fmla="*/ 3899398 h 5146766"/>
              <a:gd name="connsiteX76" fmla="*/ 2037805 w 3222171"/>
              <a:gd name="connsiteY76" fmla="*/ 4066903 h 5146766"/>
              <a:gd name="connsiteX77" fmla="*/ 1953917 w 3222171"/>
              <a:gd name="connsiteY77" fmla="*/ 4361293 h 5146766"/>
              <a:gd name="connsiteX78" fmla="*/ 1961061 w 3222171"/>
              <a:gd name="connsiteY78" fmla="*/ 4401775 h 5146766"/>
              <a:gd name="connsiteX79" fmla="*/ 1933302 w 3222171"/>
              <a:gd name="connsiteY79" fmla="*/ 4471578 h 5146766"/>
              <a:gd name="connsiteX80" fmla="*/ 1947589 w 3222171"/>
              <a:gd name="connsiteY80" fmla="*/ 4547439 h 5146766"/>
              <a:gd name="connsiteX81" fmla="*/ 1872342 w 3222171"/>
              <a:gd name="connsiteY81" fmla="*/ 4920343 h 5146766"/>
              <a:gd name="connsiteX82" fmla="*/ 1837508 w 3222171"/>
              <a:gd name="connsiteY82" fmla="*/ 5146766 h 5146766"/>
              <a:gd name="connsiteX83" fmla="*/ 1444806 w 3222171"/>
              <a:gd name="connsiteY83" fmla="*/ 5100841 h 5146766"/>
              <a:gd name="connsiteX84" fmla="*/ 1519237 w 3222171"/>
              <a:gd name="connsiteY84" fmla="*/ 4656092 h 5146766"/>
              <a:gd name="connsiteX85" fmla="*/ 1575367 w 3222171"/>
              <a:gd name="connsiteY85" fmla="*/ 4575401 h 5146766"/>
              <a:gd name="connsiteX86" fmla="*/ 1627686 w 3222171"/>
              <a:gd name="connsiteY86" fmla="*/ 4406537 h 5146766"/>
              <a:gd name="connsiteX87" fmla="*/ 1615780 w 3222171"/>
              <a:gd name="connsiteY87" fmla="*/ 4354150 h 5146766"/>
              <a:gd name="connsiteX88" fmla="*/ 1646736 w 3222171"/>
              <a:gd name="connsiteY88" fmla="*/ 4294618 h 5146766"/>
              <a:gd name="connsiteX89" fmla="*/ 1649933 w 3222171"/>
              <a:gd name="connsiteY89" fmla="*/ 4194129 h 5146766"/>
              <a:gd name="connsiteX90" fmla="*/ 1715656 w 3222171"/>
              <a:gd name="connsiteY90" fmla="*/ 3926000 h 5146766"/>
              <a:gd name="connsiteX91" fmla="*/ 1757566 w 3222171"/>
              <a:gd name="connsiteY91" fmla="*/ 3718560 h 5146766"/>
              <a:gd name="connsiteX92" fmla="*/ 1766275 w 3222171"/>
              <a:gd name="connsiteY92" fmla="*/ 3500097 h 5146766"/>
              <a:gd name="connsiteX93" fmla="*/ 1605574 w 3222171"/>
              <a:gd name="connsiteY93" fmla="*/ 3755775 h 5146766"/>
              <a:gd name="connsiteX94" fmla="*/ 1454331 w 3222171"/>
              <a:gd name="connsiteY94" fmla="*/ 4032068 h 5146766"/>
              <a:gd name="connsiteX95" fmla="*/ 1332411 w 3222171"/>
              <a:gd name="connsiteY95" fmla="*/ 4171406 h 5146766"/>
              <a:gd name="connsiteX96" fmla="*/ 1224711 w 3222171"/>
              <a:gd name="connsiteY96" fmla="*/ 4342380 h 5146766"/>
              <a:gd name="connsiteX97" fmla="*/ 1099729 w 3222171"/>
              <a:gd name="connsiteY97" fmla="*/ 4528457 h 5146766"/>
              <a:gd name="connsiteX98" fmla="*/ 937395 w 3222171"/>
              <a:gd name="connsiteY98" fmla="*/ 4796042 h 5146766"/>
              <a:gd name="connsiteX99" fmla="*/ 771865 w 3222171"/>
              <a:gd name="connsiteY99" fmla="*/ 5020083 h 5146766"/>
              <a:gd name="connsiteX100" fmla="*/ 330925 w 3222171"/>
              <a:gd name="connsiteY100"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06880 w 3222171"/>
              <a:gd name="connsiteY17" fmla="*/ 2203268 h 5146766"/>
              <a:gd name="connsiteX18" fmla="*/ 1689462 w 3222171"/>
              <a:gd name="connsiteY18" fmla="*/ 1959428 h 5146766"/>
              <a:gd name="connsiteX19" fmla="*/ 1654628 w 3222171"/>
              <a:gd name="connsiteY19" fmla="*/ 1854926 h 5146766"/>
              <a:gd name="connsiteX20" fmla="*/ 1619794 w 3222171"/>
              <a:gd name="connsiteY20" fmla="*/ 1889760 h 5146766"/>
              <a:gd name="connsiteX21" fmla="*/ 1524000 w 3222171"/>
              <a:gd name="connsiteY21" fmla="*/ 1802674 h 5146766"/>
              <a:gd name="connsiteX22" fmla="*/ 1149531 w 3222171"/>
              <a:gd name="connsiteY22" fmla="*/ 1915886 h 5146766"/>
              <a:gd name="connsiteX23" fmla="*/ 635725 w 3222171"/>
              <a:gd name="connsiteY23" fmla="*/ 2055223 h 5146766"/>
              <a:gd name="connsiteX24" fmla="*/ 470262 w 3222171"/>
              <a:gd name="connsiteY24" fmla="*/ 2055223 h 5146766"/>
              <a:gd name="connsiteX25" fmla="*/ 348342 w 3222171"/>
              <a:gd name="connsiteY25" fmla="*/ 2133600 h 5146766"/>
              <a:gd name="connsiteX26" fmla="*/ 156754 w 3222171"/>
              <a:gd name="connsiteY26" fmla="*/ 2264228 h 5146766"/>
              <a:gd name="connsiteX27" fmla="*/ 52251 w 3222171"/>
              <a:gd name="connsiteY27" fmla="*/ 2159726 h 5146766"/>
              <a:gd name="connsiteX28" fmla="*/ 0 w 3222171"/>
              <a:gd name="connsiteY28" fmla="*/ 2037806 h 5146766"/>
              <a:gd name="connsiteX29" fmla="*/ 26125 w 3222171"/>
              <a:gd name="connsiteY29" fmla="*/ 1933303 h 5146766"/>
              <a:gd name="connsiteX30" fmla="*/ 278674 w 3222171"/>
              <a:gd name="connsiteY30" fmla="*/ 1872343 h 5146766"/>
              <a:gd name="connsiteX31" fmla="*/ 182880 w 3222171"/>
              <a:gd name="connsiteY31" fmla="*/ 1706880 h 5146766"/>
              <a:gd name="connsiteX32" fmla="*/ 461554 w 3222171"/>
              <a:gd name="connsiteY32" fmla="*/ 1881051 h 5146766"/>
              <a:gd name="connsiteX33" fmla="*/ 783771 w 3222171"/>
              <a:gd name="connsiteY33" fmla="*/ 1793966 h 5146766"/>
              <a:gd name="connsiteX34" fmla="*/ 1071154 w 3222171"/>
              <a:gd name="connsiteY34" fmla="*/ 1724297 h 5146766"/>
              <a:gd name="connsiteX35" fmla="*/ 1358537 w 3222171"/>
              <a:gd name="connsiteY35" fmla="*/ 1602377 h 5146766"/>
              <a:gd name="connsiteX36" fmla="*/ 1332411 w 3222171"/>
              <a:gd name="connsiteY36" fmla="*/ 1341120 h 5146766"/>
              <a:gd name="connsiteX37" fmla="*/ 1410788 w 3222171"/>
              <a:gd name="connsiteY37" fmla="*/ 1079863 h 5146766"/>
              <a:gd name="connsiteX38" fmla="*/ 1558834 w 3222171"/>
              <a:gd name="connsiteY38" fmla="*/ 870857 h 5146766"/>
              <a:gd name="connsiteX39" fmla="*/ 1724297 w 3222171"/>
              <a:gd name="connsiteY39" fmla="*/ 818606 h 5146766"/>
              <a:gd name="connsiteX40" fmla="*/ 1776548 w 3222171"/>
              <a:gd name="connsiteY40" fmla="*/ 757646 h 5146766"/>
              <a:gd name="connsiteX41" fmla="*/ 1820091 w 3222171"/>
              <a:gd name="connsiteY41" fmla="*/ 870857 h 5146766"/>
              <a:gd name="connsiteX42" fmla="*/ 1942011 w 3222171"/>
              <a:gd name="connsiteY42" fmla="*/ 923108 h 5146766"/>
              <a:gd name="connsiteX43" fmla="*/ 1985554 w 3222171"/>
              <a:gd name="connsiteY43" fmla="*/ 1036320 h 5146766"/>
              <a:gd name="connsiteX44" fmla="*/ 2046514 w 3222171"/>
              <a:gd name="connsiteY44" fmla="*/ 1166948 h 5146766"/>
              <a:gd name="connsiteX45" fmla="*/ 2037805 w 3222171"/>
              <a:gd name="connsiteY45" fmla="*/ 1254034 h 5146766"/>
              <a:gd name="connsiteX46" fmla="*/ 2255520 w 3222171"/>
              <a:gd name="connsiteY46" fmla="*/ 1105988 h 5146766"/>
              <a:gd name="connsiteX47" fmla="*/ 2534194 w 3222171"/>
              <a:gd name="connsiteY47" fmla="*/ 931817 h 5146766"/>
              <a:gd name="connsiteX48" fmla="*/ 2629988 w 3222171"/>
              <a:gd name="connsiteY48" fmla="*/ 748937 h 5146766"/>
              <a:gd name="connsiteX49" fmla="*/ 2778034 w 3222171"/>
              <a:gd name="connsiteY49" fmla="*/ 566057 h 5146766"/>
              <a:gd name="connsiteX50" fmla="*/ 2908662 w 3222171"/>
              <a:gd name="connsiteY50" fmla="*/ 409303 h 5146766"/>
              <a:gd name="connsiteX51" fmla="*/ 2934788 w 3222171"/>
              <a:gd name="connsiteY51" fmla="*/ 278674 h 5146766"/>
              <a:gd name="connsiteX52" fmla="*/ 2978331 w 3222171"/>
              <a:gd name="connsiteY52" fmla="*/ 87086 h 5146766"/>
              <a:gd name="connsiteX53" fmla="*/ 2943497 w 3222171"/>
              <a:gd name="connsiteY53" fmla="*/ 0 h 5146766"/>
              <a:gd name="connsiteX54" fmla="*/ 3056708 w 3222171"/>
              <a:gd name="connsiteY54" fmla="*/ 69668 h 5146766"/>
              <a:gd name="connsiteX55" fmla="*/ 3117668 w 3222171"/>
              <a:gd name="connsiteY55" fmla="*/ 95794 h 5146766"/>
              <a:gd name="connsiteX56" fmla="*/ 3169920 w 3222171"/>
              <a:gd name="connsiteY56" fmla="*/ 243840 h 5146766"/>
              <a:gd name="connsiteX57" fmla="*/ 3161211 w 3222171"/>
              <a:gd name="connsiteY57" fmla="*/ 374468 h 5146766"/>
              <a:gd name="connsiteX58" fmla="*/ 3108960 w 3222171"/>
              <a:gd name="connsiteY58" fmla="*/ 461554 h 5146766"/>
              <a:gd name="connsiteX59" fmla="*/ 3222171 w 3222171"/>
              <a:gd name="connsiteY59" fmla="*/ 522514 h 5146766"/>
              <a:gd name="connsiteX60" fmla="*/ 3152502 w 3222171"/>
              <a:gd name="connsiteY60" fmla="*/ 627017 h 5146766"/>
              <a:gd name="connsiteX61" fmla="*/ 3117668 w 3222171"/>
              <a:gd name="connsiteY61" fmla="*/ 566057 h 5146766"/>
              <a:gd name="connsiteX62" fmla="*/ 2899954 w 3222171"/>
              <a:gd name="connsiteY62" fmla="*/ 914400 h 5146766"/>
              <a:gd name="connsiteX63" fmla="*/ 2690948 w 3222171"/>
              <a:gd name="connsiteY63" fmla="*/ 1088571 h 5146766"/>
              <a:gd name="connsiteX64" fmla="*/ 2499360 w 3222171"/>
              <a:gd name="connsiteY64" fmla="*/ 1271451 h 5146766"/>
              <a:gd name="connsiteX65" fmla="*/ 2412274 w 3222171"/>
              <a:gd name="connsiteY65" fmla="*/ 1358537 h 5146766"/>
              <a:gd name="connsiteX66" fmla="*/ 2455817 w 3222171"/>
              <a:gd name="connsiteY66" fmla="*/ 1489166 h 5146766"/>
              <a:gd name="connsiteX67" fmla="*/ 2368731 w 3222171"/>
              <a:gd name="connsiteY67" fmla="*/ 1584960 h 5146766"/>
              <a:gd name="connsiteX68" fmla="*/ 2390026 w 3222171"/>
              <a:gd name="connsiteY68" fmla="*/ 1821724 h 5146766"/>
              <a:gd name="connsiteX69" fmla="*/ 2367097 w 3222171"/>
              <a:gd name="connsiteY69" fmla="*/ 2045698 h 5146766"/>
              <a:gd name="connsiteX70" fmla="*/ 2353627 w 3222171"/>
              <a:gd name="connsiteY70" fmla="*/ 2393292 h 5146766"/>
              <a:gd name="connsiteX71" fmla="*/ 2387713 w 3222171"/>
              <a:gd name="connsiteY71" fmla="*/ 2744833 h 5146766"/>
              <a:gd name="connsiteX72" fmla="*/ 2278516 w 3222171"/>
              <a:gd name="connsiteY72" fmla="*/ 2764495 h 5146766"/>
              <a:gd name="connsiteX73" fmla="*/ 2325188 w 3222171"/>
              <a:gd name="connsiteY73" fmla="*/ 3013166 h 5146766"/>
              <a:gd name="connsiteX74" fmla="*/ 2264228 w 3222171"/>
              <a:gd name="connsiteY74" fmla="*/ 3274423 h 5146766"/>
              <a:gd name="connsiteX75" fmla="*/ 2159725 w 3222171"/>
              <a:gd name="connsiteY75" fmla="*/ 3692434 h 5146766"/>
              <a:gd name="connsiteX76" fmla="*/ 2114550 w 3222171"/>
              <a:gd name="connsiteY76" fmla="*/ 3899398 h 5146766"/>
              <a:gd name="connsiteX77" fmla="*/ 2037805 w 3222171"/>
              <a:gd name="connsiteY77" fmla="*/ 4066903 h 5146766"/>
              <a:gd name="connsiteX78" fmla="*/ 1953917 w 3222171"/>
              <a:gd name="connsiteY78" fmla="*/ 4361293 h 5146766"/>
              <a:gd name="connsiteX79" fmla="*/ 1961061 w 3222171"/>
              <a:gd name="connsiteY79" fmla="*/ 4401775 h 5146766"/>
              <a:gd name="connsiteX80" fmla="*/ 1933302 w 3222171"/>
              <a:gd name="connsiteY80" fmla="*/ 4471578 h 5146766"/>
              <a:gd name="connsiteX81" fmla="*/ 1947589 w 3222171"/>
              <a:gd name="connsiteY81" fmla="*/ 4547439 h 5146766"/>
              <a:gd name="connsiteX82" fmla="*/ 1872342 w 3222171"/>
              <a:gd name="connsiteY82" fmla="*/ 4920343 h 5146766"/>
              <a:gd name="connsiteX83" fmla="*/ 1837508 w 3222171"/>
              <a:gd name="connsiteY83" fmla="*/ 5146766 h 5146766"/>
              <a:gd name="connsiteX84" fmla="*/ 1444806 w 3222171"/>
              <a:gd name="connsiteY84" fmla="*/ 5100841 h 5146766"/>
              <a:gd name="connsiteX85" fmla="*/ 1519237 w 3222171"/>
              <a:gd name="connsiteY85" fmla="*/ 4656092 h 5146766"/>
              <a:gd name="connsiteX86" fmla="*/ 1575367 w 3222171"/>
              <a:gd name="connsiteY86" fmla="*/ 4575401 h 5146766"/>
              <a:gd name="connsiteX87" fmla="*/ 1627686 w 3222171"/>
              <a:gd name="connsiteY87" fmla="*/ 4406537 h 5146766"/>
              <a:gd name="connsiteX88" fmla="*/ 1615780 w 3222171"/>
              <a:gd name="connsiteY88" fmla="*/ 4354150 h 5146766"/>
              <a:gd name="connsiteX89" fmla="*/ 1646736 w 3222171"/>
              <a:gd name="connsiteY89" fmla="*/ 4294618 h 5146766"/>
              <a:gd name="connsiteX90" fmla="*/ 1649933 w 3222171"/>
              <a:gd name="connsiteY90" fmla="*/ 4194129 h 5146766"/>
              <a:gd name="connsiteX91" fmla="*/ 1715656 w 3222171"/>
              <a:gd name="connsiteY91" fmla="*/ 3926000 h 5146766"/>
              <a:gd name="connsiteX92" fmla="*/ 1757566 w 3222171"/>
              <a:gd name="connsiteY92" fmla="*/ 3718560 h 5146766"/>
              <a:gd name="connsiteX93" fmla="*/ 1766275 w 3222171"/>
              <a:gd name="connsiteY93" fmla="*/ 3500097 h 5146766"/>
              <a:gd name="connsiteX94" fmla="*/ 1605574 w 3222171"/>
              <a:gd name="connsiteY94" fmla="*/ 3755775 h 5146766"/>
              <a:gd name="connsiteX95" fmla="*/ 1454331 w 3222171"/>
              <a:gd name="connsiteY95" fmla="*/ 4032068 h 5146766"/>
              <a:gd name="connsiteX96" fmla="*/ 1332411 w 3222171"/>
              <a:gd name="connsiteY96" fmla="*/ 4171406 h 5146766"/>
              <a:gd name="connsiteX97" fmla="*/ 1224711 w 3222171"/>
              <a:gd name="connsiteY97" fmla="*/ 4342380 h 5146766"/>
              <a:gd name="connsiteX98" fmla="*/ 1099729 w 3222171"/>
              <a:gd name="connsiteY98" fmla="*/ 4528457 h 5146766"/>
              <a:gd name="connsiteX99" fmla="*/ 937395 w 3222171"/>
              <a:gd name="connsiteY99" fmla="*/ 4796042 h 5146766"/>
              <a:gd name="connsiteX100" fmla="*/ 771865 w 3222171"/>
              <a:gd name="connsiteY100" fmla="*/ 5020083 h 5146766"/>
              <a:gd name="connsiteX101" fmla="*/ 330925 w 3222171"/>
              <a:gd name="connsiteY101"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689462 w 3222171"/>
              <a:gd name="connsiteY18" fmla="*/ 1959428 h 5146766"/>
              <a:gd name="connsiteX19" fmla="*/ 1654628 w 3222171"/>
              <a:gd name="connsiteY19" fmla="*/ 1854926 h 5146766"/>
              <a:gd name="connsiteX20" fmla="*/ 1619794 w 3222171"/>
              <a:gd name="connsiteY20" fmla="*/ 1889760 h 5146766"/>
              <a:gd name="connsiteX21" fmla="*/ 1524000 w 3222171"/>
              <a:gd name="connsiteY21" fmla="*/ 1802674 h 5146766"/>
              <a:gd name="connsiteX22" fmla="*/ 1149531 w 3222171"/>
              <a:gd name="connsiteY22" fmla="*/ 1915886 h 5146766"/>
              <a:gd name="connsiteX23" fmla="*/ 635725 w 3222171"/>
              <a:gd name="connsiteY23" fmla="*/ 2055223 h 5146766"/>
              <a:gd name="connsiteX24" fmla="*/ 470262 w 3222171"/>
              <a:gd name="connsiteY24" fmla="*/ 2055223 h 5146766"/>
              <a:gd name="connsiteX25" fmla="*/ 348342 w 3222171"/>
              <a:gd name="connsiteY25" fmla="*/ 2133600 h 5146766"/>
              <a:gd name="connsiteX26" fmla="*/ 156754 w 3222171"/>
              <a:gd name="connsiteY26" fmla="*/ 2264228 h 5146766"/>
              <a:gd name="connsiteX27" fmla="*/ 52251 w 3222171"/>
              <a:gd name="connsiteY27" fmla="*/ 2159726 h 5146766"/>
              <a:gd name="connsiteX28" fmla="*/ 0 w 3222171"/>
              <a:gd name="connsiteY28" fmla="*/ 2037806 h 5146766"/>
              <a:gd name="connsiteX29" fmla="*/ 26125 w 3222171"/>
              <a:gd name="connsiteY29" fmla="*/ 1933303 h 5146766"/>
              <a:gd name="connsiteX30" fmla="*/ 278674 w 3222171"/>
              <a:gd name="connsiteY30" fmla="*/ 1872343 h 5146766"/>
              <a:gd name="connsiteX31" fmla="*/ 182880 w 3222171"/>
              <a:gd name="connsiteY31" fmla="*/ 1706880 h 5146766"/>
              <a:gd name="connsiteX32" fmla="*/ 461554 w 3222171"/>
              <a:gd name="connsiteY32" fmla="*/ 1881051 h 5146766"/>
              <a:gd name="connsiteX33" fmla="*/ 783771 w 3222171"/>
              <a:gd name="connsiteY33" fmla="*/ 1793966 h 5146766"/>
              <a:gd name="connsiteX34" fmla="*/ 1071154 w 3222171"/>
              <a:gd name="connsiteY34" fmla="*/ 1724297 h 5146766"/>
              <a:gd name="connsiteX35" fmla="*/ 1358537 w 3222171"/>
              <a:gd name="connsiteY35" fmla="*/ 1602377 h 5146766"/>
              <a:gd name="connsiteX36" fmla="*/ 1332411 w 3222171"/>
              <a:gd name="connsiteY36" fmla="*/ 1341120 h 5146766"/>
              <a:gd name="connsiteX37" fmla="*/ 1410788 w 3222171"/>
              <a:gd name="connsiteY37" fmla="*/ 1079863 h 5146766"/>
              <a:gd name="connsiteX38" fmla="*/ 1558834 w 3222171"/>
              <a:gd name="connsiteY38" fmla="*/ 870857 h 5146766"/>
              <a:gd name="connsiteX39" fmla="*/ 1724297 w 3222171"/>
              <a:gd name="connsiteY39" fmla="*/ 818606 h 5146766"/>
              <a:gd name="connsiteX40" fmla="*/ 1776548 w 3222171"/>
              <a:gd name="connsiteY40" fmla="*/ 757646 h 5146766"/>
              <a:gd name="connsiteX41" fmla="*/ 1820091 w 3222171"/>
              <a:gd name="connsiteY41" fmla="*/ 870857 h 5146766"/>
              <a:gd name="connsiteX42" fmla="*/ 1942011 w 3222171"/>
              <a:gd name="connsiteY42" fmla="*/ 923108 h 5146766"/>
              <a:gd name="connsiteX43" fmla="*/ 1985554 w 3222171"/>
              <a:gd name="connsiteY43" fmla="*/ 1036320 h 5146766"/>
              <a:gd name="connsiteX44" fmla="*/ 2046514 w 3222171"/>
              <a:gd name="connsiteY44" fmla="*/ 1166948 h 5146766"/>
              <a:gd name="connsiteX45" fmla="*/ 2037805 w 3222171"/>
              <a:gd name="connsiteY45" fmla="*/ 1254034 h 5146766"/>
              <a:gd name="connsiteX46" fmla="*/ 2255520 w 3222171"/>
              <a:gd name="connsiteY46" fmla="*/ 1105988 h 5146766"/>
              <a:gd name="connsiteX47" fmla="*/ 2534194 w 3222171"/>
              <a:gd name="connsiteY47" fmla="*/ 931817 h 5146766"/>
              <a:gd name="connsiteX48" fmla="*/ 2629988 w 3222171"/>
              <a:gd name="connsiteY48" fmla="*/ 748937 h 5146766"/>
              <a:gd name="connsiteX49" fmla="*/ 2778034 w 3222171"/>
              <a:gd name="connsiteY49" fmla="*/ 566057 h 5146766"/>
              <a:gd name="connsiteX50" fmla="*/ 2908662 w 3222171"/>
              <a:gd name="connsiteY50" fmla="*/ 409303 h 5146766"/>
              <a:gd name="connsiteX51" fmla="*/ 2934788 w 3222171"/>
              <a:gd name="connsiteY51" fmla="*/ 278674 h 5146766"/>
              <a:gd name="connsiteX52" fmla="*/ 2978331 w 3222171"/>
              <a:gd name="connsiteY52" fmla="*/ 87086 h 5146766"/>
              <a:gd name="connsiteX53" fmla="*/ 2943497 w 3222171"/>
              <a:gd name="connsiteY53" fmla="*/ 0 h 5146766"/>
              <a:gd name="connsiteX54" fmla="*/ 3056708 w 3222171"/>
              <a:gd name="connsiteY54" fmla="*/ 69668 h 5146766"/>
              <a:gd name="connsiteX55" fmla="*/ 3117668 w 3222171"/>
              <a:gd name="connsiteY55" fmla="*/ 95794 h 5146766"/>
              <a:gd name="connsiteX56" fmla="*/ 3169920 w 3222171"/>
              <a:gd name="connsiteY56" fmla="*/ 243840 h 5146766"/>
              <a:gd name="connsiteX57" fmla="*/ 3161211 w 3222171"/>
              <a:gd name="connsiteY57" fmla="*/ 374468 h 5146766"/>
              <a:gd name="connsiteX58" fmla="*/ 3108960 w 3222171"/>
              <a:gd name="connsiteY58" fmla="*/ 461554 h 5146766"/>
              <a:gd name="connsiteX59" fmla="*/ 3222171 w 3222171"/>
              <a:gd name="connsiteY59" fmla="*/ 522514 h 5146766"/>
              <a:gd name="connsiteX60" fmla="*/ 3152502 w 3222171"/>
              <a:gd name="connsiteY60" fmla="*/ 627017 h 5146766"/>
              <a:gd name="connsiteX61" fmla="*/ 3117668 w 3222171"/>
              <a:gd name="connsiteY61" fmla="*/ 566057 h 5146766"/>
              <a:gd name="connsiteX62" fmla="*/ 2899954 w 3222171"/>
              <a:gd name="connsiteY62" fmla="*/ 914400 h 5146766"/>
              <a:gd name="connsiteX63" fmla="*/ 2690948 w 3222171"/>
              <a:gd name="connsiteY63" fmla="*/ 1088571 h 5146766"/>
              <a:gd name="connsiteX64" fmla="*/ 2499360 w 3222171"/>
              <a:gd name="connsiteY64" fmla="*/ 1271451 h 5146766"/>
              <a:gd name="connsiteX65" fmla="*/ 2412274 w 3222171"/>
              <a:gd name="connsiteY65" fmla="*/ 1358537 h 5146766"/>
              <a:gd name="connsiteX66" fmla="*/ 2455817 w 3222171"/>
              <a:gd name="connsiteY66" fmla="*/ 1489166 h 5146766"/>
              <a:gd name="connsiteX67" fmla="*/ 2368731 w 3222171"/>
              <a:gd name="connsiteY67" fmla="*/ 1584960 h 5146766"/>
              <a:gd name="connsiteX68" fmla="*/ 2390026 w 3222171"/>
              <a:gd name="connsiteY68" fmla="*/ 1821724 h 5146766"/>
              <a:gd name="connsiteX69" fmla="*/ 2367097 w 3222171"/>
              <a:gd name="connsiteY69" fmla="*/ 2045698 h 5146766"/>
              <a:gd name="connsiteX70" fmla="*/ 2353627 w 3222171"/>
              <a:gd name="connsiteY70" fmla="*/ 2393292 h 5146766"/>
              <a:gd name="connsiteX71" fmla="*/ 2387713 w 3222171"/>
              <a:gd name="connsiteY71" fmla="*/ 2744833 h 5146766"/>
              <a:gd name="connsiteX72" fmla="*/ 2278516 w 3222171"/>
              <a:gd name="connsiteY72" fmla="*/ 2764495 h 5146766"/>
              <a:gd name="connsiteX73" fmla="*/ 2325188 w 3222171"/>
              <a:gd name="connsiteY73" fmla="*/ 3013166 h 5146766"/>
              <a:gd name="connsiteX74" fmla="*/ 2264228 w 3222171"/>
              <a:gd name="connsiteY74" fmla="*/ 3274423 h 5146766"/>
              <a:gd name="connsiteX75" fmla="*/ 2159725 w 3222171"/>
              <a:gd name="connsiteY75" fmla="*/ 3692434 h 5146766"/>
              <a:gd name="connsiteX76" fmla="*/ 2114550 w 3222171"/>
              <a:gd name="connsiteY76" fmla="*/ 3899398 h 5146766"/>
              <a:gd name="connsiteX77" fmla="*/ 2037805 w 3222171"/>
              <a:gd name="connsiteY77" fmla="*/ 4066903 h 5146766"/>
              <a:gd name="connsiteX78" fmla="*/ 1953917 w 3222171"/>
              <a:gd name="connsiteY78" fmla="*/ 4361293 h 5146766"/>
              <a:gd name="connsiteX79" fmla="*/ 1961061 w 3222171"/>
              <a:gd name="connsiteY79" fmla="*/ 4401775 h 5146766"/>
              <a:gd name="connsiteX80" fmla="*/ 1933302 w 3222171"/>
              <a:gd name="connsiteY80" fmla="*/ 4471578 h 5146766"/>
              <a:gd name="connsiteX81" fmla="*/ 1947589 w 3222171"/>
              <a:gd name="connsiteY81" fmla="*/ 4547439 h 5146766"/>
              <a:gd name="connsiteX82" fmla="*/ 1872342 w 3222171"/>
              <a:gd name="connsiteY82" fmla="*/ 4920343 h 5146766"/>
              <a:gd name="connsiteX83" fmla="*/ 1837508 w 3222171"/>
              <a:gd name="connsiteY83" fmla="*/ 5146766 h 5146766"/>
              <a:gd name="connsiteX84" fmla="*/ 1444806 w 3222171"/>
              <a:gd name="connsiteY84" fmla="*/ 5100841 h 5146766"/>
              <a:gd name="connsiteX85" fmla="*/ 1519237 w 3222171"/>
              <a:gd name="connsiteY85" fmla="*/ 4656092 h 5146766"/>
              <a:gd name="connsiteX86" fmla="*/ 1575367 w 3222171"/>
              <a:gd name="connsiteY86" fmla="*/ 4575401 h 5146766"/>
              <a:gd name="connsiteX87" fmla="*/ 1627686 w 3222171"/>
              <a:gd name="connsiteY87" fmla="*/ 4406537 h 5146766"/>
              <a:gd name="connsiteX88" fmla="*/ 1615780 w 3222171"/>
              <a:gd name="connsiteY88" fmla="*/ 4354150 h 5146766"/>
              <a:gd name="connsiteX89" fmla="*/ 1646736 w 3222171"/>
              <a:gd name="connsiteY89" fmla="*/ 4294618 h 5146766"/>
              <a:gd name="connsiteX90" fmla="*/ 1649933 w 3222171"/>
              <a:gd name="connsiteY90" fmla="*/ 4194129 h 5146766"/>
              <a:gd name="connsiteX91" fmla="*/ 1715656 w 3222171"/>
              <a:gd name="connsiteY91" fmla="*/ 3926000 h 5146766"/>
              <a:gd name="connsiteX92" fmla="*/ 1757566 w 3222171"/>
              <a:gd name="connsiteY92" fmla="*/ 3718560 h 5146766"/>
              <a:gd name="connsiteX93" fmla="*/ 1766275 w 3222171"/>
              <a:gd name="connsiteY93" fmla="*/ 3500097 h 5146766"/>
              <a:gd name="connsiteX94" fmla="*/ 1605574 w 3222171"/>
              <a:gd name="connsiteY94" fmla="*/ 3755775 h 5146766"/>
              <a:gd name="connsiteX95" fmla="*/ 1454331 w 3222171"/>
              <a:gd name="connsiteY95" fmla="*/ 4032068 h 5146766"/>
              <a:gd name="connsiteX96" fmla="*/ 1332411 w 3222171"/>
              <a:gd name="connsiteY96" fmla="*/ 4171406 h 5146766"/>
              <a:gd name="connsiteX97" fmla="*/ 1224711 w 3222171"/>
              <a:gd name="connsiteY97" fmla="*/ 4342380 h 5146766"/>
              <a:gd name="connsiteX98" fmla="*/ 1099729 w 3222171"/>
              <a:gd name="connsiteY98" fmla="*/ 4528457 h 5146766"/>
              <a:gd name="connsiteX99" fmla="*/ 937395 w 3222171"/>
              <a:gd name="connsiteY99" fmla="*/ 4796042 h 5146766"/>
              <a:gd name="connsiteX100" fmla="*/ 771865 w 3222171"/>
              <a:gd name="connsiteY100" fmla="*/ 5020083 h 5146766"/>
              <a:gd name="connsiteX101" fmla="*/ 330925 w 3222171"/>
              <a:gd name="connsiteY101"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689462 w 3222171"/>
              <a:gd name="connsiteY18" fmla="*/ 1959428 h 5146766"/>
              <a:gd name="connsiteX19" fmla="*/ 1654628 w 3222171"/>
              <a:gd name="connsiteY19" fmla="*/ 1854926 h 5146766"/>
              <a:gd name="connsiteX20" fmla="*/ 1619794 w 3222171"/>
              <a:gd name="connsiteY20" fmla="*/ 1889760 h 5146766"/>
              <a:gd name="connsiteX21" fmla="*/ 1524000 w 3222171"/>
              <a:gd name="connsiteY21" fmla="*/ 1802674 h 5146766"/>
              <a:gd name="connsiteX22" fmla="*/ 1149531 w 3222171"/>
              <a:gd name="connsiteY22" fmla="*/ 1915886 h 5146766"/>
              <a:gd name="connsiteX23" fmla="*/ 635725 w 3222171"/>
              <a:gd name="connsiteY23" fmla="*/ 2055223 h 5146766"/>
              <a:gd name="connsiteX24" fmla="*/ 470262 w 3222171"/>
              <a:gd name="connsiteY24" fmla="*/ 2055223 h 5146766"/>
              <a:gd name="connsiteX25" fmla="*/ 348342 w 3222171"/>
              <a:gd name="connsiteY25" fmla="*/ 2133600 h 5146766"/>
              <a:gd name="connsiteX26" fmla="*/ 156754 w 3222171"/>
              <a:gd name="connsiteY26" fmla="*/ 2264228 h 5146766"/>
              <a:gd name="connsiteX27" fmla="*/ 52251 w 3222171"/>
              <a:gd name="connsiteY27" fmla="*/ 2159726 h 5146766"/>
              <a:gd name="connsiteX28" fmla="*/ 0 w 3222171"/>
              <a:gd name="connsiteY28" fmla="*/ 2037806 h 5146766"/>
              <a:gd name="connsiteX29" fmla="*/ 26125 w 3222171"/>
              <a:gd name="connsiteY29" fmla="*/ 1933303 h 5146766"/>
              <a:gd name="connsiteX30" fmla="*/ 278674 w 3222171"/>
              <a:gd name="connsiteY30" fmla="*/ 1872343 h 5146766"/>
              <a:gd name="connsiteX31" fmla="*/ 182880 w 3222171"/>
              <a:gd name="connsiteY31" fmla="*/ 1706880 h 5146766"/>
              <a:gd name="connsiteX32" fmla="*/ 461554 w 3222171"/>
              <a:gd name="connsiteY32" fmla="*/ 1881051 h 5146766"/>
              <a:gd name="connsiteX33" fmla="*/ 783771 w 3222171"/>
              <a:gd name="connsiteY33" fmla="*/ 1793966 h 5146766"/>
              <a:gd name="connsiteX34" fmla="*/ 1071154 w 3222171"/>
              <a:gd name="connsiteY34" fmla="*/ 1724297 h 5146766"/>
              <a:gd name="connsiteX35" fmla="*/ 1358537 w 3222171"/>
              <a:gd name="connsiteY35" fmla="*/ 1602377 h 5146766"/>
              <a:gd name="connsiteX36" fmla="*/ 1332411 w 3222171"/>
              <a:gd name="connsiteY36" fmla="*/ 1341120 h 5146766"/>
              <a:gd name="connsiteX37" fmla="*/ 1410788 w 3222171"/>
              <a:gd name="connsiteY37" fmla="*/ 1079863 h 5146766"/>
              <a:gd name="connsiteX38" fmla="*/ 1558834 w 3222171"/>
              <a:gd name="connsiteY38" fmla="*/ 870857 h 5146766"/>
              <a:gd name="connsiteX39" fmla="*/ 1724297 w 3222171"/>
              <a:gd name="connsiteY39" fmla="*/ 818606 h 5146766"/>
              <a:gd name="connsiteX40" fmla="*/ 1776548 w 3222171"/>
              <a:gd name="connsiteY40" fmla="*/ 757646 h 5146766"/>
              <a:gd name="connsiteX41" fmla="*/ 1820091 w 3222171"/>
              <a:gd name="connsiteY41" fmla="*/ 870857 h 5146766"/>
              <a:gd name="connsiteX42" fmla="*/ 1942011 w 3222171"/>
              <a:gd name="connsiteY42" fmla="*/ 923108 h 5146766"/>
              <a:gd name="connsiteX43" fmla="*/ 1985554 w 3222171"/>
              <a:gd name="connsiteY43" fmla="*/ 1036320 h 5146766"/>
              <a:gd name="connsiteX44" fmla="*/ 2046514 w 3222171"/>
              <a:gd name="connsiteY44" fmla="*/ 1166948 h 5146766"/>
              <a:gd name="connsiteX45" fmla="*/ 2037805 w 3222171"/>
              <a:gd name="connsiteY45" fmla="*/ 1254034 h 5146766"/>
              <a:gd name="connsiteX46" fmla="*/ 2255520 w 3222171"/>
              <a:gd name="connsiteY46" fmla="*/ 1105988 h 5146766"/>
              <a:gd name="connsiteX47" fmla="*/ 2534194 w 3222171"/>
              <a:gd name="connsiteY47" fmla="*/ 931817 h 5146766"/>
              <a:gd name="connsiteX48" fmla="*/ 2629988 w 3222171"/>
              <a:gd name="connsiteY48" fmla="*/ 748937 h 5146766"/>
              <a:gd name="connsiteX49" fmla="*/ 2778034 w 3222171"/>
              <a:gd name="connsiteY49" fmla="*/ 566057 h 5146766"/>
              <a:gd name="connsiteX50" fmla="*/ 2908662 w 3222171"/>
              <a:gd name="connsiteY50" fmla="*/ 409303 h 5146766"/>
              <a:gd name="connsiteX51" fmla="*/ 2934788 w 3222171"/>
              <a:gd name="connsiteY51" fmla="*/ 278674 h 5146766"/>
              <a:gd name="connsiteX52" fmla="*/ 2978331 w 3222171"/>
              <a:gd name="connsiteY52" fmla="*/ 87086 h 5146766"/>
              <a:gd name="connsiteX53" fmla="*/ 2943497 w 3222171"/>
              <a:gd name="connsiteY53" fmla="*/ 0 h 5146766"/>
              <a:gd name="connsiteX54" fmla="*/ 3056708 w 3222171"/>
              <a:gd name="connsiteY54" fmla="*/ 69668 h 5146766"/>
              <a:gd name="connsiteX55" fmla="*/ 3117668 w 3222171"/>
              <a:gd name="connsiteY55" fmla="*/ 95794 h 5146766"/>
              <a:gd name="connsiteX56" fmla="*/ 3169920 w 3222171"/>
              <a:gd name="connsiteY56" fmla="*/ 243840 h 5146766"/>
              <a:gd name="connsiteX57" fmla="*/ 3161211 w 3222171"/>
              <a:gd name="connsiteY57" fmla="*/ 374468 h 5146766"/>
              <a:gd name="connsiteX58" fmla="*/ 3108960 w 3222171"/>
              <a:gd name="connsiteY58" fmla="*/ 461554 h 5146766"/>
              <a:gd name="connsiteX59" fmla="*/ 3222171 w 3222171"/>
              <a:gd name="connsiteY59" fmla="*/ 522514 h 5146766"/>
              <a:gd name="connsiteX60" fmla="*/ 3152502 w 3222171"/>
              <a:gd name="connsiteY60" fmla="*/ 627017 h 5146766"/>
              <a:gd name="connsiteX61" fmla="*/ 3117668 w 3222171"/>
              <a:gd name="connsiteY61" fmla="*/ 566057 h 5146766"/>
              <a:gd name="connsiteX62" fmla="*/ 2899954 w 3222171"/>
              <a:gd name="connsiteY62" fmla="*/ 914400 h 5146766"/>
              <a:gd name="connsiteX63" fmla="*/ 2690948 w 3222171"/>
              <a:gd name="connsiteY63" fmla="*/ 1088571 h 5146766"/>
              <a:gd name="connsiteX64" fmla="*/ 2499360 w 3222171"/>
              <a:gd name="connsiteY64" fmla="*/ 1271451 h 5146766"/>
              <a:gd name="connsiteX65" fmla="*/ 2412274 w 3222171"/>
              <a:gd name="connsiteY65" fmla="*/ 1358537 h 5146766"/>
              <a:gd name="connsiteX66" fmla="*/ 2455817 w 3222171"/>
              <a:gd name="connsiteY66" fmla="*/ 1489166 h 5146766"/>
              <a:gd name="connsiteX67" fmla="*/ 2368731 w 3222171"/>
              <a:gd name="connsiteY67" fmla="*/ 1584960 h 5146766"/>
              <a:gd name="connsiteX68" fmla="*/ 2390026 w 3222171"/>
              <a:gd name="connsiteY68" fmla="*/ 1821724 h 5146766"/>
              <a:gd name="connsiteX69" fmla="*/ 2367097 w 3222171"/>
              <a:gd name="connsiteY69" fmla="*/ 2045698 h 5146766"/>
              <a:gd name="connsiteX70" fmla="*/ 2353627 w 3222171"/>
              <a:gd name="connsiteY70" fmla="*/ 2393292 h 5146766"/>
              <a:gd name="connsiteX71" fmla="*/ 2387713 w 3222171"/>
              <a:gd name="connsiteY71" fmla="*/ 2744833 h 5146766"/>
              <a:gd name="connsiteX72" fmla="*/ 2278516 w 3222171"/>
              <a:gd name="connsiteY72" fmla="*/ 2764495 h 5146766"/>
              <a:gd name="connsiteX73" fmla="*/ 2325188 w 3222171"/>
              <a:gd name="connsiteY73" fmla="*/ 3013166 h 5146766"/>
              <a:gd name="connsiteX74" fmla="*/ 2264228 w 3222171"/>
              <a:gd name="connsiteY74" fmla="*/ 3274423 h 5146766"/>
              <a:gd name="connsiteX75" fmla="*/ 2159725 w 3222171"/>
              <a:gd name="connsiteY75" fmla="*/ 3692434 h 5146766"/>
              <a:gd name="connsiteX76" fmla="*/ 2114550 w 3222171"/>
              <a:gd name="connsiteY76" fmla="*/ 3899398 h 5146766"/>
              <a:gd name="connsiteX77" fmla="*/ 2037805 w 3222171"/>
              <a:gd name="connsiteY77" fmla="*/ 4066903 h 5146766"/>
              <a:gd name="connsiteX78" fmla="*/ 1953917 w 3222171"/>
              <a:gd name="connsiteY78" fmla="*/ 4361293 h 5146766"/>
              <a:gd name="connsiteX79" fmla="*/ 1961061 w 3222171"/>
              <a:gd name="connsiteY79" fmla="*/ 4401775 h 5146766"/>
              <a:gd name="connsiteX80" fmla="*/ 1933302 w 3222171"/>
              <a:gd name="connsiteY80" fmla="*/ 4471578 h 5146766"/>
              <a:gd name="connsiteX81" fmla="*/ 1947589 w 3222171"/>
              <a:gd name="connsiteY81" fmla="*/ 4547439 h 5146766"/>
              <a:gd name="connsiteX82" fmla="*/ 1872342 w 3222171"/>
              <a:gd name="connsiteY82" fmla="*/ 4920343 h 5146766"/>
              <a:gd name="connsiteX83" fmla="*/ 1837508 w 3222171"/>
              <a:gd name="connsiteY83" fmla="*/ 5146766 h 5146766"/>
              <a:gd name="connsiteX84" fmla="*/ 1444806 w 3222171"/>
              <a:gd name="connsiteY84" fmla="*/ 5100841 h 5146766"/>
              <a:gd name="connsiteX85" fmla="*/ 1519237 w 3222171"/>
              <a:gd name="connsiteY85" fmla="*/ 4656092 h 5146766"/>
              <a:gd name="connsiteX86" fmla="*/ 1575367 w 3222171"/>
              <a:gd name="connsiteY86" fmla="*/ 4575401 h 5146766"/>
              <a:gd name="connsiteX87" fmla="*/ 1627686 w 3222171"/>
              <a:gd name="connsiteY87" fmla="*/ 4406537 h 5146766"/>
              <a:gd name="connsiteX88" fmla="*/ 1615780 w 3222171"/>
              <a:gd name="connsiteY88" fmla="*/ 4354150 h 5146766"/>
              <a:gd name="connsiteX89" fmla="*/ 1646736 w 3222171"/>
              <a:gd name="connsiteY89" fmla="*/ 4294618 h 5146766"/>
              <a:gd name="connsiteX90" fmla="*/ 1649933 w 3222171"/>
              <a:gd name="connsiteY90" fmla="*/ 4194129 h 5146766"/>
              <a:gd name="connsiteX91" fmla="*/ 1715656 w 3222171"/>
              <a:gd name="connsiteY91" fmla="*/ 3926000 h 5146766"/>
              <a:gd name="connsiteX92" fmla="*/ 1757566 w 3222171"/>
              <a:gd name="connsiteY92" fmla="*/ 3718560 h 5146766"/>
              <a:gd name="connsiteX93" fmla="*/ 1766275 w 3222171"/>
              <a:gd name="connsiteY93" fmla="*/ 3500097 h 5146766"/>
              <a:gd name="connsiteX94" fmla="*/ 1605574 w 3222171"/>
              <a:gd name="connsiteY94" fmla="*/ 3755775 h 5146766"/>
              <a:gd name="connsiteX95" fmla="*/ 1454331 w 3222171"/>
              <a:gd name="connsiteY95" fmla="*/ 4032068 h 5146766"/>
              <a:gd name="connsiteX96" fmla="*/ 1332411 w 3222171"/>
              <a:gd name="connsiteY96" fmla="*/ 4171406 h 5146766"/>
              <a:gd name="connsiteX97" fmla="*/ 1224711 w 3222171"/>
              <a:gd name="connsiteY97" fmla="*/ 4342380 h 5146766"/>
              <a:gd name="connsiteX98" fmla="*/ 1099729 w 3222171"/>
              <a:gd name="connsiteY98" fmla="*/ 4528457 h 5146766"/>
              <a:gd name="connsiteX99" fmla="*/ 937395 w 3222171"/>
              <a:gd name="connsiteY99" fmla="*/ 4796042 h 5146766"/>
              <a:gd name="connsiteX100" fmla="*/ 771865 w 3222171"/>
              <a:gd name="connsiteY100" fmla="*/ 5020083 h 5146766"/>
              <a:gd name="connsiteX101" fmla="*/ 330925 w 3222171"/>
              <a:gd name="connsiteY101"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687217 w 3222171"/>
              <a:gd name="connsiteY18" fmla="*/ 2122918 h 5146766"/>
              <a:gd name="connsiteX19" fmla="*/ 1689462 w 3222171"/>
              <a:gd name="connsiteY19" fmla="*/ 1959428 h 5146766"/>
              <a:gd name="connsiteX20" fmla="*/ 1654628 w 3222171"/>
              <a:gd name="connsiteY20" fmla="*/ 1854926 h 5146766"/>
              <a:gd name="connsiteX21" fmla="*/ 1619794 w 3222171"/>
              <a:gd name="connsiteY21" fmla="*/ 1889760 h 5146766"/>
              <a:gd name="connsiteX22" fmla="*/ 1524000 w 3222171"/>
              <a:gd name="connsiteY22" fmla="*/ 1802674 h 5146766"/>
              <a:gd name="connsiteX23" fmla="*/ 1149531 w 3222171"/>
              <a:gd name="connsiteY23" fmla="*/ 1915886 h 5146766"/>
              <a:gd name="connsiteX24" fmla="*/ 635725 w 3222171"/>
              <a:gd name="connsiteY24" fmla="*/ 2055223 h 5146766"/>
              <a:gd name="connsiteX25" fmla="*/ 470262 w 3222171"/>
              <a:gd name="connsiteY25" fmla="*/ 2055223 h 5146766"/>
              <a:gd name="connsiteX26" fmla="*/ 348342 w 3222171"/>
              <a:gd name="connsiteY26" fmla="*/ 2133600 h 5146766"/>
              <a:gd name="connsiteX27" fmla="*/ 156754 w 3222171"/>
              <a:gd name="connsiteY27" fmla="*/ 2264228 h 5146766"/>
              <a:gd name="connsiteX28" fmla="*/ 52251 w 3222171"/>
              <a:gd name="connsiteY28" fmla="*/ 2159726 h 5146766"/>
              <a:gd name="connsiteX29" fmla="*/ 0 w 3222171"/>
              <a:gd name="connsiteY29" fmla="*/ 2037806 h 5146766"/>
              <a:gd name="connsiteX30" fmla="*/ 26125 w 3222171"/>
              <a:gd name="connsiteY30" fmla="*/ 1933303 h 5146766"/>
              <a:gd name="connsiteX31" fmla="*/ 278674 w 3222171"/>
              <a:gd name="connsiteY31" fmla="*/ 1872343 h 5146766"/>
              <a:gd name="connsiteX32" fmla="*/ 182880 w 3222171"/>
              <a:gd name="connsiteY32" fmla="*/ 1706880 h 5146766"/>
              <a:gd name="connsiteX33" fmla="*/ 461554 w 3222171"/>
              <a:gd name="connsiteY33" fmla="*/ 1881051 h 5146766"/>
              <a:gd name="connsiteX34" fmla="*/ 783771 w 3222171"/>
              <a:gd name="connsiteY34" fmla="*/ 1793966 h 5146766"/>
              <a:gd name="connsiteX35" fmla="*/ 1071154 w 3222171"/>
              <a:gd name="connsiteY35" fmla="*/ 1724297 h 5146766"/>
              <a:gd name="connsiteX36" fmla="*/ 1358537 w 3222171"/>
              <a:gd name="connsiteY36" fmla="*/ 1602377 h 5146766"/>
              <a:gd name="connsiteX37" fmla="*/ 1332411 w 3222171"/>
              <a:gd name="connsiteY37" fmla="*/ 1341120 h 5146766"/>
              <a:gd name="connsiteX38" fmla="*/ 1410788 w 3222171"/>
              <a:gd name="connsiteY38" fmla="*/ 1079863 h 5146766"/>
              <a:gd name="connsiteX39" fmla="*/ 1558834 w 3222171"/>
              <a:gd name="connsiteY39" fmla="*/ 870857 h 5146766"/>
              <a:gd name="connsiteX40" fmla="*/ 1724297 w 3222171"/>
              <a:gd name="connsiteY40" fmla="*/ 818606 h 5146766"/>
              <a:gd name="connsiteX41" fmla="*/ 1776548 w 3222171"/>
              <a:gd name="connsiteY41" fmla="*/ 757646 h 5146766"/>
              <a:gd name="connsiteX42" fmla="*/ 1820091 w 3222171"/>
              <a:gd name="connsiteY42" fmla="*/ 870857 h 5146766"/>
              <a:gd name="connsiteX43" fmla="*/ 1942011 w 3222171"/>
              <a:gd name="connsiteY43" fmla="*/ 923108 h 5146766"/>
              <a:gd name="connsiteX44" fmla="*/ 1985554 w 3222171"/>
              <a:gd name="connsiteY44" fmla="*/ 1036320 h 5146766"/>
              <a:gd name="connsiteX45" fmla="*/ 2046514 w 3222171"/>
              <a:gd name="connsiteY45" fmla="*/ 1166948 h 5146766"/>
              <a:gd name="connsiteX46" fmla="*/ 2037805 w 3222171"/>
              <a:gd name="connsiteY46" fmla="*/ 1254034 h 5146766"/>
              <a:gd name="connsiteX47" fmla="*/ 2255520 w 3222171"/>
              <a:gd name="connsiteY47" fmla="*/ 1105988 h 5146766"/>
              <a:gd name="connsiteX48" fmla="*/ 2534194 w 3222171"/>
              <a:gd name="connsiteY48" fmla="*/ 931817 h 5146766"/>
              <a:gd name="connsiteX49" fmla="*/ 2629988 w 3222171"/>
              <a:gd name="connsiteY49" fmla="*/ 748937 h 5146766"/>
              <a:gd name="connsiteX50" fmla="*/ 2778034 w 3222171"/>
              <a:gd name="connsiteY50" fmla="*/ 566057 h 5146766"/>
              <a:gd name="connsiteX51" fmla="*/ 2908662 w 3222171"/>
              <a:gd name="connsiteY51" fmla="*/ 409303 h 5146766"/>
              <a:gd name="connsiteX52" fmla="*/ 2934788 w 3222171"/>
              <a:gd name="connsiteY52" fmla="*/ 278674 h 5146766"/>
              <a:gd name="connsiteX53" fmla="*/ 2978331 w 3222171"/>
              <a:gd name="connsiteY53" fmla="*/ 87086 h 5146766"/>
              <a:gd name="connsiteX54" fmla="*/ 2943497 w 3222171"/>
              <a:gd name="connsiteY54" fmla="*/ 0 h 5146766"/>
              <a:gd name="connsiteX55" fmla="*/ 3056708 w 3222171"/>
              <a:gd name="connsiteY55" fmla="*/ 69668 h 5146766"/>
              <a:gd name="connsiteX56" fmla="*/ 3117668 w 3222171"/>
              <a:gd name="connsiteY56" fmla="*/ 95794 h 5146766"/>
              <a:gd name="connsiteX57" fmla="*/ 3169920 w 3222171"/>
              <a:gd name="connsiteY57" fmla="*/ 243840 h 5146766"/>
              <a:gd name="connsiteX58" fmla="*/ 3161211 w 3222171"/>
              <a:gd name="connsiteY58" fmla="*/ 374468 h 5146766"/>
              <a:gd name="connsiteX59" fmla="*/ 3108960 w 3222171"/>
              <a:gd name="connsiteY59" fmla="*/ 461554 h 5146766"/>
              <a:gd name="connsiteX60" fmla="*/ 3222171 w 3222171"/>
              <a:gd name="connsiteY60" fmla="*/ 522514 h 5146766"/>
              <a:gd name="connsiteX61" fmla="*/ 3152502 w 3222171"/>
              <a:gd name="connsiteY61" fmla="*/ 627017 h 5146766"/>
              <a:gd name="connsiteX62" fmla="*/ 3117668 w 3222171"/>
              <a:gd name="connsiteY62" fmla="*/ 566057 h 5146766"/>
              <a:gd name="connsiteX63" fmla="*/ 2899954 w 3222171"/>
              <a:gd name="connsiteY63" fmla="*/ 914400 h 5146766"/>
              <a:gd name="connsiteX64" fmla="*/ 2690948 w 3222171"/>
              <a:gd name="connsiteY64" fmla="*/ 1088571 h 5146766"/>
              <a:gd name="connsiteX65" fmla="*/ 2499360 w 3222171"/>
              <a:gd name="connsiteY65" fmla="*/ 1271451 h 5146766"/>
              <a:gd name="connsiteX66" fmla="*/ 2412274 w 3222171"/>
              <a:gd name="connsiteY66" fmla="*/ 1358537 h 5146766"/>
              <a:gd name="connsiteX67" fmla="*/ 2455817 w 3222171"/>
              <a:gd name="connsiteY67" fmla="*/ 1489166 h 5146766"/>
              <a:gd name="connsiteX68" fmla="*/ 2368731 w 3222171"/>
              <a:gd name="connsiteY68" fmla="*/ 1584960 h 5146766"/>
              <a:gd name="connsiteX69" fmla="*/ 2390026 w 3222171"/>
              <a:gd name="connsiteY69" fmla="*/ 1821724 h 5146766"/>
              <a:gd name="connsiteX70" fmla="*/ 2367097 w 3222171"/>
              <a:gd name="connsiteY70" fmla="*/ 2045698 h 5146766"/>
              <a:gd name="connsiteX71" fmla="*/ 2353627 w 3222171"/>
              <a:gd name="connsiteY71" fmla="*/ 2393292 h 5146766"/>
              <a:gd name="connsiteX72" fmla="*/ 2387713 w 3222171"/>
              <a:gd name="connsiteY72" fmla="*/ 2744833 h 5146766"/>
              <a:gd name="connsiteX73" fmla="*/ 2278516 w 3222171"/>
              <a:gd name="connsiteY73" fmla="*/ 2764495 h 5146766"/>
              <a:gd name="connsiteX74" fmla="*/ 2325188 w 3222171"/>
              <a:gd name="connsiteY74" fmla="*/ 3013166 h 5146766"/>
              <a:gd name="connsiteX75" fmla="*/ 2264228 w 3222171"/>
              <a:gd name="connsiteY75" fmla="*/ 3274423 h 5146766"/>
              <a:gd name="connsiteX76" fmla="*/ 2159725 w 3222171"/>
              <a:gd name="connsiteY76" fmla="*/ 3692434 h 5146766"/>
              <a:gd name="connsiteX77" fmla="*/ 2114550 w 3222171"/>
              <a:gd name="connsiteY77" fmla="*/ 3899398 h 5146766"/>
              <a:gd name="connsiteX78" fmla="*/ 2037805 w 3222171"/>
              <a:gd name="connsiteY78" fmla="*/ 4066903 h 5146766"/>
              <a:gd name="connsiteX79" fmla="*/ 1953917 w 3222171"/>
              <a:gd name="connsiteY79" fmla="*/ 4361293 h 5146766"/>
              <a:gd name="connsiteX80" fmla="*/ 1961061 w 3222171"/>
              <a:gd name="connsiteY80" fmla="*/ 4401775 h 5146766"/>
              <a:gd name="connsiteX81" fmla="*/ 1933302 w 3222171"/>
              <a:gd name="connsiteY81" fmla="*/ 4471578 h 5146766"/>
              <a:gd name="connsiteX82" fmla="*/ 1947589 w 3222171"/>
              <a:gd name="connsiteY82" fmla="*/ 4547439 h 5146766"/>
              <a:gd name="connsiteX83" fmla="*/ 1872342 w 3222171"/>
              <a:gd name="connsiteY83" fmla="*/ 4920343 h 5146766"/>
              <a:gd name="connsiteX84" fmla="*/ 1837508 w 3222171"/>
              <a:gd name="connsiteY84" fmla="*/ 5146766 h 5146766"/>
              <a:gd name="connsiteX85" fmla="*/ 1444806 w 3222171"/>
              <a:gd name="connsiteY85" fmla="*/ 5100841 h 5146766"/>
              <a:gd name="connsiteX86" fmla="*/ 1519237 w 3222171"/>
              <a:gd name="connsiteY86" fmla="*/ 4656092 h 5146766"/>
              <a:gd name="connsiteX87" fmla="*/ 1575367 w 3222171"/>
              <a:gd name="connsiteY87" fmla="*/ 4575401 h 5146766"/>
              <a:gd name="connsiteX88" fmla="*/ 1627686 w 3222171"/>
              <a:gd name="connsiteY88" fmla="*/ 4406537 h 5146766"/>
              <a:gd name="connsiteX89" fmla="*/ 1615780 w 3222171"/>
              <a:gd name="connsiteY89" fmla="*/ 4354150 h 5146766"/>
              <a:gd name="connsiteX90" fmla="*/ 1646736 w 3222171"/>
              <a:gd name="connsiteY90" fmla="*/ 4294618 h 5146766"/>
              <a:gd name="connsiteX91" fmla="*/ 1649933 w 3222171"/>
              <a:gd name="connsiteY91" fmla="*/ 4194129 h 5146766"/>
              <a:gd name="connsiteX92" fmla="*/ 1715656 w 3222171"/>
              <a:gd name="connsiteY92" fmla="*/ 3926000 h 5146766"/>
              <a:gd name="connsiteX93" fmla="*/ 1757566 w 3222171"/>
              <a:gd name="connsiteY93" fmla="*/ 3718560 h 5146766"/>
              <a:gd name="connsiteX94" fmla="*/ 1766275 w 3222171"/>
              <a:gd name="connsiteY94" fmla="*/ 3500097 h 5146766"/>
              <a:gd name="connsiteX95" fmla="*/ 1605574 w 3222171"/>
              <a:gd name="connsiteY95" fmla="*/ 3755775 h 5146766"/>
              <a:gd name="connsiteX96" fmla="*/ 1454331 w 3222171"/>
              <a:gd name="connsiteY96" fmla="*/ 4032068 h 5146766"/>
              <a:gd name="connsiteX97" fmla="*/ 1332411 w 3222171"/>
              <a:gd name="connsiteY97" fmla="*/ 4171406 h 5146766"/>
              <a:gd name="connsiteX98" fmla="*/ 1224711 w 3222171"/>
              <a:gd name="connsiteY98" fmla="*/ 4342380 h 5146766"/>
              <a:gd name="connsiteX99" fmla="*/ 1099729 w 3222171"/>
              <a:gd name="connsiteY99" fmla="*/ 4528457 h 5146766"/>
              <a:gd name="connsiteX100" fmla="*/ 937395 w 3222171"/>
              <a:gd name="connsiteY100" fmla="*/ 4796042 h 5146766"/>
              <a:gd name="connsiteX101" fmla="*/ 771865 w 3222171"/>
              <a:gd name="connsiteY101" fmla="*/ 5020083 h 5146766"/>
              <a:gd name="connsiteX102" fmla="*/ 330925 w 3222171"/>
              <a:gd name="connsiteY102"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687217 w 3222171"/>
              <a:gd name="connsiteY18" fmla="*/ 2122918 h 5146766"/>
              <a:gd name="connsiteX19" fmla="*/ 1689462 w 3222171"/>
              <a:gd name="connsiteY19" fmla="*/ 1959428 h 5146766"/>
              <a:gd name="connsiteX20" fmla="*/ 1654628 w 3222171"/>
              <a:gd name="connsiteY20" fmla="*/ 1854926 h 5146766"/>
              <a:gd name="connsiteX21" fmla="*/ 1619794 w 3222171"/>
              <a:gd name="connsiteY21" fmla="*/ 1889760 h 5146766"/>
              <a:gd name="connsiteX22" fmla="*/ 1524000 w 3222171"/>
              <a:gd name="connsiteY22" fmla="*/ 1802674 h 5146766"/>
              <a:gd name="connsiteX23" fmla="*/ 1149531 w 3222171"/>
              <a:gd name="connsiteY23" fmla="*/ 1915886 h 5146766"/>
              <a:gd name="connsiteX24" fmla="*/ 635725 w 3222171"/>
              <a:gd name="connsiteY24" fmla="*/ 2055223 h 5146766"/>
              <a:gd name="connsiteX25" fmla="*/ 470262 w 3222171"/>
              <a:gd name="connsiteY25" fmla="*/ 2055223 h 5146766"/>
              <a:gd name="connsiteX26" fmla="*/ 348342 w 3222171"/>
              <a:gd name="connsiteY26" fmla="*/ 2133600 h 5146766"/>
              <a:gd name="connsiteX27" fmla="*/ 156754 w 3222171"/>
              <a:gd name="connsiteY27" fmla="*/ 2264228 h 5146766"/>
              <a:gd name="connsiteX28" fmla="*/ 52251 w 3222171"/>
              <a:gd name="connsiteY28" fmla="*/ 2159726 h 5146766"/>
              <a:gd name="connsiteX29" fmla="*/ 0 w 3222171"/>
              <a:gd name="connsiteY29" fmla="*/ 2037806 h 5146766"/>
              <a:gd name="connsiteX30" fmla="*/ 26125 w 3222171"/>
              <a:gd name="connsiteY30" fmla="*/ 1933303 h 5146766"/>
              <a:gd name="connsiteX31" fmla="*/ 278674 w 3222171"/>
              <a:gd name="connsiteY31" fmla="*/ 1872343 h 5146766"/>
              <a:gd name="connsiteX32" fmla="*/ 182880 w 3222171"/>
              <a:gd name="connsiteY32" fmla="*/ 1706880 h 5146766"/>
              <a:gd name="connsiteX33" fmla="*/ 461554 w 3222171"/>
              <a:gd name="connsiteY33" fmla="*/ 1881051 h 5146766"/>
              <a:gd name="connsiteX34" fmla="*/ 783771 w 3222171"/>
              <a:gd name="connsiteY34" fmla="*/ 1793966 h 5146766"/>
              <a:gd name="connsiteX35" fmla="*/ 1071154 w 3222171"/>
              <a:gd name="connsiteY35" fmla="*/ 1724297 h 5146766"/>
              <a:gd name="connsiteX36" fmla="*/ 1358537 w 3222171"/>
              <a:gd name="connsiteY36" fmla="*/ 1602377 h 5146766"/>
              <a:gd name="connsiteX37" fmla="*/ 1332411 w 3222171"/>
              <a:gd name="connsiteY37" fmla="*/ 1341120 h 5146766"/>
              <a:gd name="connsiteX38" fmla="*/ 1410788 w 3222171"/>
              <a:gd name="connsiteY38" fmla="*/ 1079863 h 5146766"/>
              <a:gd name="connsiteX39" fmla="*/ 1558834 w 3222171"/>
              <a:gd name="connsiteY39" fmla="*/ 870857 h 5146766"/>
              <a:gd name="connsiteX40" fmla="*/ 1724297 w 3222171"/>
              <a:gd name="connsiteY40" fmla="*/ 818606 h 5146766"/>
              <a:gd name="connsiteX41" fmla="*/ 1776548 w 3222171"/>
              <a:gd name="connsiteY41" fmla="*/ 757646 h 5146766"/>
              <a:gd name="connsiteX42" fmla="*/ 1820091 w 3222171"/>
              <a:gd name="connsiteY42" fmla="*/ 870857 h 5146766"/>
              <a:gd name="connsiteX43" fmla="*/ 1942011 w 3222171"/>
              <a:gd name="connsiteY43" fmla="*/ 923108 h 5146766"/>
              <a:gd name="connsiteX44" fmla="*/ 1985554 w 3222171"/>
              <a:gd name="connsiteY44" fmla="*/ 1036320 h 5146766"/>
              <a:gd name="connsiteX45" fmla="*/ 2046514 w 3222171"/>
              <a:gd name="connsiteY45" fmla="*/ 1166948 h 5146766"/>
              <a:gd name="connsiteX46" fmla="*/ 2037805 w 3222171"/>
              <a:gd name="connsiteY46" fmla="*/ 1254034 h 5146766"/>
              <a:gd name="connsiteX47" fmla="*/ 2255520 w 3222171"/>
              <a:gd name="connsiteY47" fmla="*/ 1105988 h 5146766"/>
              <a:gd name="connsiteX48" fmla="*/ 2534194 w 3222171"/>
              <a:gd name="connsiteY48" fmla="*/ 931817 h 5146766"/>
              <a:gd name="connsiteX49" fmla="*/ 2629988 w 3222171"/>
              <a:gd name="connsiteY49" fmla="*/ 748937 h 5146766"/>
              <a:gd name="connsiteX50" fmla="*/ 2778034 w 3222171"/>
              <a:gd name="connsiteY50" fmla="*/ 566057 h 5146766"/>
              <a:gd name="connsiteX51" fmla="*/ 2908662 w 3222171"/>
              <a:gd name="connsiteY51" fmla="*/ 409303 h 5146766"/>
              <a:gd name="connsiteX52" fmla="*/ 2934788 w 3222171"/>
              <a:gd name="connsiteY52" fmla="*/ 278674 h 5146766"/>
              <a:gd name="connsiteX53" fmla="*/ 2978331 w 3222171"/>
              <a:gd name="connsiteY53" fmla="*/ 87086 h 5146766"/>
              <a:gd name="connsiteX54" fmla="*/ 2943497 w 3222171"/>
              <a:gd name="connsiteY54" fmla="*/ 0 h 5146766"/>
              <a:gd name="connsiteX55" fmla="*/ 3056708 w 3222171"/>
              <a:gd name="connsiteY55" fmla="*/ 69668 h 5146766"/>
              <a:gd name="connsiteX56" fmla="*/ 3117668 w 3222171"/>
              <a:gd name="connsiteY56" fmla="*/ 95794 h 5146766"/>
              <a:gd name="connsiteX57" fmla="*/ 3169920 w 3222171"/>
              <a:gd name="connsiteY57" fmla="*/ 243840 h 5146766"/>
              <a:gd name="connsiteX58" fmla="*/ 3161211 w 3222171"/>
              <a:gd name="connsiteY58" fmla="*/ 374468 h 5146766"/>
              <a:gd name="connsiteX59" fmla="*/ 3108960 w 3222171"/>
              <a:gd name="connsiteY59" fmla="*/ 461554 h 5146766"/>
              <a:gd name="connsiteX60" fmla="*/ 3222171 w 3222171"/>
              <a:gd name="connsiteY60" fmla="*/ 522514 h 5146766"/>
              <a:gd name="connsiteX61" fmla="*/ 3152502 w 3222171"/>
              <a:gd name="connsiteY61" fmla="*/ 627017 h 5146766"/>
              <a:gd name="connsiteX62" fmla="*/ 3117668 w 3222171"/>
              <a:gd name="connsiteY62" fmla="*/ 566057 h 5146766"/>
              <a:gd name="connsiteX63" fmla="*/ 2899954 w 3222171"/>
              <a:gd name="connsiteY63" fmla="*/ 914400 h 5146766"/>
              <a:gd name="connsiteX64" fmla="*/ 2690948 w 3222171"/>
              <a:gd name="connsiteY64" fmla="*/ 1088571 h 5146766"/>
              <a:gd name="connsiteX65" fmla="*/ 2499360 w 3222171"/>
              <a:gd name="connsiteY65" fmla="*/ 1271451 h 5146766"/>
              <a:gd name="connsiteX66" fmla="*/ 2412274 w 3222171"/>
              <a:gd name="connsiteY66" fmla="*/ 1358537 h 5146766"/>
              <a:gd name="connsiteX67" fmla="*/ 2455817 w 3222171"/>
              <a:gd name="connsiteY67" fmla="*/ 1489166 h 5146766"/>
              <a:gd name="connsiteX68" fmla="*/ 2368731 w 3222171"/>
              <a:gd name="connsiteY68" fmla="*/ 1584960 h 5146766"/>
              <a:gd name="connsiteX69" fmla="*/ 2390026 w 3222171"/>
              <a:gd name="connsiteY69" fmla="*/ 1821724 h 5146766"/>
              <a:gd name="connsiteX70" fmla="*/ 2367097 w 3222171"/>
              <a:gd name="connsiteY70" fmla="*/ 2045698 h 5146766"/>
              <a:gd name="connsiteX71" fmla="*/ 2353627 w 3222171"/>
              <a:gd name="connsiteY71" fmla="*/ 2393292 h 5146766"/>
              <a:gd name="connsiteX72" fmla="*/ 2387713 w 3222171"/>
              <a:gd name="connsiteY72" fmla="*/ 2744833 h 5146766"/>
              <a:gd name="connsiteX73" fmla="*/ 2278516 w 3222171"/>
              <a:gd name="connsiteY73" fmla="*/ 2764495 h 5146766"/>
              <a:gd name="connsiteX74" fmla="*/ 2325188 w 3222171"/>
              <a:gd name="connsiteY74" fmla="*/ 3013166 h 5146766"/>
              <a:gd name="connsiteX75" fmla="*/ 2264228 w 3222171"/>
              <a:gd name="connsiteY75" fmla="*/ 3274423 h 5146766"/>
              <a:gd name="connsiteX76" fmla="*/ 2159725 w 3222171"/>
              <a:gd name="connsiteY76" fmla="*/ 3692434 h 5146766"/>
              <a:gd name="connsiteX77" fmla="*/ 2114550 w 3222171"/>
              <a:gd name="connsiteY77" fmla="*/ 3899398 h 5146766"/>
              <a:gd name="connsiteX78" fmla="*/ 2037805 w 3222171"/>
              <a:gd name="connsiteY78" fmla="*/ 4066903 h 5146766"/>
              <a:gd name="connsiteX79" fmla="*/ 1953917 w 3222171"/>
              <a:gd name="connsiteY79" fmla="*/ 4361293 h 5146766"/>
              <a:gd name="connsiteX80" fmla="*/ 1961061 w 3222171"/>
              <a:gd name="connsiteY80" fmla="*/ 4401775 h 5146766"/>
              <a:gd name="connsiteX81" fmla="*/ 1933302 w 3222171"/>
              <a:gd name="connsiteY81" fmla="*/ 4471578 h 5146766"/>
              <a:gd name="connsiteX82" fmla="*/ 1947589 w 3222171"/>
              <a:gd name="connsiteY82" fmla="*/ 4547439 h 5146766"/>
              <a:gd name="connsiteX83" fmla="*/ 1872342 w 3222171"/>
              <a:gd name="connsiteY83" fmla="*/ 4920343 h 5146766"/>
              <a:gd name="connsiteX84" fmla="*/ 1837508 w 3222171"/>
              <a:gd name="connsiteY84" fmla="*/ 5146766 h 5146766"/>
              <a:gd name="connsiteX85" fmla="*/ 1444806 w 3222171"/>
              <a:gd name="connsiteY85" fmla="*/ 5100841 h 5146766"/>
              <a:gd name="connsiteX86" fmla="*/ 1519237 w 3222171"/>
              <a:gd name="connsiteY86" fmla="*/ 4656092 h 5146766"/>
              <a:gd name="connsiteX87" fmla="*/ 1575367 w 3222171"/>
              <a:gd name="connsiteY87" fmla="*/ 4575401 h 5146766"/>
              <a:gd name="connsiteX88" fmla="*/ 1627686 w 3222171"/>
              <a:gd name="connsiteY88" fmla="*/ 4406537 h 5146766"/>
              <a:gd name="connsiteX89" fmla="*/ 1615780 w 3222171"/>
              <a:gd name="connsiteY89" fmla="*/ 4354150 h 5146766"/>
              <a:gd name="connsiteX90" fmla="*/ 1646736 w 3222171"/>
              <a:gd name="connsiteY90" fmla="*/ 4294618 h 5146766"/>
              <a:gd name="connsiteX91" fmla="*/ 1649933 w 3222171"/>
              <a:gd name="connsiteY91" fmla="*/ 4194129 h 5146766"/>
              <a:gd name="connsiteX92" fmla="*/ 1715656 w 3222171"/>
              <a:gd name="connsiteY92" fmla="*/ 3926000 h 5146766"/>
              <a:gd name="connsiteX93" fmla="*/ 1757566 w 3222171"/>
              <a:gd name="connsiteY93" fmla="*/ 3718560 h 5146766"/>
              <a:gd name="connsiteX94" fmla="*/ 1766275 w 3222171"/>
              <a:gd name="connsiteY94" fmla="*/ 3500097 h 5146766"/>
              <a:gd name="connsiteX95" fmla="*/ 1605574 w 3222171"/>
              <a:gd name="connsiteY95" fmla="*/ 3755775 h 5146766"/>
              <a:gd name="connsiteX96" fmla="*/ 1454331 w 3222171"/>
              <a:gd name="connsiteY96" fmla="*/ 4032068 h 5146766"/>
              <a:gd name="connsiteX97" fmla="*/ 1332411 w 3222171"/>
              <a:gd name="connsiteY97" fmla="*/ 4171406 h 5146766"/>
              <a:gd name="connsiteX98" fmla="*/ 1224711 w 3222171"/>
              <a:gd name="connsiteY98" fmla="*/ 4342380 h 5146766"/>
              <a:gd name="connsiteX99" fmla="*/ 1099729 w 3222171"/>
              <a:gd name="connsiteY99" fmla="*/ 4528457 h 5146766"/>
              <a:gd name="connsiteX100" fmla="*/ 937395 w 3222171"/>
              <a:gd name="connsiteY100" fmla="*/ 4796042 h 5146766"/>
              <a:gd name="connsiteX101" fmla="*/ 771865 w 3222171"/>
              <a:gd name="connsiteY101" fmla="*/ 5020083 h 5146766"/>
              <a:gd name="connsiteX102" fmla="*/ 330925 w 3222171"/>
              <a:gd name="connsiteY102"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689462 w 3222171"/>
              <a:gd name="connsiteY20" fmla="*/ 1959428 h 5146766"/>
              <a:gd name="connsiteX21" fmla="*/ 1654628 w 3222171"/>
              <a:gd name="connsiteY21" fmla="*/ 1854926 h 5146766"/>
              <a:gd name="connsiteX22" fmla="*/ 1619794 w 3222171"/>
              <a:gd name="connsiteY22" fmla="*/ 1889760 h 5146766"/>
              <a:gd name="connsiteX23" fmla="*/ 1524000 w 3222171"/>
              <a:gd name="connsiteY23" fmla="*/ 1802674 h 5146766"/>
              <a:gd name="connsiteX24" fmla="*/ 1149531 w 3222171"/>
              <a:gd name="connsiteY24" fmla="*/ 1915886 h 5146766"/>
              <a:gd name="connsiteX25" fmla="*/ 635725 w 3222171"/>
              <a:gd name="connsiteY25" fmla="*/ 2055223 h 5146766"/>
              <a:gd name="connsiteX26" fmla="*/ 470262 w 3222171"/>
              <a:gd name="connsiteY26" fmla="*/ 2055223 h 5146766"/>
              <a:gd name="connsiteX27" fmla="*/ 348342 w 3222171"/>
              <a:gd name="connsiteY27" fmla="*/ 2133600 h 5146766"/>
              <a:gd name="connsiteX28" fmla="*/ 156754 w 3222171"/>
              <a:gd name="connsiteY28" fmla="*/ 2264228 h 5146766"/>
              <a:gd name="connsiteX29" fmla="*/ 52251 w 3222171"/>
              <a:gd name="connsiteY29" fmla="*/ 2159726 h 5146766"/>
              <a:gd name="connsiteX30" fmla="*/ 0 w 3222171"/>
              <a:gd name="connsiteY30" fmla="*/ 2037806 h 5146766"/>
              <a:gd name="connsiteX31" fmla="*/ 26125 w 3222171"/>
              <a:gd name="connsiteY31" fmla="*/ 1933303 h 5146766"/>
              <a:gd name="connsiteX32" fmla="*/ 278674 w 3222171"/>
              <a:gd name="connsiteY32" fmla="*/ 1872343 h 5146766"/>
              <a:gd name="connsiteX33" fmla="*/ 182880 w 3222171"/>
              <a:gd name="connsiteY33" fmla="*/ 1706880 h 5146766"/>
              <a:gd name="connsiteX34" fmla="*/ 461554 w 3222171"/>
              <a:gd name="connsiteY34" fmla="*/ 1881051 h 5146766"/>
              <a:gd name="connsiteX35" fmla="*/ 783771 w 3222171"/>
              <a:gd name="connsiteY35" fmla="*/ 1793966 h 5146766"/>
              <a:gd name="connsiteX36" fmla="*/ 1071154 w 3222171"/>
              <a:gd name="connsiteY36" fmla="*/ 1724297 h 5146766"/>
              <a:gd name="connsiteX37" fmla="*/ 1358537 w 3222171"/>
              <a:gd name="connsiteY37" fmla="*/ 1602377 h 5146766"/>
              <a:gd name="connsiteX38" fmla="*/ 1332411 w 3222171"/>
              <a:gd name="connsiteY38" fmla="*/ 1341120 h 5146766"/>
              <a:gd name="connsiteX39" fmla="*/ 1410788 w 3222171"/>
              <a:gd name="connsiteY39" fmla="*/ 1079863 h 5146766"/>
              <a:gd name="connsiteX40" fmla="*/ 1558834 w 3222171"/>
              <a:gd name="connsiteY40" fmla="*/ 870857 h 5146766"/>
              <a:gd name="connsiteX41" fmla="*/ 1724297 w 3222171"/>
              <a:gd name="connsiteY41" fmla="*/ 818606 h 5146766"/>
              <a:gd name="connsiteX42" fmla="*/ 1776548 w 3222171"/>
              <a:gd name="connsiteY42" fmla="*/ 757646 h 5146766"/>
              <a:gd name="connsiteX43" fmla="*/ 1820091 w 3222171"/>
              <a:gd name="connsiteY43" fmla="*/ 870857 h 5146766"/>
              <a:gd name="connsiteX44" fmla="*/ 1942011 w 3222171"/>
              <a:gd name="connsiteY44" fmla="*/ 923108 h 5146766"/>
              <a:gd name="connsiteX45" fmla="*/ 1985554 w 3222171"/>
              <a:gd name="connsiteY45" fmla="*/ 1036320 h 5146766"/>
              <a:gd name="connsiteX46" fmla="*/ 2046514 w 3222171"/>
              <a:gd name="connsiteY46" fmla="*/ 1166948 h 5146766"/>
              <a:gd name="connsiteX47" fmla="*/ 2037805 w 3222171"/>
              <a:gd name="connsiteY47" fmla="*/ 1254034 h 5146766"/>
              <a:gd name="connsiteX48" fmla="*/ 2255520 w 3222171"/>
              <a:gd name="connsiteY48" fmla="*/ 1105988 h 5146766"/>
              <a:gd name="connsiteX49" fmla="*/ 2534194 w 3222171"/>
              <a:gd name="connsiteY49" fmla="*/ 931817 h 5146766"/>
              <a:gd name="connsiteX50" fmla="*/ 2629988 w 3222171"/>
              <a:gd name="connsiteY50" fmla="*/ 748937 h 5146766"/>
              <a:gd name="connsiteX51" fmla="*/ 2778034 w 3222171"/>
              <a:gd name="connsiteY51" fmla="*/ 566057 h 5146766"/>
              <a:gd name="connsiteX52" fmla="*/ 2908662 w 3222171"/>
              <a:gd name="connsiteY52" fmla="*/ 409303 h 5146766"/>
              <a:gd name="connsiteX53" fmla="*/ 2934788 w 3222171"/>
              <a:gd name="connsiteY53" fmla="*/ 278674 h 5146766"/>
              <a:gd name="connsiteX54" fmla="*/ 2978331 w 3222171"/>
              <a:gd name="connsiteY54" fmla="*/ 87086 h 5146766"/>
              <a:gd name="connsiteX55" fmla="*/ 2943497 w 3222171"/>
              <a:gd name="connsiteY55" fmla="*/ 0 h 5146766"/>
              <a:gd name="connsiteX56" fmla="*/ 3056708 w 3222171"/>
              <a:gd name="connsiteY56" fmla="*/ 69668 h 5146766"/>
              <a:gd name="connsiteX57" fmla="*/ 3117668 w 3222171"/>
              <a:gd name="connsiteY57" fmla="*/ 95794 h 5146766"/>
              <a:gd name="connsiteX58" fmla="*/ 3169920 w 3222171"/>
              <a:gd name="connsiteY58" fmla="*/ 243840 h 5146766"/>
              <a:gd name="connsiteX59" fmla="*/ 3161211 w 3222171"/>
              <a:gd name="connsiteY59" fmla="*/ 374468 h 5146766"/>
              <a:gd name="connsiteX60" fmla="*/ 3108960 w 3222171"/>
              <a:gd name="connsiteY60" fmla="*/ 461554 h 5146766"/>
              <a:gd name="connsiteX61" fmla="*/ 3222171 w 3222171"/>
              <a:gd name="connsiteY61" fmla="*/ 522514 h 5146766"/>
              <a:gd name="connsiteX62" fmla="*/ 3152502 w 3222171"/>
              <a:gd name="connsiteY62" fmla="*/ 627017 h 5146766"/>
              <a:gd name="connsiteX63" fmla="*/ 3117668 w 3222171"/>
              <a:gd name="connsiteY63" fmla="*/ 566057 h 5146766"/>
              <a:gd name="connsiteX64" fmla="*/ 2899954 w 3222171"/>
              <a:gd name="connsiteY64" fmla="*/ 914400 h 5146766"/>
              <a:gd name="connsiteX65" fmla="*/ 2690948 w 3222171"/>
              <a:gd name="connsiteY65" fmla="*/ 1088571 h 5146766"/>
              <a:gd name="connsiteX66" fmla="*/ 2499360 w 3222171"/>
              <a:gd name="connsiteY66" fmla="*/ 1271451 h 5146766"/>
              <a:gd name="connsiteX67" fmla="*/ 2412274 w 3222171"/>
              <a:gd name="connsiteY67" fmla="*/ 1358537 h 5146766"/>
              <a:gd name="connsiteX68" fmla="*/ 2455817 w 3222171"/>
              <a:gd name="connsiteY68" fmla="*/ 1489166 h 5146766"/>
              <a:gd name="connsiteX69" fmla="*/ 2368731 w 3222171"/>
              <a:gd name="connsiteY69" fmla="*/ 1584960 h 5146766"/>
              <a:gd name="connsiteX70" fmla="*/ 2390026 w 3222171"/>
              <a:gd name="connsiteY70" fmla="*/ 1821724 h 5146766"/>
              <a:gd name="connsiteX71" fmla="*/ 2367097 w 3222171"/>
              <a:gd name="connsiteY71" fmla="*/ 2045698 h 5146766"/>
              <a:gd name="connsiteX72" fmla="*/ 2353627 w 3222171"/>
              <a:gd name="connsiteY72" fmla="*/ 2393292 h 5146766"/>
              <a:gd name="connsiteX73" fmla="*/ 2387713 w 3222171"/>
              <a:gd name="connsiteY73" fmla="*/ 2744833 h 5146766"/>
              <a:gd name="connsiteX74" fmla="*/ 2278516 w 3222171"/>
              <a:gd name="connsiteY74" fmla="*/ 2764495 h 5146766"/>
              <a:gd name="connsiteX75" fmla="*/ 2325188 w 3222171"/>
              <a:gd name="connsiteY75" fmla="*/ 3013166 h 5146766"/>
              <a:gd name="connsiteX76" fmla="*/ 2264228 w 3222171"/>
              <a:gd name="connsiteY76" fmla="*/ 3274423 h 5146766"/>
              <a:gd name="connsiteX77" fmla="*/ 2159725 w 3222171"/>
              <a:gd name="connsiteY77" fmla="*/ 3692434 h 5146766"/>
              <a:gd name="connsiteX78" fmla="*/ 2114550 w 3222171"/>
              <a:gd name="connsiteY78" fmla="*/ 3899398 h 5146766"/>
              <a:gd name="connsiteX79" fmla="*/ 2037805 w 3222171"/>
              <a:gd name="connsiteY79" fmla="*/ 4066903 h 5146766"/>
              <a:gd name="connsiteX80" fmla="*/ 1953917 w 3222171"/>
              <a:gd name="connsiteY80" fmla="*/ 4361293 h 5146766"/>
              <a:gd name="connsiteX81" fmla="*/ 1961061 w 3222171"/>
              <a:gd name="connsiteY81" fmla="*/ 4401775 h 5146766"/>
              <a:gd name="connsiteX82" fmla="*/ 1933302 w 3222171"/>
              <a:gd name="connsiteY82" fmla="*/ 4471578 h 5146766"/>
              <a:gd name="connsiteX83" fmla="*/ 1947589 w 3222171"/>
              <a:gd name="connsiteY83" fmla="*/ 4547439 h 5146766"/>
              <a:gd name="connsiteX84" fmla="*/ 1872342 w 3222171"/>
              <a:gd name="connsiteY84" fmla="*/ 4920343 h 5146766"/>
              <a:gd name="connsiteX85" fmla="*/ 1837508 w 3222171"/>
              <a:gd name="connsiteY85" fmla="*/ 5146766 h 5146766"/>
              <a:gd name="connsiteX86" fmla="*/ 1444806 w 3222171"/>
              <a:gd name="connsiteY86" fmla="*/ 5100841 h 5146766"/>
              <a:gd name="connsiteX87" fmla="*/ 1519237 w 3222171"/>
              <a:gd name="connsiteY87" fmla="*/ 4656092 h 5146766"/>
              <a:gd name="connsiteX88" fmla="*/ 1575367 w 3222171"/>
              <a:gd name="connsiteY88" fmla="*/ 4575401 h 5146766"/>
              <a:gd name="connsiteX89" fmla="*/ 1627686 w 3222171"/>
              <a:gd name="connsiteY89" fmla="*/ 4406537 h 5146766"/>
              <a:gd name="connsiteX90" fmla="*/ 1615780 w 3222171"/>
              <a:gd name="connsiteY90" fmla="*/ 4354150 h 5146766"/>
              <a:gd name="connsiteX91" fmla="*/ 1646736 w 3222171"/>
              <a:gd name="connsiteY91" fmla="*/ 4294618 h 5146766"/>
              <a:gd name="connsiteX92" fmla="*/ 1649933 w 3222171"/>
              <a:gd name="connsiteY92" fmla="*/ 4194129 h 5146766"/>
              <a:gd name="connsiteX93" fmla="*/ 1715656 w 3222171"/>
              <a:gd name="connsiteY93" fmla="*/ 3926000 h 5146766"/>
              <a:gd name="connsiteX94" fmla="*/ 1757566 w 3222171"/>
              <a:gd name="connsiteY94" fmla="*/ 3718560 h 5146766"/>
              <a:gd name="connsiteX95" fmla="*/ 1766275 w 3222171"/>
              <a:gd name="connsiteY95" fmla="*/ 3500097 h 5146766"/>
              <a:gd name="connsiteX96" fmla="*/ 1605574 w 3222171"/>
              <a:gd name="connsiteY96" fmla="*/ 3755775 h 5146766"/>
              <a:gd name="connsiteX97" fmla="*/ 1454331 w 3222171"/>
              <a:gd name="connsiteY97" fmla="*/ 4032068 h 5146766"/>
              <a:gd name="connsiteX98" fmla="*/ 1332411 w 3222171"/>
              <a:gd name="connsiteY98" fmla="*/ 4171406 h 5146766"/>
              <a:gd name="connsiteX99" fmla="*/ 1224711 w 3222171"/>
              <a:gd name="connsiteY99" fmla="*/ 4342380 h 5146766"/>
              <a:gd name="connsiteX100" fmla="*/ 1099729 w 3222171"/>
              <a:gd name="connsiteY100" fmla="*/ 4528457 h 5146766"/>
              <a:gd name="connsiteX101" fmla="*/ 937395 w 3222171"/>
              <a:gd name="connsiteY101" fmla="*/ 4796042 h 5146766"/>
              <a:gd name="connsiteX102" fmla="*/ 771865 w 3222171"/>
              <a:gd name="connsiteY102" fmla="*/ 5020083 h 5146766"/>
              <a:gd name="connsiteX103" fmla="*/ 330925 w 3222171"/>
              <a:gd name="connsiteY103"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24000 w 3222171"/>
              <a:gd name="connsiteY24" fmla="*/ 1802674 h 5146766"/>
              <a:gd name="connsiteX25" fmla="*/ 1149531 w 3222171"/>
              <a:gd name="connsiteY25" fmla="*/ 1915886 h 5146766"/>
              <a:gd name="connsiteX26" fmla="*/ 635725 w 3222171"/>
              <a:gd name="connsiteY26" fmla="*/ 2055223 h 5146766"/>
              <a:gd name="connsiteX27" fmla="*/ 470262 w 3222171"/>
              <a:gd name="connsiteY27" fmla="*/ 2055223 h 5146766"/>
              <a:gd name="connsiteX28" fmla="*/ 348342 w 3222171"/>
              <a:gd name="connsiteY28" fmla="*/ 2133600 h 5146766"/>
              <a:gd name="connsiteX29" fmla="*/ 156754 w 3222171"/>
              <a:gd name="connsiteY29" fmla="*/ 2264228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49531 w 3222171"/>
              <a:gd name="connsiteY25" fmla="*/ 1915886 h 5146766"/>
              <a:gd name="connsiteX26" fmla="*/ 635725 w 3222171"/>
              <a:gd name="connsiteY26" fmla="*/ 2055223 h 5146766"/>
              <a:gd name="connsiteX27" fmla="*/ 470262 w 3222171"/>
              <a:gd name="connsiteY27" fmla="*/ 2055223 h 5146766"/>
              <a:gd name="connsiteX28" fmla="*/ 348342 w 3222171"/>
              <a:gd name="connsiteY28" fmla="*/ 2133600 h 5146766"/>
              <a:gd name="connsiteX29" fmla="*/ 156754 w 3222171"/>
              <a:gd name="connsiteY29" fmla="*/ 2264228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5725 w 3222171"/>
              <a:gd name="connsiteY26" fmla="*/ 2055223 h 5146766"/>
              <a:gd name="connsiteX27" fmla="*/ 470262 w 3222171"/>
              <a:gd name="connsiteY27" fmla="*/ 2055223 h 5146766"/>
              <a:gd name="connsiteX28" fmla="*/ 348342 w 3222171"/>
              <a:gd name="connsiteY28" fmla="*/ 2133600 h 5146766"/>
              <a:gd name="connsiteX29" fmla="*/ 156754 w 3222171"/>
              <a:gd name="connsiteY29" fmla="*/ 2264228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5725 w 3222171"/>
              <a:gd name="connsiteY26" fmla="*/ 2055223 h 5146766"/>
              <a:gd name="connsiteX27" fmla="*/ 470262 w 3222171"/>
              <a:gd name="connsiteY27" fmla="*/ 2055223 h 5146766"/>
              <a:gd name="connsiteX28" fmla="*/ 348342 w 3222171"/>
              <a:gd name="connsiteY28" fmla="*/ 2133600 h 5146766"/>
              <a:gd name="connsiteX29" fmla="*/ 156754 w 3222171"/>
              <a:gd name="connsiteY29" fmla="*/ 2264228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5725 w 3222171"/>
              <a:gd name="connsiteY26" fmla="*/ 2055223 h 5146766"/>
              <a:gd name="connsiteX27" fmla="*/ 470262 w 3222171"/>
              <a:gd name="connsiteY27" fmla="*/ 2055223 h 5146766"/>
              <a:gd name="connsiteX28" fmla="*/ 348342 w 3222171"/>
              <a:gd name="connsiteY28" fmla="*/ 2133600 h 5146766"/>
              <a:gd name="connsiteX29" fmla="*/ 156754 w 3222171"/>
              <a:gd name="connsiteY29" fmla="*/ 2264228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8107 w 3222171"/>
              <a:gd name="connsiteY26" fmla="*/ 2040935 h 5146766"/>
              <a:gd name="connsiteX27" fmla="*/ 470262 w 3222171"/>
              <a:gd name="connsiteY27" fmla="*/ 2055223 h 5146766"/>
              <a:gd name="connsiteX28" fmla="*/ 348342 w 3222171"/>
              <a:gd name="connsiteY28" fmla="*/ 2133600 h 5146766"/>
              <a:gd name="connsiteX29" fmla="*/ 156754 w 3222171"/>
              <a:gd name="connsiteY29" fmla="*/ 2264228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8107 w 3222171"/>
              <a:gd name="connsiteY26" fmla="*/ 2040935 h 5146766"/>
              <a:gd name="connsiteX27" fmla="*/ 470262 w 3222171"/>
              <a:gd name="connsiteY27" fmla="*/ 2074273 h 5146766"/>
              <a:gd name="connsiteX28" fmla="*/ 348342 w 3222171"/>
              <a:gd name="connsiteY28" fmla="*/ 2133600 h 5146766"/>
              <a:gd name="connsiteX29" fmla="*/ 156754 w 3222171"/>
              <a:gd name="connsiteY29" fmla="*/ 2264228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8107 w 3222171"/>
              <a:gd name="connsiteY26" fmla="*/ 2040935 h 5146766"/>
              <a:gd name="connsiteX27" fmla="*/ 470262 w 3222171"/>
              <a:gd name="connsiteY27" fmla="*/ 2074273 h 5146766"/>
              <a:gd name="connsiteX28" fmla="*/ 350723 w 3222171"/>
              <a:gd name="connsiteY28" fmla="*/ 2145507 h 5146766"/>
              <a:gd name="connsiteX29" fmla="*/ 156754 w 3222171"/>
              <a:gd name="connsiteY29" fmla="*/ 2264228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8107 w 3222171"/>
              <a:gd name="connsiteY26" fmla="*/ 2040935 h 5146766"/>
              <a:gd name="connsiteX27" fmla="*/ 470262 w 3222171"/>
              <a:gd name="connsiteY27" fmla="*/ 2074273 h 5146766"/>
              <a:gd name="connsiteX28" fmla="*/ 350723 w 3222171"/>
              <a:gd name="connsiteY28" fmla="*/ 2145507 h 5146766"/>
              <a:gd name="connsiteX29" fmla="*/ 171042 w 3222171"/>
              <a:gd name="connsiteY29" fmla="*/ 2261847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8107 w 3222171"/>
              <a:gd name="connsiteY26" fmla="*/ 2040935 h 5146766"/>
              <a:gd name="connsiteX27" fmla="*/ 470262 w 3222171"/>
              <a:gd name="connsiteY27" fmla="*/ 2074273 h 5146766"/>
              <a:gd name="connsiteX28" fmla="*/ 350723 w 3222171"/>
              <a:gd name="connsiteY28" fmla="*/ 2145507 h 5146766"/>
              <a:gd name="connsiteX29" fmla="*/ 171042 w 3222171"/>
              <a:gd name="connsiteY29" fmla="*/ 2261847 h 5146766"/>
              <a:gd name="connsiteX30" fmla="*/ 52251 w 3222171"/>
              <a:gd name="connsiteY30" fmla="*/ 2159726 h 5146766"/>
              <a:gd name="connsiteX31" fmla="*/ 0 w 3222171"/>
              <a:gd name="connsiteY31" fmla="*/ 2037806 h 5146766"/>
              <a:gd name="connsiteX32" fmla="*/ 26125 w 3222171"/>
              <a:gd name="connsiteY32" fmla="*/ 1933303 h 5146766"/>
              <a:gd name="connsiteX33" fmla="*/ 278674 w 3222171"/>
              <a:gd name="connsiteY33" fmla="*/ 1872343 h 5146766"/>
              <a:gd name="connsiteX34" fmla="*/ 182880 w 3222171"/>
              <a:gd name="connsiteY34" fmla="*/ 1706880 h 5146766"/>
              <a:gd name="connsiteX35" fmla="*/ 461554 w 3222171"/>
              <a:gd name="connsiteY35" fmla="*/ 1881051 h 5146766"/>
              <a:gd name="connsiteX36" fmla="*/ 783771 w 3222171"/>
              <a:gd name="connsiteY36" fmla="*/ 1793966 h 5146766"/>
              <a:gd name="connsiteX37" fmla="*/ 1071154 w 3222171"/>
              <a:gd name="connsiteY37" fmla="*/ 1724297 h 5146766"/>
              <a:gd name="connsiteX38" fmla="*/ 1358537 w 3222171"/>
              <a:gd name="connsiteY38" fmla="*/ 1602377 h 5146766"/>
              <a:gd name="connsiteX39" fmla="*/ 1332411 w 3222171"/>
              <a:gd name="connsiteY39" fmla="*/ 1341120 h 5146766"/>
              <a:gd name="connsiteX40" fmla="*/ 1410788 w 3222171"/>
              <a:gd name="connsiteY40" fmla="*/ 1079863 h 5146766"/>
              <a:gd name="connsiteX41" fmla="*/ 1558834 w 3222171"/>
              <a:gd name="connsiteY41" fmla="*/ 870857 h 5146766"/>
              <a:gd name="connsiteX42" fmla="*/ 1724297 w 3222171"/>
              <a:gd name="connsiteY42" fmla="*/ 818606 h 5146766"/>
              <a:gd name="connsiteX43" fmla="*/ 1776548 w 3222171"/>
              <a:gd name="connsiteY43" fmla="*/ 757646 h 5146766"/>
              <a:gd name="connsiteX44" fmla="*/ 1820091 w 3222171"/>
              <a:gd name="connsiteY44" fmla="*/ 870857 h 5146766"/>
              <a:gd name="connsiteX45" fmla="*/ 1942011 w 3222171"/>
              <a:gd name="connsiteY45" fmla="*/ 923108 h 5146766"/>
              <a:gd name="connsiteX46" fmla="*/ 1985554 w 3222171"/>
              <a:gd name="connsiteY46" fmla="*/ 1036320 h 5146766"/>
              <a:gd name="connsiteX47" fmla="*/ 2046514 w 3222171"/>
              <a:gd name="connsiteY47" fmla="*/ 1166948 h 5146766"/>
              <a:gd name="connsiteX48" fmla="*/ 2037805 w 3222171"/>
              <a:gd name="connsiteY48" fmla="*/ 1254034 h 5146766"/>
              <a:gd name="connsiteX49" fmla="*/ 2255520 w 3222171"/>
              <a:gd name="connsiteY49" fmla="*/ 1105988 h 5146766"/>
              <a:gd name="connsiteX50" fmla="*/ 2534194 w 3222171"/>
              <a:gd name="connsiteY50" fmla="*/ 931817 h 5146766"/>
              <a:gd name="connsiteX51" fmla="*/ 2629988 w 3222171"/>
              <a:gd name="connsiteY51" fmla="*/ 748937 h 5146766"/>
              <a:gd name="connsiteX52" fmla="*/ 2778034 w 3222171"/>
              <a:gd name="connsiteY52" fmla="*/ 566057 h 5146766"/>
              <a:gd name="connsiteX53" fmla="*/ 2908662 w 3222171"/>
              <a:gd name="connsiteY53" fmla="*/ 409303 h 5146766"/>
              <a:gd name="connsiteX54" fmla="*/ 2934788 w 3222171"/>
              <a:gd name="connsiteY54" fmla="*/ 278674 h 5146766"/>
              <a:gd name="connsiteX55" fmla="*/ 2978331 w 3222171"/>
              <a:gd name="connsiteY55" fmla="*/ 87086 h 5146766"/>
              <a:gd name="connsiteX56" fmla="*/ 2943497 w 3222171"/>
              <a:gd name="connsiteY56" fmla="*/ 0 h 5146766"/>
              <a:gd name="connsiteX57" fmla="*/ 3056708 w 3222171"/>
              <a:gd name="connsiteY57" fmla="*/ 69668 h 5146766"/>
              <a:gd name="connsiteX58" fmla="*/ 3117668 w 3222171"/>
              <a:gd name="connsiteY58" fmla="*/ 95794 h 5146766"/>
              <a:gd name="connsiteX59" fmla="*/ 3169920 w 3222171"/>
              <a:gd name="connsiteY59" fmla="*/ 243840 h 5146766"/>
              <a:gd name="connsiteX60" fmla="*/ 3161211 w 3222171"/>
              <a:gd name="connsiteY60" fmla="*/ 374468 h 5146766"/>
              <a:gd name="connsiteX61" fmla="*/ 3108960 w 3222171"/>
              <a:gd name="connsiteY61" fmla="*/ 461554 h 5146766"/>
              <a:gd name="connsiteX62" fmla="*/ 3222171 w 3222171"/>
              <a:gd name="connsiteY62" fmla="*/ 522514 h 5146766"/>
              <a:gd name="connsiteX63" fmla="*/ 3152502 w 3222171"/>
              <a:gd name="connsiteY63" fmla="*/ 627017 h 5146766"/>
              <a:gd name="connsiteX64" fmla="*/ 3117668 w 3222171"/>
              <a:gd name="connsiteY64" fmla="*/ 566057 h 5146766"/>
              <a:gd name="connsiteX65" fmla="*/ 2899954 w 3222171"/>
              <a:gd name="connsiteY65" fmla="*/ 914400 h 5146766"/>
              <a:gd name="connsiteX66" fmla="*/ 2690948 w 3222171"/>
              <a:gd name="connsiteY66" fmla="*/ 1088571 h 5146766"/>
              <a:gd name="connsiteX67" fmla="*/ 2499360 w 3222171"/>
              <a:gd name="connsiteY67" fmla="*/ 1271451 h 5146766"/>
              <a:gd name="connsiteX68" fmla="*/ 2412274 w 3222171"/>
              <a:gd name="connsiteY68" fmla="*/ 1358537 h 5146766"/>
              <a:gd name="connsiteX69" fmla="*/ 2455817 w 3222171"/>
              <a:gd name="connsiteY69" fmla="*/ 1489166 h 5146766"/>
              <a:gd name="connsiteX70" fmla="*/ 2368731 w 3222171"/>
              <a:gd name="connsiteY70" fmla="*/ 1584960 h 5146766"/>
              <a:gd name="connsiteX71" fmla="*/ 2390026 w 3222171"/>
              <a:gd name="connsiteY71" fmla="*/ 1821724 h 5146766"/>
              <a:gd name="connsiteX72" fmla="*/ 2367097 w 3222171"/>
              <a:gd name="connsiteY72" fmla="*/ 2045698 h 5146766"/>
              <a:gd name="connsiteX73" fmla="*/ 2353627 w 3222171"/>
              <a:gd name="connsiteY73" fmla="*/ 2393292 h 5146766"/>
              <a:gd name="connsiteX74" fmla="*/ 2387713 w 3222171"/>
              <a:gd name="connsiteY74" fmla="*/ 2744833 h 5146766"/>
              <a:gd name="connsiteX75" fmla="*/ 2278516 w 3222171"/>
              <a:gd name="connsiteY75" fmla="*/ 2764495 h 5146766"/>
              <a:gd name="connsiteX76" fmla="*/ 2325188 w 3222171"/>
              <a:gd name="connsiteY76" fmla="*/ 3013166 h 5146766"/>
              <a:gd name="connsiteX77" fmla="*/ 2264228 w 3222171"/>
              <a:gd name="connsiteY77" fmla="*/ 3274423 h 5146766"/>
              <a:gd name="connsiteX78" fmla="*/ 2159725 w 3222171"/>
              <a:gd name="connsiteY78" fmla="*/ 3692434 h 5146766"/>
              <a:gd name="connsiteX79" fmla="*/ 2114550 w 3222171"/>
              <a:gd name="connsiteY79" fmla="*/ 3899398 h 5146766"/>
              <a:gd name="connsiteX80" fmla="*/ 2037805 w 3222171"/>
              <a:gd name="connsiteY80" fmla="*/ 4066903 h 5146766"/>
              <a:gd name="connsiteX81" fmla="*/ 1953917 w 3222171"/>
              <a:gd name="connsiteY81" fmla="*/ 4361293 h 5146766"/>
              <a:gd name="connsiteX82" fmla="*/ 1961061 w 3222171"/>
              <a:gd name="connsiteY82" fmla="*/ 4401775 h 5146766"/>
              <a:gd name="connsiteX83" fmla="*/ 1933302 w 3222171"/>
              <a:gd name="connsiteY83" fmla="*/ 4471578 h 5146766"/>
              <a:gd name="connsiteX84" fmla="*/ 1947589 w 3222171"/>
              <a:gd name="connsiteY84" fmla="*/ 4547439 h 5146766"/>
              <a:gd name="connsiteX85" fmla="*/ 1872342 w 3222171"/>
              <a:gd name="connsiteY85" fmla="*/ 4920343 h 5146766"/>
              <a:gd name="connsiteX86" fmla="*/ 1837508 w 3222171"/>
              <a:gd name="connsiteY86" fmla="*/ 5146766 h 5146766"/>
              <a:gd name="connsiteX87" fmla="*/ 1444806 w 3222171"/>
              <a:gd name="connsiteY87" fmla="*/ 5100841 h 5146766"/>
              <a:gd name="connsiteX88" fmla="*/ 1519237 w 3222171"/>
              <a:gd name="connsiteY88" fmla="*/ 4656092 h 5146766"/>
              <a:gd name="connsiteX89" fmla="*/ 1575367 w 3222171"/>
              <a:gd name="connsiteY89" fmla="*/ 4575401 h 5146766"/>
              <a:gd name="connsiteX90" fmla="*/ 1627686 w 3222171"/>
              <a:gd name="connsiteY90" fmla="*/ 4406537 h 5146766"/>
              <a:gd name="connsiteX91" fmla="*/ 1615780 w 3222171"/>
              <a:gd name="connsiteY91" fmla="*/ 4354150 h 5146766"/>
              <a:gd name="connsiteX92" fmla="*/ 1646736 w 3222171"/>
              <a:gd name="connsiteY92" fmla="*/ 4294618 h 5146766"/>
              <a:gd name="connsiteX93" fmla="*/ 1649933 w 3222171"/>
              <a:gd name="connsiteY93" fmla="*/ 4194129 h 5146766"/>
              <a:gd name="connsiteX94" fmla="*/ 1715656 w 3222171"/>
              <a:gd name="connsiteY94" fmla="*/ 3926000 h 5146766"/>
              <a:gd name="connsiteX95" fmla="*/ 1757566 w 3222171"/>
              <a:gd name="connsiteY95" fmla="*/ 3718560 h 5146766"/>
              <a:gd name="connsiteX96" fmla="*/ 1766275 w 3222171"/>
              <a:gd name="connsiteY96" fmla="*/ 3500097 h 5146766"/>
              <a:gd name="connsiteX97" fmla="*/ 1605574 w 3222171"/>
              <a:gd name="connsiteY97" fmla="*/ 3755775 h 5146766"/>
              <a:gd name="connsiteX98" fmla="*/ 1454331 w 3222171"/>
              <a:gd name="connsiteY98" fmla="*/ 4032068 h 5146766"/>
              <a:gd name="connsiteX99" fmla="*/ 1332411 w 3222171"/>
              <a:gd name="connsiteY99" fmla="*/ 4171406 h 5146766"/>
              <a:gd name="connsiteX100" fmla="*/ 1224711 w 3222171"/>
              <a:gd name="connsiteY100" fmla="*/ 4342380 h 5146766"/>
              <a:gd name="connsiteX101" fmla="*/ 1099729 w 3222171"/>
              <a:gd name="connsiteY101" fmla="*/ 4528457 h 5146766"/>
              <a:gd name="connsiteX102" fmla="*/ 937395 w 3222171"/>
              <a:gd name="connsiteY102" fmla="*/ 4796042 h 5146766"/>
              <a:gd name="connsiteX103" fmla="*/ 771865 w 3222171"/>
              <a:gd name="connsiteY103" fmla="*/ 5020083 h 5146766"/>
              <a:gd name="connsiteX104" fmla="*/ 330925 w 3222171"/>
              <a:gd name="connsiteY104"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8107 w 3222171"/>
              <a:gd name="connsiteY26" fmla="*/ 2040935 h 5146766"/>
              <a:gd name="connsiteX27" fmla="*/ 470262 w 3222171"/>
              <a:gd name="connsiteY27" fmla="*/ 2074273 h 5146766"/>
              <a:gd name="connsiteX28" fmla="*/ 350723 w 3222171"/>
              <a:gd name="connsiteY28" fmla="*/ 2145507 h 5146766"/>
              <a:gd name="connsiteX29" fmla="*/ 171042 w 3222171"/>
              <a:gd name="connsiteY29" fmla="*/ 2261847 h 5146766"/>
              <a:gd name="connsiteX30" fmla="*/ 265611 w 3222171"/>
              <a:gd name="connsiteY30" fmla="*/ 2120537 h 5146766"/>
              <a:gd name="connsiteX31" fmla="*/ 52251 w 3222171"/>
              <a:gd name="connsiteY31" fmla="*/ 2159726 h 5146766"/>
              <a:gd name="connsiteX32" fmla="*/ 0 w 3222171"/>
              <a:gd name="connsiteY32" fmla="*/ 2037806 h 5146766"/>
              <a:gd name="connsiteX33" fmla="*/ 26125 w 3222171"/>
              <a:gd name="connsiteY33" fmla="*/ 1933303 h 5146766"/>
              <a:gd name="connsiteX34" fmla="*/ 278674 w 3222171"/>
              <a:gd name="connsiteY34" fmla="*/ 1872343 h 5146766"/>
              <a:gd name="connsiteX35" fmla="*/ 182880 w 3222171"/>
              <a:gd name="connsiteY35" fmla="*/ 1706880 h 5146766"/>
              <a:gd name="connsiteX36" fmla="*/ 461554 w 3222171"/>
              <a:gd name="connsiteY36" fmla="*/ 1881051 h 5146766"/>
              <a:gd name="connsiteX37" fmla="*/ 783771 w 3222171"/>
              <a:gd name="connsiteY37" fmla="*/ 1793966 h 5146766"/>
              <a:gd name="connsiteX38" fmla="*/ 1071154 w 3222171"/>
              <a:gd name="connsiteY38" fmla="*/ 1724297 h 5146766"/>
              <a:gd name="connsiteX39" fmla="*/ 1358537 w 3222171"/>
              <a:gd name="connsiteY39" fmla="*/ 1602377 h 5146766"/>
              <a:gd name="connsiteX40" fmla="*/ 1332411 w 3222171"/>
              <a:gd name="connsiteY40" fmla="*/ 1341120 h 5146766"/>
              <a:gd name="connsiteX41" fmla="*/ 1410788 w 3222171"/>
              <a:gd name="connsiteY41" fmla="*/ 1079863 h 5146766"/>
              <a:gd name="connsiteX42" fmla="*/ 1558834 w 3222171"/>
              <a:gd name="connsiteY42" fmla="*/ 870857 h 5146766"/>
              <a:gd name="connsiteX43" fmla="*/ 1724297 w 3222171"/>
              <a:gd name="connsiteY43" fmla="*/ 818606 h 5146766"/>
              <a:gd name="connsiteX44" fmla="*/ 1776548 w 3222171"/>
              <a:gd name="connsiteY44" fmla="*/ 757646 h 5146766"/>
              <a:gd name="connsiteX45" fmla="*/ 1820091 w 3222171"/>
              <a:gd name="connsiteY45" fmla="*/ 870857 h 5146766"/>
              <a:gd name="connsiteX46" fmla="*/ 1942011 w 3222171"/>
              <a:gd name="connsiteY46" fmla="*/ 923108 h 5146766"/>
              <a:gd name="connsiteX47" fmla="*/ 1985554 w 3222171"/>
              <a:gd name="connsiteY47" fmla="*/ 1036320 h 5146766"/>
              <a:gd name="connsiteX48" fmla="*/ 2046514 w 3222171"/>
              <a:gd name="connsiteY48" fmla="*/ 1166948 h 5146766"/>
              <a:gd name="connsiteX49" fmla="*/ 2037805 w 3222171"/>
              <a:gd name="connsiteY49" fmla="*/ 1254034 h 5146766"/>
              <a:gd name="connsiteX50" fmla="*/ 2255520 w 3222171"/>
              <a:gd name="connsiteY50" fmla="*/ 1105988 h 5146766"/>
              <a:gd name="connsiteX51" fmla="*/ 2534194 w 3222171"/>
              <a:gd name="connsiteY51" fmla="*/ 931817 h 5146766"/>
              <a:gd name="connsiteX52" fmla="*/ 2629988 w 3222171"/>
              <a:gd name="connsiteY52" fmla="*/ 748937 h 5146766"/>
              <a:gd name="connsiteX53" fmla="*/ 2778034 w 3222171"/>
              <a:gd name="connsiteY53" fmla="*/ 566057 h 5146766"/>
              <a:gd name="connsiteX54" fmla="*/ 2908662 w 3222171"/>
              <a:gd name="connsiteY54" fmla="*/ 409303 h 5146766"/>
              <a:gd name="connsiteX55" fmla="*/ 2934788 w 3222171"/>
              <a:gd name="connsiteY55" fmla="*/ 278674 h 5146766"/>
              <a:gd name="connsiteX56" fmla="*/ 2978331 w 3222171"/>
              <a:gd name="connsiteY56" fmla="*/ 87086 h 5146766"/>
              <a:gd name="connsiteX57" fmla="*/ 2943497 w 3222171"/>
              <a:gd name="connsiteY57" fmla="*/ 0 h 5146766"/>
              <a:gd name="connsiteX58" fmla="*/ 3056708 w 3222171"/>
              <a:gd name="connsiteY58" fmla="*/ 69668 h 5146766"/>
              <a:gd name="connsiteX59" fmla="*/ 3117668 w 3222171"/>
              <a:gd name="connsiteY59" fmla="*/ 95794 h 5146766"/>
              <a:gd name="connsiteX60" fmla="*/ 3169920 w 3222171"/>
              <a:gd name="connsiteY60" fmla="*/ 243840 h 5146766"/>
              <a:gd name="connsiteX61" fmla="*/ 3161211 w 3222171"/>
              <a:gd name="connsiteY61" fmla="*/ 374468 h 5146766"/>
              <a:gd name="connsiteX62" fmla="*/ 3108960 w 3222171"/>
              <a:gd name="connsiteY62" fmla="*/ 461554 h 5146766"/>
              <a:gd name="connsiteX63" fmla="*/ 3222171 w 3222171"/>
              <a:gd name="connsiteY63" fmla="*/ 522514 h 5146766"/>
              <a:gd name="connsiteX64" fmla="*/ 3152502 w 3222171"/>
              <a:gd name="connsiteY64" fmla="*/ 627017 h 5146766"/>
              <a:gd name="connsiteX65" fmla="*/ 3117668 w 3222171"/>
              <a:gd name="connsiteY65" fmla="*/ 566057 h 5146766"/>
              <a:gd name="connsiteX66" fmla="*/ 2899954 w 3222171"/>
              <a:gd name="connsiteY66" fmla="*/ 914400 h 5146766"/>
              <a:gd name="connsiteX67" fmla="*/ 2690948 w 3222171"/>
              <a:gd name="connsiteY67" fmla="*/ 1088571 h 5146766"/>
              <a:gd name="connsiteX68" fmla="*/ 2499360 w 3222171"/>
              <a:gd name="connsiteY68" fmla="*/ 1271451 h 5146766"/>
              <a:gd name="connsiteX69" fmla="*/ 2412274 w 3222171"/>
              <a:gd name="connsiteY69" fmla="*/ 1358537 h 5146766"/>
              <a:gd name="connsiteX70" fmla="*/ 2455817 w 3222171"/>
              <a:gd name="connsiteY70" fmla="*/ 1489166 h 5146766"/>
              <a:gd name="connsiteX71" fmla="*/ 2368731 w 3222171"/>
              <a:gd name="connsiteY71" fmla="*/ 1584960 h 5146766"/>
              <a:gd name="connsiteX72" fmla="*/ 2390026 w 3222171"/>
              <a:gd name="connsiteY72" fmla="*/ 1821724 h 5146766"/>
              <a:gd name="connsiteX73" fmla="*/ 2367097 w 3222171"/>
              <a:gd name="connsiteY73" fmla="*/ 2045698 h 5146766"/>
              <a:gd name="connsiteX74" fmla="*/ 2353627 w 3222171"/>
              <a:gd name="connsiteY74" fmla="*/ 2393292 h 5146766"/>
              <a:gd name="connsiteX75" fmla="*/ 2387713 w 3222171"/>
              <a:gd name="connsiteY75" fmla="*/ 2744833 h 5146766"/>
              <a:gd name="connsiteX76" fmla="*/ 2278516 w 3222171"/>
              <a:gd name="connsiteY76" fmla="*/ 2764495 h 5146766"/>
              <a:gd name="connsiteX77" fmla="*/ 2325188 w 3222171"/>
              <a:gd name="connsiteY77" fmla="*/ 3013166 h 5146766"/>
              <a:gd name="connsiteX78" fmla="*/ 2264228 w 3222171"/>
              <a:gd name="connsiteY78" fmla="*/ 3274423 h 5146766"/>
              <a:gd name="connsiteX79" fmla="*/ 2159725 w 3222171"/>
              <a:gd name="connsiteY79" fmla="*/ 3692434 h 5146766"/>
              <a:gd name="connsiteX80" fmla="*/ 2114550 w 3222171"/>
              <a:gd name="connsiteY80" fmla="*/ 3899398 h 5146766"/>
              <a:gd name="connsiteX81" fmla="*/ 2037805 w 3222171"/>
              <a:gd name="connsiteY81" fmla="*/ 4066903 h 5146766"/>
              <a:gd name="connsiteX82" fmla="*/ 1953917 w 3222171"/>
              <a:gd name="connsiteY82" fmla="*/ 4361293 h 5146766"/>
              <a:gd name="connsiteX83" fmla="*/ 1961061 w 3222171"/>
              <a:gd name="connsiteY83" fmla="*/ 4401775 h 5146766"/>
              <a:gd name="connsiteX84" fmla="*/ 1933302 w 3222171"/>
              <a:gd name="connsiteY84" fmla="*/ 4471578 h 5146766"/>
              <a:gd name="connsiteX85" fmla="*/ 1947589 w 3222171"/>
              <a:gd name="connsiteY85" fmla="*/ 4547439 h 5146766"/>
              <a:gd name="connsiteX86" fmla="*/ 1872342 w 3222171"/>
              <a:gd name="connsiteY86" fmla="*/ 4920343 h 5146766"/>
              <a:gd name="connsiteX87" fmla="*/ 1837508 w 3222171"/>
              <a:gd name="connsiteY87" fmla="*/ 5146766 h 5146766"/>
              <a:gd name="connsiteX88" fmla="*/ 1444806 w 3222171"/>
              <a:gd name="connsiteY88" fmla="*/ 5100841 h 5146766"/>
              <a:gd name="connsiteX89" fmla="*/ 1519237 w 3222171"/>
              <a:gd name="connsiteY89" fmla="*/ 4656092 h 5146766"/>
              <a:gd name="connsiteX90" fmla="*/ 1575367 w 3222171"/>
              <a:gd name="connsiteY90" fmla="*/ 4575401 h 5146766"/>
              <a:gd name="connsiteX91" fmla="*/ 1627686 w 3222171"/>
              <a:gd name="connsiteY91" fmla="*/ 4406537 h 5146766"/>
              <a:gd name="connsiteX92" fmla="*/ 1615780 w 3222171"/>
              <a:gd name="connsiteY92" fmla="*/ 4354150 h 5146766"/>
              <a:gd name="connsiteX93" fmla="*/ 1646736 w 3222171"/>
              <a:gd name="connsiteY93" fmla="*/ 4294618 h 5146766"/>
              <a:gd name="connsiteX94" fmla="*/ 1649933 w 3222171"/>
              <a:gd name="connsiteY94" fmla="*/ 4194129 h 5146766"/>
              <a:gd name="connsiteX95" fmla="*/ 1715656 w 3222171"/>
              <a:gd name="connsiteY95" fmla="*/ 3926000 h 5146766"/>
              <a:gd name="connsiteX96" fmla="*/ 1757566 w 3222171"/>
              <a:gd name="connsiteY96" fmla="*/ 3718560 h 5146766"/>
              <a:gd name="connsiteX97" fmla="*/ 1766275 w 3222171"/>
              <a:gd name="connsiteY97" fmla="*/ 3500097 h 5146766"/>
              <a:gd name="connsiteX98" fmla="*/ 1605574 w 3222171"/>
              <a:gd name="connsiteY98" fmla="*/ 3755775 h 5146766"/>
              <a:gd name="connsiteX99" fmla="*/ 1454331 w 3222171"/>
              <a:gd name="connsiteY99" fmla="*/ 4032068 h 5146766"/>
              <a:gd name="connsiteX100" fmla="*/ 1332411 w 3222171"/>
              <a:gd name="connsiteY100" fmla="*/ 4171406 h 5146766"/>
              <a:gd name="connsiteX101" fmla="*/ 1224711 w 3222171"/>
              <a:gd name="connsiteY101" fmla="*/ 4342380 h 5146766"/>
              <a:gd name="connsiteX102" fmla="*/ 1099729 w 3222171"/>
              <a:gd name="connsiteY102" fmla="*/ 4528457 h 5146766"/>
              <a:gd name="connsiteX103" fmla="*/ 937395 w 3222171"/>
              <a:gd name="connsiteY103" fmla="*/ 4796042 h 5146766"/>
              <a:gd name="connsiteX104" fmla="*/ 771865 w 3222171"/>
              <a:gd name="connsiteY104" fmla="*/ 5020083 h 5146766"/>
              <a:gd name="connsiteX105" fmla="*/ 330925 w 3222171"/>
              <a:gd name="connsiteY105"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8107 w 3222171"/>
              <a:gd name="connsiteY26" fmla="*/ 2040935 h 5146766"/>
              <a:gd name="connsiteX27" fmla="*/ 470262 w 3222171"/>
              <a:gd name="connsiteY27" fmla="*/ 2074273 h 5146766"/>
              <a:gd name="connsiteX28" fmla="*/ 350723 w 3222171"/>
              <a:gd name="connsiteY28" fmla="*/ 2145507 h 5146766"/>
              <a:gd name="connsiteX29" fmla="*/ 171042 w 3222171"/>
              <a:gd name="connsiteY29" fmla="*/ 2261847 h 5146766"/>
              <a:gd name="connsiteX30" fmla="*/ 265611 w 3222171"/>
              <a:gd name="connsiteY30" fmla="*/ 2120537 h 5146766"/>
              <a:gd name="connsiteX31" fmla="*/ 61776 w 3222171"/>
              <a:gd name="connsiteY31" fmla="*/ 2190682 h 5146766"/>
              <a:gd name="connsiteX32" fmla="*/ 0 w 3222171"/>
              <a:gd name="connsiteY32" fmla="*/ 2037806 h 5146766"/>
              <a:gd name="connsiteX33" fmla="*/ 26125 w 3222171"/>
              <a:gd name="connsiteY33" fmla="*/ 1933303 h 5146766"/>
              <a:gd name="connsiteX34" fmla="*/ 278674 w 3222171"/>
              <a:gd name="connsiteY34" fmla="*/ 1872343 h 5146766"/>
              <a:gd name="connsiteX35" fmla="*/ 182880 w 3222171"/>
              <a:gd name="connsiteY35" fmla="*/ 1706880 h 5146766"/>
              <a:gd name="connsiteX36" fmla="*/ 461554 w 3222171"/>
              <a:gd name="connsiteY36" fmla="*/ 1881051 h 5146766"/>
              <a:gd name="connsiteX37" fmla="*/ 783771 w 3222171"/>
              <a:gd name="connsiteY37" fmla="*/ 1793966 h 5146766"/>
              <a:gd name="connsiteX38" fmla="*/ 1071154 w 3222171"/>
              <a:gd name="connsiteY38" fmla="*/ 1724297 h 5146766"/>
              <a:gd name="connsiteX39" fmla="*/ 1358537 w 3222171"/>
              <a:gd name="connsiteY39" fmla="*/ 1602377 h 5146766"/>
              <a:gd name="connsiteX40" fmla="*/ 1332411 w 3222171"/>
              <a:gd name="connsiteY40" fmla="*/ 1341120 h 5146766"/>
              <a:gd name="connsiteX41" fmla="*/ 1410788 w 3222171"/>
              <a:gd name="connsiteY41" fmla="*/ 1079863 h 5146766"/>
              <a:gd name="connsiteX42" fmla="*/ 1558834 w 3222171"/>
              <a:gd name="connsiteY42" fmla="*/ 870857 h 5146766"/>
              <a:gd name="connsiteX43" fmla="*/ 1724297 w 3222171"/>
              <a:gd name="connsiteY43" fmla="*/ 818606 h 5146766"/>
              <a:gd name="connsiteX44" fmla="*/ 1776548 w 3222171"/>
              <a:gd name="connsiteY44" fmla="*/ 757646 h 5146766"/>
              <a:gd name="connsiteX45" fmla="*/ 1820091 w 3222171"/>
              <a:gd name="connsiteY45" fmla="*/ 870857 h 5146766"/>
              <a:gd name="connsiteX46" fmla="*/ 1942011 w 3222171"/>
              <a:gd name="connsiteY46" fmla="*/ 923108 h 5146766"/>
              <a:gd name="connsiteX47" fmla="*/ 1985554 w 3222171"/>
              <a:gd name="connsiteY47" fmla="*/ 1036320 h 5146766"/>
              <a:gd name="connsiteX48" fmla="*/ 2046514 w 3222171"/>
              <a:gd name="connsiteY48" fmla="*/ 1166948 h 5146766"/>
              <a:gd name="connsiteX49" fmla="*/ 2037805 w 3222171"/>
              <a:gd name="connsiteY49" fmla="*/ 1254034 h 5146766"/>
              <a:gd name="connsiteX50" fmla="*/ 2255520 w 3222171"/>
              <a:gd name="connsiteY50" fmla="*/ 1105988 h 5146766"/>
              <a:gd name="connsiteX51" fmla="*/ 2534194 w 3222171"/>
              <a:gd name="connsiteY51" fmla="*/ 931817 h 5146766"/>
              <a:gd name="connsiteX52" fmla="*/ 2629988 w 3222171"/>
              <a:gd name="connsiteY52" fmla="*/ 748937 h 5146766"/>
              <a:gd name="connsiteX53" fmla="*/ 2778034 w 3222171"/>
              <a:gd name="connsiteY53" fmla="*/ 566057 h 5146766"/>
              <a:gd name="connsiteX54" fmla="*/ 2908662 w 3222171"/>
              <a:gd name="connsiteY54" fmla="*/ 409303 h 5146766"/>
              <a:gd name="connsiteX55" fmla="*/ 2934788 w 3222171"/>
              <a:gd name="connsiteY55" fmla="*/ 278674 h 5146766"/>
              <a:gd name="connsiteX56" fmla="*/ 2978331 w 3222171"/>
              <a:gd name="connsiteY56" fmla="*/ 87086 h 5146766"/>
              <a:gd name="connsiteX57" fmla="*/ 2943497 w 3222171"/>
              <a:gd name="connsiteY57" fmla="*/ 0 h 5146766"/>
              <a:gd name="connsiteX58" fmla="*/ 3056708 w 3222171"/>
              <a:gd name="connsiteY58" fmla="*/ 69668 h 5146766"/>
              <a:gd name="connsiteX59" fmla="*/ 3117668 w 3222171"/>
              <a:gd name="connsiteY59" fmla="*/ 95794 h 5146766"/>
              <a:gd name="connsiteX60" fmla="*/ 3169920 w 3222171"/>
              <a:gd name="connsiteY60" fmla="*/ 243840 h 5146766"/>
              <a:gd name="connsiteX61" fmla="*/ 3161211 w 3222171"/>
              <a:gd name="connsiteY61" fmla="*/ 374468 h 5146766"/>
              <a:gd name="connsiteX62" fmla="*/ 3108960 w 3222171"/>
              <a:gd name="connsiteY62" fmla="*/ 461554 h 5146766"/>
              <a:gd name="connsiteX63" fmla="*/ 3222171 w 3222171"/>
              <a:gd name="connsiteY63" fmla="*/ 522514 h 5146766"/>
              <a:gd name="connsiteX64" fmla="*/ 3152502 w 3222171"/>
              <a:gd name="connsiteY64" fmla="*/ 627017 h 5146766"/>
              <a:gd name="connsiteX65" fmla="*/ 3117668 w 3222171"/>
              <a:gd name="connsiteY65" fmla="*/ 566057 h 5146766"/>
              <a:gd name="connsiteX66" fmla="*/ 2899954 w 3222171"/>
              <a:gd name="connsiteY66" fmla="*/ 914400 h 5146766"/>
              <a:gd name="connsiteX67" fmla="*/ 2690948 w 3222171"/>
              <a:gd name="connsiteY67" fmla="*/ 1088571 h 5146766"/>
              <a:gd name="connsiteX68" fmla="*/ 2499360 w 3222171"/>
              <a:gd name="connsiteY68" fmla="*/ 1271451 h 5146766"/>
              <a:gd name="connsiteX69" fmla="*/ 2412274 w 3222171"/>
              <a:gd name="connsiteY69" fmla="*/ 1358537 h 5146766"/>
              <a:gd name="connsiteX70" fmla="*/ 2455817 w 3222171"/>
              <a:gd name="connsiteY70" fmla="*/ 1489166 h 5146766"/>
              <a:gd name="connsiteX71" fmla="*/ 2368731 w 3222171"/>
              <a:gd name="connsiteY71" fmla="*/ 1584960 h 5146766"/>
              <a:gd name="connsiteX72" fmla="*/ 2390026 w 3222171"/>
              <a:gd name="connsiteY72" fmla="*/ 1821724 h 5146766"/>
              <a:gd name="connsiteX73" fmla="*/ 2367097 w 3222171"/>
              <a:gd name="connsiteY73" fmla="*/ 2045698 h 5146766"/>
              <a:gd name="connsiteX74" fmla="*/ 2353627 w 3222171"/>
              <a:gd name="connsiteY74" fmla="*/ 2393292 h 5146766"/>
              <a:gd name="connsiteX75" fmla="*/ 2387713 w 3222171"/>
              <a:gd name="connsiteY75" fmla="*/ 2744833 h 5146766"/>
              <a:gd name="connsiteX76" fmla="*/ 2278516 w 3222171"/>
              <a:gd name="connsiteY76" fmla="*/ 2764495 h 5146766"/>
              <a:gd name="connsiteX77" fmla="*/ 2325188 w 3222171"/>
              <a:gd name="connsiteY77" fmla="*/ 3013166 h 5146766"/>
              <a:gd name="connsiteX78" fmla="*/ 2264228 w 3222171"/>
              <a:gd name="connsiteY78" fmla="*/ 3274423 h 5146766"/>
              <a:gd name="connsiteX79" fmla="*/ 2159725 w 3222171"/>
              <a:gd name="connsiteY79" fmla="*/ 3692434 h 5146766"/>
              <a:gd name="connsiteX80" fmla="*/ 2114550 w 3222171"/>
              <a:gd name="connsiteY80" fmla="*/ 3899398 h 5146766"/>
              <a:gd name="connsiteX81" fmla="*/ 2037805 w 3222171"/>
              <a:gd name="connsiteY81" fmla="*/ 4066903 h 5146766"/>
              <a:gd name="connsiteX82" fmla="*/ 1953917 w 3222171"/>
              <a:gd name="connsiteY82" fmla="*/ 4361293 h 5146766"/>
              <a:gd name="connsiteX83" fmla="*/ 1961061 w 3222171"/>
              <a:gd name="connsiteY83" fmla="*/ 4401775 h 5146766"/>
              <a:gd name="connsiteX84" fmla="*/ 1933302 w 3222171"/>
              <a:gd name="connsiteY84" fmla="*/ 4471578 h 5146766"/>
              <a:gd name="connsiteX85" fmla="*/ 1947589 w 3222171"/>
              <a:gd name="connsiteY85" fmla="*/ 4547439 h 5146766"/>
              <a:gd name="connsiteX86" fmla="*/ 1872342 w 3222171"/>
              <a:gd name="connsiteY86" fmla="*/ 4920343 h 5146766"/>
              <a:gd name="connsiteX87" fmla="*/ 1837508 w 3222171"/>
              <a:gd name="connsiteY87" fmla="*/ 5146766 h 5146766"/>
              <a:gd name="connsiteX88" fmla="*/ 1444806 w 3222171"/>
              <a:gd name="connsiteY88" fmla="*/ 5100841 h 5146766"/>
              <a:gd name="connsiteX89" fmla="*/ 1519237 w 3222171"/>
              <a:gd name="connsiteY89" fmla="*/ 4656092 h 5146766"/>
              <a:gd name="connsiteX90" fmla="*/ 1575367 w 3222171"/>
              <a:gd name="connsiteY90" fmla="*/ 4575401 h 5146766"/>
              <a:gd name="connsiteX91" fmla="*/ 1627686 w 3222171"/>
              <a:gd name="connsiteY91" fmla="*/ 4406537 h 5146766"/>
              <a:gd name="connsiteX92" fmla="*/ 1615780 w 3222171"/>
              <a:gd name="connsiteY92" fmla="*/ 4354150 h 5146766"/>
              <a:gd name="connsiteX93" fmla="*/ 1646736 w 3222171"/>
              <a:gd name="connsiteY93" fmla="*/ 4294618 h 5146766"/>
              <a:gd name="connsiteX94" fmla="*/ 1649933 w 3222171"/>
              <a:gd name="connsiteY94" fmla="*/ 4194129 h 5146766"/>
              <a:gd name="connsiteX95" fmla="*/ 1715656 w 3222171"/>
              <a:gd name="connsiteY95" fmla="*/ 3926000 h 5146766"/>
              <a:gd name="connsiteX96" fmla="*/ 1757566 w 3222171"/>
              <a:gd name="connsiteY96" fmla="*/ 3718560 h 5146766"/>
              <a:gd name="connsiteX97" fmla="*/ 1766275 w 3222171"/>
              <a:gd name="connsiteY97" fmla="*/ 3500097 h 5146766"/>
              <a:gd name="connsiteX98" fmla="*/ 1605574 w 3222171"/>
              <a:gd name="connsiteY98" fmla="*/ 3755775 h 5146766"/>
              <a:gd name="connsiteX99" fmla="*/ 1454331 w 3222171"/>
              <a:gd name="connsiteY99" fmla="*/ 4032068 h 5146766"/>
              <a:gd name="connsiteX100" fmla="*/ 1332411 w 3222171"/>
              <a:gd name="connsiteY100" fmla="*/ 4171406 h 5146766"/>
              <a:gd name="connsiteX101" fmla="*/ 1224711 w 3222171"/>
              <a:gd name="connsiteY101" fmla="*/ 4342380 h 5146766"/>
              <a:gd name="connsiteX102" fmla="*/ 1099729 w 3222171"/>
              <a:gd name="connsiteY102" fmla="*/ 4528457 h 5146766"/>
              <a:gd name="connsiteX103" fmla="*/ 937395 w 3222171"/>
              <a:gd name="connsiteY103" fmla="*/ 4796042 h 5146766"/>
              <a:gd name="connsiteX104" fmla="*/ 771865 w 3222171"/>
              <a:gd name="connsiteY104" fmla="*/ 5020083 h 5146766"/>
              <a:gd name="connsiteX105" fmla="*/ 330925 w 3222171"/>
              <a:gd name="connsiteY105" fmla="*/ 4963886 h 5146766"/>
              <a:gd name="connsiteX0" fmla="*/ 330925 w 3222171"/>
              <a:gd name="connsiteY0" fmla="*/ 4963886 h 5146766"/>
              <a:gd name="connsiteX1" fmla="*/ 547075 w 3222171"/>
              <a:gd name="connsiteY1" fmla="*/ 4610032 h 5146766"/>
              <a:gd name="connsiteX2" fmla="*/ 813094 w 3222171"/>
              <a:gd name="connsiteY2" fmla="*/ 4216581 h 5146766"/>
              <a:gd name="connsiteX3" fmla="*/ 984068 w 3222171"/>
              <a:gd name="connsiteY3" fmla="*/ 3988526 h 5146766"/>
              <a:gd name="connsiteX4" fmla="*/ 1071086 w 3222171"/>
              <a:gd name="connsiteY4" fmla="*/ 3916476 h 5146766"/>
              <a:gd name="connsiteX5" fmla="*/ 1115717 w 3222171"/>
              <a:gd name="connsiteY5" fmla="*/ 3799318 h 5146766"/>
              <a:gd name="connsiteX6" fmla="*/ 1193210 w 3222171"/>
              <a:gd name="connsiteY6" fmla="*/ 3730466 h 5146766"/>
              <a:gd name="connsiteX7" fmla="*/ 1266756 w 3222171"/>
              <a:gd name="connsiteY7" fmla="*/ 3548334 h 5146766"/>
              <a:gd name="connsiteX8" fmla="*/ 1289549 w 3222171"/>
              <a:gd name="connsiteY8" fmla="*/ 3437368 h 5146766"/>
              <a:gd name="connsiteX9" fmla="*/ 1326901 w 3222171"/>
              <a:gd name="connsiteY9" fmla="*/ 3356745 h 5146766"/>
              <a:gd name="connsiteX10" fmla="*/ 1422694 w 3222171"/>
              <a:gd name="connsiteY10" fmla="*/ 3094808 h 5146766"/>
              <a:gd name="connsiteX11" fmla="*/ 1435349 w 3222171"/>
              <a:gd name="connsiteY11" fmla="*/ 3000579 h 5146766"/>
              <a:gd name="connsiteX12" fmla="*/ 1518488 w 3222171"/>
              <a:gd name="connsiteY12" fmla="*/ 2793070 h 5146766"/>
              <a:gd name="connsiteX13" fmla="*/ 1668848 w 3222171"/>
              <a:gd name="connsiteY13" fmla="*/ 2485957 h 5146766"/>
              <a:gd name="connsiteX14" fmla="*/ 1682455 w 3222171"/>
              <a:gd name="connsiteY14" fmla="*/ 2411050 h 5146766"/>
              <a:gd name="connsiteX15" fmla="*/ 1729127 w 3222171"/>
              <a:gd name="connsiteY15" fmla="*/ 2375127 h 5146766"/>
              <a:gd name="connsiteX16" fmla="*/ 1694361 w 3222171"/>
              <a:gd name="connsiteY16" fmla="*/ 2299131 h 5146766"/>
              <a:gd name="connsiteX17" fmla="*/ 1718786 w 3222171"/>
              <a:gd name="connsiteY17" fmla="*/ 2222318 h 5146766"/>
              <a:gd name="connsiteX18" fmla="*/ 1715792 w 3222171"/>
              <a:gd name="connsiteY18" fmla="*/ 2139587 h 5146766"/>
              <a:gd name="connsiteX19" fmla="*/ 1687217 w 3222171"/>
              <a:gd name="connsiteY19" fmla="*/ 2122918 h 5146766"/>
              <a:gd name="connsiteX20" fmla="*/ 1708649 w 3222171"/>
              <a:gd name="connsiteY20" fmla="*/ 2087200 h 5146766"/>
              <a:gd name="connsiteX21" fmla="*/ 1689462 w 3222171"/>
              <a:gd name="connsiteY21" fmla="*/ 1959428 h 5146766"/>
              <a:gd name="connsiteX22" fmla="*/ 1654628 w 3222171"/>
              <a:gd name="connsiteY22" fmla="*/ 1854926 h 5146766"/>
              <a:gd name="connsiteX23" fmla="*/ 1619794 w 3222171"/>
              <a:gd name="connsiteY23" fmla="*/ 1889760 h 5146766"/>
              <a:gd name="connsiteX24" fmla="*/ 1500187 w 3222171"/>
              <a:gd name="connsiteY24" fmla="*/ 1797912 h 5146766"/>
              <a:gd name="connsiteX25" fmla="*/ 1106668 w 3222171"/>
              <a:gd name="connsiteY25" fmla="*/ 1942080 h 5146766"/>
              <a:gd name="connsiteX26" fmla="*/ 638107 w 3222171"/>
              <a:gd name="connsiteY26" fmla="*/ 2040935 h 5146766"/>
              <a:gd name="connsiteX27" fmla="*/ 470262 w 3222171"/>
              <a:gd name="connsiteY27" fmla="*/ 2074273 h 5146766"/>
              <a:gd name="connsiteX28" fmla="*/ 350723 w 3222171"/>
              <a:gd name="connsiteY28" fmla="*/ 2145507 h 5146766"/>
              <a:gd name="connsiteX29" fmla="*/ 171042 w 3222171"/>
              <a:gd name="connsiteY29" fmla="*/ 2261847 h 5146766"/>
              <a:gd name="connsiteX30" fmla="*/ 265611 w 3222171"/>
              <a:gd name="connsiteY30" fmla="*/ 2120537 h 5146766"/>
              <a:gd name="connsiteX31" fmla="*/ 61776 w 3222171"/>
              <a:gd name="connsiteY31" fmla="*/ 2190682 h 5146766"/>
              <a:gd name="connsiteX32" fmla="*/ 225130 w 3222171"/>
              <a:gd name="connsiteY32" fmla="*/ 2058625 h 5146766"/>
              <a:gd name="connsiteX33" fmla="*/ 0 w 3222171"/>
              <a:gd name="connsiteY33" fmla="*/ 2037806 h 5146766"/>
              <a:gd name="connsiteX34" fmla="*/ 26125 w 3222171"/>
              <a:gd name="connsiteY34" fmla="*/ 1933303 h 5146766"/>
              <a:gd name="connsiteX35" fmla="*/ 278674 w 3222171"/>
              <a:gd name="connsiteY35" fmla="*/ 1872343 h 5146766"/>
              <a:gd name="connsiteX36" fmla="*/ 182880 w 3222171"/>
              <a:gd name="connsiteY36" fmla="*/ 1706880 h 5146766"/>
              <a:gd name="connsiteX37" fmla="*/ 461554 w 3222171"/>
              <a:gd name="connsiteY37" fmla="*/ 1881051 h 5146766"/>
              <a:gd name="connsiteX38" fmla="*/ 783771 w 3222171"/>
              <a:gd name="connsiteY38" fmla="*/ 1793966 h 5146766"/>
              <a:gd name="connsiteX39" fmla="*/ 1071154 w 3222171"/>
              <a:gd name="connsiteY39" fmla="*/ 1724297 h 5146766"/>
              <a:gd name="connsiteX40" fmla="*/ 1358537 w 3222171"/>
              <a:gd name="connsiteY40" fmla="*/ 1602377 h 5146766"/>
              <a:gd name="connsiteX41" fmla="*/ 1332411 w 3222171"/>
              <a:gd name="connsiteY41" fmla="*/ 1341120 h 5146766"/>
              <a:gd name="connsiteX42" fmla="*/ 1410788 w 3222171"/>
              <a:gd name="connsiteY42" fmla="*/ 1079863 h 5146766"/>
              <a:gd name="connsiteX43" fmla="*/ 1558834 w 3222171"/>
              <a:gd name="connsiteY43" fmla="*/ 870857 h 5146766"/>
              <a:gd name="connsiteX44" fmla="*/ 1724297 w 3222171"/>
              <a:gd name="connsiteY44" fmla="*/ 818606 h 5146766"/>
              <a:gd name="connsiteX45" fmla="*/ 1776548 w 3222171"/>
              <a:gd name="connsiteY45" fmla="*/ 757646 h 5146766"/>
              <a:gd name="connsiteX46" fmla="*/ 1820091 w 3222171"/>
              <a:gd name="connsiteY46" fmla="*/ 870857 h 5146766"/>
              <a:gd name="connsiteX47" fmla="*/ 1942011 w 3222171"/>
              <a:gd name="connsiteY47" fmla="*/ 923108 h 5146766"/>
              <a:gd name="connsiteX48" fmla="*/ 1985554 w 3222171"/>
              <a:gd name="connsiteY48" fmla="*/ 1036320 h 5146766"/>
              <a:gd name="connsiteX49" fmla="*/ 2046514 w 3222171"/>
              <a:gd name="connsiteY49" fmla="*/ 1166948 h 5146766"/>
              <a:gd name="connsiteX50" fmla="*/ 2037805 w 3222171"/>
              <a:gd name="connsiteY50" fmla="*/ 1254034 h 5146766"/>
              <a:gd name="connsiteX51" fmla="*/ 2255520 w 3222171"/>
              <a:gd name="connsiteY51" fmla="*/ 1105988 h 5146766"/>
              <a:gd name="connsiteX52" fmla="*/ 2534194 w 3222171"/>
              <a:gd name="connsiteY52" fmla="*/ 931817 h 5146766"/>
              <a:gd name="connsiteX53" fmla="*/ 2629988 w 3222171"/>
              <a:gd name="connsiteY53" fmla="*/ 748937 h 5146766"/>
              <a:gd name="connsiteX54" fmla="*/ 2778034 w 3222171"/>
              <a:gd name="connsiteY54" fmla="*/ 566057 h 5146766"/>
              <a:gd name="connsiteX55" fmla="*/ 2908662 w 3222171"/>
              <a:gd name="connsiteY55" fmla="*/ 409303 h 5146766"/>
              <a:gd name="connsiteX56" fmla="*/ 2934788 w 3222171"/>
              <a:gd name="connsiteY56" fmla="*/ 278674 h 5146766"/>
              <a:gd name="connsiteX57" fmla="*/ 2978331 w 3222171"/>
              <a:gd name="connsiteY57" fmla="*/ 87086 h 5146766"/>
              <a:gd name="connsiteX58" fmla="*/ 2943497 w 3222171"/>
              <a:gd name="connsiteY58" fmla="*/ 0 h 5146766"/>
              <a:gd name="connsiteX59" fmla="*/ 3056708 w 3222171"/>
              <a:gd name="connsiteY59" fmla="*/ 69668 h 5146766"/>
              <a:gd name="connsiteX60" fmla="*/ 3117668 w 3222171"/>
              <a:gd name="connsiteY60" fmla="*/ 95794 h 5146766"/>
              <a:gd name="connsiteX61" fmla="*/ 3169920 w 3222171"/>
              <a:gd name="connsiteY61" fmla="*/ 243840 h 5146766"/>
              <a:gd name="connsiteX62" fmla="*/ 3161211 w 3222171"/>
              <a:gd name="connsiteY62" fmla="*/ 374468 h 5146766"/>
              <a:gd name="connsiteX63" fmla="*/ 3108960 w 3222171"/>
              <a:gd name="connsiteY63" fmla="*/ 461554 h 5146766"/>
              <a:gd name="connsiteX64" fmla="*/ 3222171 w 3222171"/>
              <a:gd name="connsiteY64" fmla="*/ 522514 h 5146766"/>
              <a:gd name="connsiteX65" fmla="*/ 3152502 w 3222171"/>
              <a:gd name="connsiteY65" fmla="*/ 627017 h 5146766"/>
              <a:gd name="connsiteX66" fmla="*/ 3117668 w 3222171"/>
              <a:gd name="connsiteY66" fmla="*/ 566057 h 5146766"/>
              <a:gd name="connsiteX67" fmla="*/ 2899954 w 3222171"/>
              <a:gd name="connsiteY67" fmla="*/ 914400 h 5146766"/>
              <a:gd name="connsiteX68" fmla="*/ 2690948 w 3222171"/>
              <a:gd name="connsiteY68" fmla="*/ 1088571 h 5146766"/>
              <a:gd name="connsiteX69" fmla="*/ 2499360 w 3222171"/>
              <a:gd name="connsiteY69" fmla="*/ 1271451 h 5146766"/>
              <a:gd name="connsiteX70" fmla="*/ 2412274 w 3222171"/>
              <a:gd name="connsiteY70" fmla="*/ 1358537 h 5146766"/>
              <a:gd name="connsiteX71" fmla="*/ 2455817 w 3222171"/>
              <a:gd name="connsiteY71" fmla="*/ 1489166 h 5146766"/>
              <a:gd name="connsiteX72" fmla="*/ 2368731 w 3222171"/>
              <a:gd name="connsiteY72" fmla="*/ 1584960 h 5146766"/>
              <a:gd name="connsiteX73" fmla="*/ 2390026 w 3222171"/>
              <a:gd name="connsiteY73" fmla="*/ 1821724 h 5146766"/>
              <a:gd name="connsiteX74" fmla="*/ 2367097 w 3222171"/>
              <a:gd name="connsiteY74" fmla="*/ 2045698 h 5146766"/>
              <a:gd name="connsiteX75" fmla="*/ 2353627 w 3222171"/>
              <a:gd name="connsiteY75" fmla="*/ 2393292 h 5146766"/>
              <a:gd name="connsiteX76" fmla="*/ 2387713 w 3222171"/>
              <a:gd name="connsiteY76" fmla="*/ 2744833 h 5146766"/>
              <a:gd name="connsiteX77" fmla="*/ 2278516 w 3222171"/>
              <a:gd name="connsiteY77" fmla="*/ 2764495 h 5146766"/>
              <a:gd name="connsiteX78" fmla="*/ 2325188 w 3222171"/>
              <a:gd name="connsiteY78" fmla="*/ 3013166 h 5146766"/>
              <a:gd name="connsiteX79" fmla="*/ 2264228 w 3222171"/>
              <a:gd name="connsiteY79" fmla="*/ 3274423 h 5146766"/>
              <a:gd name="connsiteX80" fmla="*/ 2159725 w 3222171"/>
              <a:gd name="connsiteY80" fmla="*/ 3692434 h 5146766"/>
              <a:gd name="connsiteX81" fmla="*/ 2114550 w 3222171"/>
              <a:gd name="connsiteY81" fmla="*/ 3899398 h 5146766"/>
              <a:gd name="connsiteX82" fmla="*/ 2037805 w 3222171"/>
              <a:gd name="connsiteY82" fmla="*/ 4066903 h 5146766"/>
              <a:gd name="connsiteX83" fmla="*/ 1953917 w 3222171"/>
              <a:gd name="connsiteY83" fmla="*/ 4361293 h 5146766"/>
              <a:gd name="connsiteX84" fmla="*/ 1961061 w 3222171"/>
              <a:gd name="connsiteY84" fmla="*/ 4401775 h 5146766"/>
              <a:gd name="connsiteX85" fmla="*/ 1933302 w 3222171"/>
              <a:gd name="connsiteY85" fmla="*/ 4471578 h 5146766"/>
              <a:gd name="connsiteX86" fmla="*/ 1947589 w 3222171"/>
              <a:gd name="connsiteY86" fmla="*/ 4547439 h 5146766"/>
              <a:gd name="connsiteX87" fmla="*/ 1872342 w 3222171"/>
              <a:gd name="connsiteY87" fmla="*/ 4920343 h 5146766"/>
              <a:gd name="connsiteX88" fmla="*/ 1837508 w 3222171"/>
              <a:gd name="connsiteY88" fmla="*/ 5146766 h 5146766"/>
              <a:gd name="connsiteX89" fmla="*/ 1444806 w 3222171"/>
              <a:gd name="connsiteY89" fmla="*/ 5100841 h 5146766"/>
              <a:gd name="connsiteX90" fmla="*/ 1519237 w 3222171"/>
              <a:gd name="connsiteY90" fmla="*/ 4656092 h 5146766"/>
              <a:gd name="connsiteX91" fmla="*/ 1575367 w 3222171"/>
              <a:gd name="connsiteY91" fmla="*/ 4575401 h 5146766"/>
              <a:gd name="connsiteX92" fmla="*/ 1627686 w 3222171"/>
              <a:gd name="connsiteY92" fmla="*/ 4406537 h 5146766"/>
              <a:gd name="connsiteX93" fmla="*/ 1615780 w 3222171"/>
              <a:gd name="connsiteY93" fmla="*/ 4354150 h 5146766"/>
              <a:gd name="connsiteX94" fmla="*/ 1646736 w 3222171"/>
              <a:gd name="connsiteY94" fmla="*/ 4294618 h 5146766"/>
              <a:gd name="connsiteX95" fmla="*/ 1649933 w 3222171"/>
              <a:gd name="connsiteY95" fmla="*/ 4194129 h 5146766"/>
              <a:gd name="connsiteX96" fmla="*/ 1715656 w 3222171"/>
              <a:gd name="connsiteY96" fmla="*/ 3926000 h 5146766"/>
              <a:gd name="connsiteX97" fmla="*/ 1757566 w 3222171"/>
              <a:gd name="connsiteY97" fmla="*/ 3718560 h 5146766"/>
              <a:gd name="connsiteX98" fmla="*/ 1766275 w 3222171"/>
              <a:gd name="connsiteY98" fmla="*/ 3500097 h 5146766"/>
              <a:gd name="connsiteX99" fmla="*/ 1605574 w 3222171"/>
              <a:gd name="connsiteY99" fmla="*/ 3755775 h 5146766"/>
              <a:gd name="connsiteX100" fmla="*/ 1454331 w 3222171"/>
              <a:gd name="connsiteY100" fmla="*/ 4032068 h 5146766"/>
              <a:gd name="connsiteX101" fmla="*/ 1332411 w 3222171"/>
              <a:gd name="connsiteY101" fmla="*/ 4171406 h 5146766"/>
              <a:gd name="connsiteX102" fmla="*/ 1224711 w 3222171"/>
              <a:gd name="connsiteY102" fmla="*/ 4342380 h 5146766"/>
              <a:gd name="connsiteX103" fmla="*/ 1099729 w 3222171"/>
              <a:gd name="connsiteY103" fmla="*/ 4528457 h 5146766"/>
              <a:gd name="connsiteX104" fmla="*/ 937395 w 3222171"/>
              <a:gd name="connsiteY104" fmla="*/ 4796042 h 5146766"/>
              <a:gd name="connsiteX105" fmla="*/ 771865 w 3222171"/>
              <a:gd name="connsiteY105" fmla="*/ 5020083 h 5146766"/>
              <a:gd name="connsiteX106" fmla="*/ 330925 w 3222171"/>
              <a:gd name="connsiteY106" fmla="*/ 4963886 h 5146766"/>
              <a:gd name="connsiteX0" fmla="*/ 326163 w 3217409"/>
              <a:gd name="connsiteY0" fmla="*/ 4963886 h 5146766"/>
              <a:gd name="connsiteX1" fmla="*/ 542313 w 3217409"/>
              <a:gd name="connsiteY1" fmla="*/ 4610032 h 5146766"/>
              <a:gd name="connsiteX2" fmla="*/ 808332 w 3217409"/>
              <a:gd name="connsiteY2" fmla="*/ 4216581 h 5146766"/>
              <a:gd name="connsiteX3" fmla="*/ 979306 w 3217409"/>
              <a:gd name="connsiteY3" fmla="*/ 3988526 h 5146766"/>
              <a:gd name="connsiteX4" fmla="*/ 1066324 w 3217409"/>
              <a:gd name="connsiteY4" fmla="*/ 3916476 h 5146766"/>
              <a:gd name="connsiteX5" fmla="*/ 1110955 w 3217409"/>
              <a:gd name="connsiteY5" fmla="*/ 3799318 h 5146766"/>
              <a:gd name="connsiteX6" fmla="*/ 1188448 w 3217409"/>
              <a:gd name="connsiteY6" fmla="*/ 3730466 h 5146766"/>
              <a:gd name="connsiteX7" fmla="*/ 1261994 w 3217409"/>
              <a:gd name="connsiteY7" fmla="*/ 3548334 h 5146766"/>
              <a:gd name="connsiteX8" fmla="*/ 1284787 w 3217409"/>
              <a:gd name="connsiteY8" fmla="*/ 3437368 h 5146766"/>
              <a:gd name="connsiteX9" fmla="*/ 1322139 w 3217409"/>
              <a:gd name="connsiteY9" fmla="*/ 3356745 h 5146766"/>
              <a:gd name="connsiteX10" fmla="*/ 1417932 w 3217409"/>
              <a:gd name="connsiteY10" fmla="*/ 3094808 h 5146766"/>
              <a:gd name="connsiteX11" fmla="*/ 1430587 w 3217409"/>
              <a:gd name="connsiteY11" fmla="*/ 3000579 h 5146766"/>
              <a:gd name="connsiteX12" fmla="*/ 1513726 w 3217409"/>
              <a:gd name="connsiteY12" fmla="*/ 2793070 h 5146766"/>
              <a:gd name="connsiteX13" fmla="*/ 1664086 w 3217409"/>
              <a:gd name="connsiteY13" fmla="*/ 2485957 h 5146766"/>
              <a:gd name="connsiteX14" fmla="*/ 1677693 w 3217409"/>
              <a:gd name="connsiteY14" fmla="*/ 2411050 h 5146766"/>
              <a:gd name="connsiteX15" fmla="*/ 1724365 w 3217409"/>
              <a:gd name="connsiteY15" fmla="*/ 2375127 h 5146766"/>
              <a:gd name="connsiteX16" fmla="*/ 1689599 w 3217409"/>
              <a:gd name="connsiteY16" fmla="*/ 2299131 h 5146766"/>
              <a:gd name="connsiteX17" fmla="*/ 1714024 w 3217409"/>
              <a:gd name="connsiteY17" fmla="*/ 2222318 h 5146766"/>
              <a:gd name="connsiteX18" fmla="*/ 1711030 w 3217409"/>
              <a:gd name="connsiteY18" fmla="*/ 2139587 h 5146766"/>
              <a:gd name="connsiteX19" fmla="*/ 1682455 w 3217409"/>
              <a:gd name="connsiteY19" fmla="*/ 2122918 h 5146766"/>
              <a:gd name="connsiteX20" fmla="*/ 1703887 w 3217409"/>
              <a:gd name="connsiteY20" fmla="*/ 2087200 h 5146766"/>
              <a:gd name="connsiteX21" fmla="*/ 1684700 w 3217409"/>
              <a:gd name="connsiteY21" fmla="*/ 1959428 h 5146766"/>
              <a:gd name="connsiteX22" fmla="*/ 1649866 w 3217409"/>
              <a:gd name="connsiteY22" fmla="*/ 1854926 h 5146766"/>
              <a:gd name="connsiteX23" fmla="*/ 1615032 w 3217409"/>
              <a:gd name="connsiteY23" fmla="*/ 1889760 h 5146766"/>
              <a:gd name="connsiteX24" fmla="*/ 1495425 w 3217409"/>
              <a:gd name="connsiteY24" fmla="*/ 1797912 h 5146766"/>
              <a:gd name="connsiteX25" fmla="*/ 1101906 w 3217409"/>
              <a:gd name="connsiteY25" fmla="*/ 1942080 h 5146766"/>
              <a:gd name="connsiteX26" fmla="*/ 633345 w 3217409"/>
              <a:gd name="connsiteY26" fmla="*/ 2040935 h 5146766"/>
              <a:gd name="connsiteX27" fmla="*/ 465500 w 3217409"/>
              <a:gd name="connsiteY27" fmla="*/ 2074273 h 5146766"/>
              <a:gd name="connsiteX28" fmla="*/ 345961 w 3217409"/>
              <a:gd name="connsiteY28" fmla="*/ 2145507 h 5146766"/>
              <a:gd name="connsiteX29" fmla="*/ 166280 w 3217409"/>
              <a:gd name="connsiteY29" fmla="*/ 2261847 h 5146766"/>
              <a:gd name="connsiteX30" fmla="*/ 260849 w 3217409"/>
              <a:gd name="connsiteY30" fmla="*/ 2120537 h 5146766"/>
              <a:gd name="connsiteX31" fmla="*/ 57014 w 3217409"/>
              <a:gd name="connsiteY31" fmla="*/ 2190682 h 5146766"/>
              <a:gd name="connsiteX32" fmla="*/ 220368 w 3217409"/>
              <a:gd name="connsiteY32" fmla="*/ 2058625 h 5146766"/>
              <a:gd name="connsiteX33" fmla="*/ 0 w 3217409"/>
              <a:gd name="connsiteY33" fmla="*/ 2099718 h 5146766"/>
              <a:gd name="connsiteX34" fmla="*/ 21363 w 3217409"/>
              <a:gd name="connsiteY34" fmla="*/ 1933303 h 5146766"/>
              <a:gd name="connsiteX35" fmla="*/ 273912 w 3217409"/>
              <a:gd name="connsiteY35" fmla="*/ 1872343 h 5146766"/>
              <a:gd name="connsiteX36" fmla="*/ 178118 w 3217409"/>
              <a:gd name="connsiteY36" fmla="*/ 1706880 h 5146766"/>
              <a:gd name="connsiteX37" fmla="*/ 456792 w 3217409"/>
              <a:gd name="connsiteY37" fmla="*/ 1881051 h 5146766"/>
              <a:gd name="connsiteX38" fmla="*/ 779009 w 3217409"/>
              <a:gd name="connsiteY38" fmla="*/ 1793966 h 5146766"/>
              <a:gd name="connsiteX39" fmla="*/ 1066392 w 3217409"/>
              <a:gd name="connsiteY39" fmla="*/ 1724297 h 5146766"/>
              <a:gd name="connsiteX40" fmla="*/ 1353775 w 3217409"/>
              <a:gd name="connsiteY40" fmla="*/ 1602377 h 5146766"/>
              <a:gd name="connsiteX41" fmla="*/ 1327649 w 3217409"/>
              <a:gd name="connsiteY41" fmla="*/ 1341120 h 5146766"/>
              <a:gd name="connsiteX42" fmla="*/ 1406026 w 3217409"/>
              <a:gd name="connsiteY42" fmla="*/ 1079863 h 5146766"/>
              <a:gd name="connsiteX43" fmla="*/ 1554072 w 3217409"/>
              <a:gd name="connsiteY43" fmla="*/ 870857 h 5146766"/>
              <a:gd name="connsiteX44" fmla="*/ 1719535 w 3217409"/>
              <a:gd name="connsiteY44" fmla="*/ 818606 h 5146766"/>
              <a:gd name="connsiteX45" fmla="*/ 1771786 w 3217409"/>
              <a:gd name="connsiteY45" fmla="*/ 757646 h 5146766"/>
              <a:gd name="connsiteX46" fmla="*/ 1815329 w 3217409"/>
              <a:gd name="connsiteY46" fmla="*/ 870857 h 5146766"/>
              <a:gd name="connsiteX47" fmla="*/ 1937249 w 3217409"/>
              <a:gd name="connsiteY47" fmla="*/ 923108 h 5146766"/>
              <a:gd name="connsiteX48" fmla="*/ 1980792 w 3217409"/>
              <a:gd name="connsiteY48" fmla="*/ 1036320 h 5146766"/>
              <a:gd name="connsiteX49" fmla="*/ 2041752 w 3217409"/>
              <a:gd name="connsiteY49" fmla="*/ 1166948 h 5146766"/>
              <a:gd name="connsiteX50" fmla="*/ 2033043 w 3217409"/>
              <a:gd name="connsiteY50" fmla="*/ 1254034 h 5146766"/>
              <a:gd name="connsiteX51" fmla="*/ 2250758 w 3217409"/>
              <a:gd name="connsiteY51" fmla="*/ 1105988 h 5146766"/>
              <a:gd name="connsiteX52" fmla="*/ 2529432 w 3217409"/>
              <a:gd name="connsiteY52" fmla="*/ 931817 h 5146766"/>
              <a:gd name="connsiteX53" fmla="*/ 2625226 w 3217409"/>
              <a:gd name="connsiteY53" fmla="*/ 748937 h 5146766"/>
              <a:gd name="connsiteX54" fmla="*/ 2773272 w 3217409"/>
              <a:gd name="connsiteY54" fmla="*/ 566057 h 5146766"/>
              <a:gd name="connsiteX55" fmla="*/ 2903900 w 3217409"/>
              <a:gd name="connsiteY55" fmla="*/ 409303 h 5146766"/>
              <a:gd name="connsiteX56" fmla="*/ 2930026 w 3217409"/>
              <a:gd name="connsiteY56" fmla="*/ 278674 h 5146766"/>
              <a:gd name="connsiteX57" fmla="*/ 2973569 w 3217409"/>
              <a:gd name="connsiteY57" fmla="*/ 87086 h 5146766"/>
              <a:gd name="connsiteX58" fmla="*/ 2938735 w 3217409"/>
              <a:gd name="connsiteY58" fmla="*/ 0 h 5146766"/>
              <a:gd name="connsiteX59" fmla="*/ 3051946 w 3217409"/>
              <a:gd name="connsiteY59" fmla="*/ 69668 h 5146766"/>
              <a:gd name="connsiteX60" fmla="*/ 3112906 w 3217409"/>
              <a:gd name="connsiteY60" fmla="*/ 95794 h 5146766"/>
              <a:gd name="connsiteX61" fmla="*/ 3165158 w 3217409"/>
              <a:gd name="connsiteY61" fmla="*/ 243840 h 5146766"/>
              <a:gd name="connsiteX62" fmla="*/ 3156449 w 3217409"/>
              <a:gd name="connsiteY62" fmla="*/ 374468 h 5146766"/>
              <a:gd name="connsiteX63" fmla="*/ 3104198 w 3217409"/>
              <a:gd name="connsiteY63" fmla="*/ 461554 h 5146766"/>
              <a:gd name="connsiteX64" fmla="*/ 3217409 w 3217409"/>
              <a:gd name="connsiteY64" fmla="*/ 522514 h 5146766"/>
              <a:gd name="connsiteX65" fmla="*/ 3147740 w 3217409"/>
              <a:gd name="connsiteY65" fmla="*/ 627017 h 5146766"/>
              <a:gd name="connsiteX66" fmla="*/ 3112906 w 3217409"/>
              <a:gd name="connsiteY66" fmla="*/ 566057 h 5146766"/>
              <a:gd name="connsiteX67" fmla="*/ 2895192 w 3217409"/>
              <a:gd name="connsiteY67" fmla="*/ 914400 h 5146766"/>
              <a:gd name="connsiteX68" fmla="*/ 2686186 w 3217409"/>
              <a:gd name="connsiteY68" fmla="*/ 1088571 h 5146766"/>
              <a:gd name="connsiteX69" fmla="*/ 2494598 w 3217409"/>
              <a:gd name="connsiteY69" fmla="*/ 1271451 h 5146766"/>
              <a:gd name="connsiteX70" fmla="*/ 2407512 w 3217409"/>
              <a:gd name="connsiteY70" fmla="*/ 1358537 h 5146766"/>
              <a:gd name="connsiteX71" fmla="*/ 2451055 w 3217409"/>
              <a:gd name="connsiteY71" fmla="*/ 1489166 h 5146766"/>
              <a:gd name="connsiteX72" fmla="*/ 2363969 w 3217409"/>
              <a:gd name="connsiteY72" fmla="*/ 1584960 h 5146766"/>
              <a:gd name="connsiteX73" fmla="*/ 2385264 w 3217409"/>
              <a:gd name="connsiteY73" fmla="*/ 1821724 h 5146766"/>
              <a:gd name="connsiteX74" fmla="*/ 2362335 w 3217409"/>
              <a:gd name="connsiteY74" fmla="*/ 2045698 h 5146766"/>
              <a:gd name="connsiteX75" fmla="*/ 2348865 w 3217409"/>
              <a:gd name="connsiteY75" fmla="*/ 2393292 h 5146766"/>
              <a:gd name="connsiteX76" fmla="*/ 2382951 w 3217409"/>
              <a:gd name="connsiteY76" fmla="*/ 2744833 h 5146766"/>
              <a:gd name="connsiteX77" fmla="*/ 2273754 w 3217409"/>
              <a:gd name="connsiteY77" fmla="*/ 2764495 h 5146766"/>
              <a:gd name="connsiteX78" fmla="*/ 2320426 w 3217409"/>
              <a:gd name="connsiteY78" fmla="*/ 3013166 h 5146766"/>
              <a:gd name="connsiteX79" fmla="*/ 2259466 w 3217409"/>
              <a:gd name="connsiteY79" fmla="*/ 3274423 h 5146766"/>
              <a:gd name="connsiteX80" fmla="*/ 2154963 w 3217409"/>
              <a:gd name="connsiteY80" fmla="*/ 3692434 h 5146766"/>
              <a:gd name="connsiteX81" fmla="*/ 2109788 w 3217409"/>
              <a:gd name="connsiteY81" fmla="*/ 3899398 h 5146766"/>
              <a:gd name="connsiteX82" fmla="*/ 2033043 w 3217409"/>
              <a:gd name="connsiteY82" fmla="*/ 4066903 h 5146766"/>
              <a:gd name="connsiteX83" fmla="*/ 1949155 w 3217409"/>
              <a:gd name="connsiteY83" fmla="*/ 4361293 h 5146766"/>
              <a:gd name="connsiteX84" fmla="*/ 1956299 w 3217409"/>
              <a:gd name="connsiteY84" fmla="*/ 4401775 h 5146766"/>
              <a:gd name="connsiteX85" fmla="*/ 1928540 w 3217409"/>
              <a:gd name="connsiteY85" fmla="*/ 4471578 h 5146766"/>
              <a:gd name="connsiteX86" fmla="*/ 1942827 w 3217409"/>
              <a:gd name="connsiteY86" fmla="*/ 4547439 h 5146766"/>
              <a:gd name="connsiteX87" fmla="*/ 1867580 w 3217409"/>
              <a:gd name="connsiteY87" fmla="*/ 4920343 h 5146766"/>
              <a:gd name="connsiteX88" fmla="*/ 1832746 w 3217409"/>
              <a:gd name="connsiteY88" fmla="*/ 5146766 h 5146766"/>
              <a:gd name="connsiteX89" fmla="*/ 1440044 w 3217409"/>
              <a:gd name="connsiteY89" fmla="*/ 5100841 h 5146766"/>
              <a:gd name="connsiteX90" fmla="*/ 1514475 w 3217409"/>
              <a:gd name="connsiteY90" fmla="*/ 4656092 h 5146766"/>
              <a:gd name="connsiteX91" fmla="*/ 1570605 w 3217409"/>
              <a:gd name="connsiteY91" fmla="*/ 4575401 h 5146766"/>
              <a:gd name="connsiteX92" fmla="*/ 1622924 w 3217409"/>
              <a:gd name="connsiteY92" fmla="*/ 4406537 h 5146766"/>
              <a:gd name="connsiteX93" fmla="*/ 1611018 w 3217409"/>
              <a:gd name="connsiteY93" fmla="*/ 4354150 h 5146766"/>
              <a:gd name="connsiteX94" fmla="*/ 1641974 w 3217409"/>
              <a:gd name="connsiteY94" fmla="*/ 4294618 h 5146766"/>
              <a:gd name="connsiteX95" fmla="*/ 1645171 w 3217409"/>
              <a:gd name="connsiteY95" fmla="*/ 4194129 h 5146766"/>
              <a:gd name="connsiteX96" fmla="*/ 1710894 w 3217409"/>
              <a:gd name="connsiteY96" fmla="*/ 3926000 h 5146766"/>
              <a:gd name="connsiteX97" fmla="*/ 1752804 w 3217409"/>
              <a:gd name="connsiteY97" fmla="*/ 3718560 h 5146766"/>
              <a:gd name="connsiteX98" fmla="*/ 1761513 w 3217409"/>
              <a:gd name="connsiteY98" fmla="*/ 3500097 h 5146766"/>
              <a:gd name="connsiteX99" fmla="*/ 1600812 w 3217409"/>
              <a:gd name="connsiteY99" fmla="*/ 3755775 h 5146766"/>
              <a:gd name="connsiteX100" fmla="*/ 1449569 w 3217409"/>
              <a:gd name="connsiteY100" fmla="*/ 4032068 h 5146766"/>
              <a:gd name="connsiteX101" fmla="*/ 1327649 w 3217409"/>
              <a:gd name="connsiteY101" fmla="*/ 4171406 h 5146766"/>
              <a:gd name="connsiteX102" fmla="*/ 1219949 w 3217409"/>
              <a:gd name="connsiteY102" fmla="*/ 4342380 h 5146766"/>
              <a:gd name="connsiteX103" fmla="*/ 1094967 w 3217409"/>
              <a:gd name="connsiteY103" fmla="*/ 4528457 h 5146766"/>
              <a:gd name="connsiteX104" fmla="*/ 932633 w 3217409"/>
              <a:gd name="connsiteY104" fmla="*/ 4796042 h 5146766"/>
              <a:gd name="connsiteX105" fmla="*/ 767103 w 3217409"/>
              <a:gd name="connsiteY105" fmla="*/ 5020083 h 5146766"/>
              <a:gd name="connsiteX106" fmla="*/ 326163 w 3217409"/>
              <a:gd name="connsiteY106" fmla="*/ 4963886 h 5146766"/>
              <a:gd name="connsiteX0" fmla="*/ 326163 w 3217409"/>
              <a:gd name="connsiteY0" fmla="*/ 4963886 h 5146766"/>
              <a:gd name="connsiteX1" fmla="*/ 542313 w 3217409"/>
              <a:gd name="connsiteY1" fmla="*/ 4610032 h 5146766"/>
              <a:gd name="connsiteX2" fmla="*/ 808332 w 3217409"/>
              <a:gd name="connsiteY2" fmla="*/ 4216581 h 5146766"/>
              <a:gd name="connsiteX3" fmla="*/ 979306 w 3217409"/>
              <a:gd name="connsiteY3" fmla="*/ 3988526 h 5146766"/>
              <a:gd name="connsiteX4" fmla="*/ 1066324 w 3217409"/>
              <a:gd name="connsiteY4" fmla="*/ 3916476 h 5146766"/>
              <a:gd name="connsiteX5" fmla="*/ 1110955 w 3217409"/>
              <a:gd name="connsiteY5" fmla="*/ 3799318 h 5146766"/>
              <a:gd name="connsiteX6" fmla="*/ 1188448 w 3217409"/>
              <a:gd name="connsiteY6" fmla="*/ 3730466 h 5146766"/>
              <a:gd name="connsiteX7" fmla="*/ 1261994 w 3217409"/>
              <a:gd name="connsiteY7" fmla="*/ 3548334 h 5146766"/>
              <a:gd name="connsiteX8" fmla="*/ 1284787 w 3217409"/>
              <a:gd name="connsiteY8" fmla="*/ 3437368 h 5146766"/>
              <a:gd name="connsiteX9" fmla="*/ 1322139 w 3217409"/>
              <a:gd name="connsiteY9" fmla="*/ 3356745 h 5146766"/>
              <a:gd name="connsiteX10" fmla="*/ 1417932 w 3217409"/>
              <a:gd name="connsiteY10" fmla="*/ 3094808 h 5146766"/>
              <a:gd name="connsiteX11" fmla="*/ 1430587 w 3217409"/>
              <a:gd name="connsiteY11" fmla="*/ 3000579 h 5146766"/>
              <a:gd name="connsiteX12" fmla="*/ 1513726 w 3217409"/>
              <a:gd name="connsiteY12" fmla="*/ 2793070 h 5146766"/>
              <a:gd name="connsiteX13" fmla="*/ 1664086 w 3217409"/>
              <a:gd name="connsiteY13" fmla="*/ 2485957 h 5146766"/>
              <a:gd name="connsiteX14" fmla="*/ 1677693 w 3217409"/>
              <a:gd name="connsiteY14" fmla="*/ 2411050 h 5146766"/>
              <a:gd name="connsiteX15" fmla="*/ 1724365 w 3217409"/>
              <a:gd name="connsiteY15" fmla="*/ 2375127 h 5146766"/>
              <a:gd name="connsiteX16" fmla="*/ 1689599 w 3217409"/>
              <a:gd name="connsiteY16" fmla="*/ 2299131 h 5146766"/>
              <a:gd name="connsiteX17" fmla="*/ 1714024 w 3217409"/>
              <a:gd name="connsiteY17" fmla="*/ 2222318 h 5146766"/>
              <a:gd name="connsiteX18" fmla="*/ 1711030 w 3217409"/>
              <a:gd name="connsiteY18" fmla="*/ 2139587 h 5146766"/>
              <a:gd name="connsiteX19" fmla="*/ 1682455 w 3217409"/>
              <a:gd name="connsiteY19" fmla="*/ 2122918 h 5146766"/>
              <a:gd name="connsiteX20" fmla="*/ 1703887 w 3217409"/>
              <a:gd name="connsiteY20" fmla="*/ 2087200 h 5146766"/>
              <a:gd name="connsiteX21" fmla="*/ 1684700 w 3217409"/>
              <a:gd name="connsiteY21" fmla="*/ 1959428 h 5146766"/>
              <a:gd name="connsiteX22" fmla="*/ 1649866 w 3217409"/>
              <a:gd name="connsiteY22" fmla="*/ 1854926 h 5146766"/>
              <a:gd name="connsiteX23" fmla="*/ 1615032 w 3217409"/>
              <a:gd name="connsiteY23" fmla="*/ 1889760 h 5146766"/>
              <a:gd name="connsiteX24" fmla="*/ 1495425 w 3217409"/>
              <a:gd name="connsiteY24" fmla="*/ 1797912 h 5146766"/>
              <a:gd name="connsiteX25" fmla="*/ 1101906 w 3217409"/>
              <a:gd name="connsiteY25" fmla="*/ 1942080 h 5146766"/>
              <a:gd name="connsiteX26" fmla="*/ 633345 w 3217409"/>
              <a:gd name="connsiteY26" fmla="*/ 2040935 h 5146766"/>
              <a:gd name="connsiteX27" fmla="*/ 465500 w 3217409"/>
              <a:gd name="connsiteY27" fmla="*/ 2074273 h 5146766"/>
              <a:gd name="connsiteX28" fmla="*/ 345961 w 3217409"/>
              <a:gd name="connsiteY28" fmla="*/ 2145507 h 5146766"/>
              <a:gd name="connsiteX29" fmla="*/ 166280 w 3217409"/>
              <a:gd name="connsiteY29" fmla="*/ 2261847 h 5146766"/>
              <a:gd name="connsiteX30" fmla="*/ 260849 w 3217409"/>
              <a:gd name="connsiteY30" fmla="*/ 2120537 h 5146766"/>
              <a:gd name="connsiteX31" fmla="*/ 57014 w 3217409"/>
              <a:gd name="connsiteY31" fmla="*/ 2190682 h 5146766"/>
              <a:gd name="connsiteX32" fmla="*/ 220368 w 3217409"/>
              <a:gd name="connsiteY32" fmla="*/ 2058625 h 5146766"/>
              <a:gd name="connsiteX33" fmla="*/ 0 w 3217409"/>
              <a:gd name="connsiteY33" fmla="*/ 2099718 h 5146766"/>
              <a:gd name="connsiteX34" fmla="*/ 208462 w 3217409"/>
              <a:gd name="connsiteY34" fmla="*/ 1989568 h 5146766"/>
              <a:gd name="connsiteX35" fmla="*/ 21363 w 3217409"/>
              <a:gd name="connsiteY35" fmla="*/ 1933303 h 5146766"/>
              <a:gd name="connsiteX36" fmla="*/ 273912 w 3217409"/>
              <a:gd name="connsiteY36" fmla="*/ 1872343 h 5146766"/>
              <a:gd name="connsiteX37" fmla="*/ 178118 w 3217409"/>
              <a:gd name="connsiteY37" fmla="*/ 1706880 h 5146766"/>
              <a:gd name="connsiteX38" fmla="*/ 456792 w 3217409"/>
              <a:gd name="connsiteY38" fmla="*/ 1881051 h 5146766"/>
              <a:gd name="connsiteX39" fmla="*/ 779009 w 3217409"/>
              <a:gd name="connsiteY39" fmla="*/ 1793966 h 5146766"/>
              <a:gd name="connsiteX40" fmla="*/ 1066392 w 3217409"/>
              <a:gd name="connsiteY40" fmla="*/ 1724297 h 5146766"/>
              <a:gd name="connsiteX41" fmla="*/ 1353775 w 3217409"/>
              <a:gd name="connsiteY41" fmla="*/ 1602377 h 5146766"/>
              <a:gd name="connsiteX42" fmla="*/ 1327649 w 3217409"/>
              <a:gd name="connsiteY42" fmla="*/ 1341120 h 5146766"/>
              <a:gd name="connsiteX43" fmla="*/ 1406026 w 3217409"/>
              <a:gd name="connsiteY43" fmla="*/ 1079863 h 5146766"/>
              <a:gd name="connsiteX44" fmla="*/ 1554072 w 3217409"/>
              <a:gd name="connsiteY44" fmla="*/ 870857 h 5146766"/>
              <a:gd name="connsiteX45" fmla="*/ 1719535 w 3217409"/>
              <a:gd name="connsiteY45" fmla="*/ 818606 h 5146766"/>
              <a:gd name="connsiteX46" fmla="*/ 1771786 w 3217409"/>
              <a:gd name="connsiteY46" fmla="*/ 757646 h 5146766"/>
              <a:gd name="connsiteX47" fmla="*/ 1815329 w 3217409"/>
              <a:gd name="connsiteY47" fmla="*/ 870857 h 5146766"/>
              <a:gd name="connsiteX48" fmla="*/ 1937249 w 3217409"/>
              <a:gd name="connsiteY48" fmla="*/ 923108 h 5146766"/>
              <a:gd name="connsiteX49" fmla="*/ 1980792 w 3217409"/>
              <a:gd name="connsiteY49" fmla="*/ 1036320 h 5146766"/>
              <a:gd name="connsiteX50" fmla="*/ 2041752 w 3217409"/>
              <a:gd name="connsiteY50" fmla="*/ 1166948 h 5146766"/>
              <a:gd name="connsiteX51" fmla="*/ 2033043 w 3217409"/>
              <a:gd name="connsiteY51" fmla="*/ 1254034 h 5146766"/>
              <a:gd name="connsiteX52" fmla="*/ 2250758 w 3217409"/>
              <a:gd name="connsiteY52" fmla="*/ 1105988 h 5146766"/>
              <a:gd name="connsiteX53" fmla="*/ 2529432 w 3217409"/>
              <a:gd name="connsiteY53" fmla="*/ 931817 h 5146766"/>
              <a:gd name="connsiteX54" fmla="*/ 2625226 w 3217409"/>
              <a:gd name="connsiteY54" fmla="*/ 748937 h 5146766"/>
              <a:gd name="connsiteX55" fmla="*/ 2773272 w 3217409"/>
              <a:gd name="connsiteY55" fmla="*/ 566057 h 5146766"/>
              <a:gd name="connsiteX56" fmla="*/ 2903900 w 3217409"/>
              <a:gd name="connsiteY56" fmla="*/ 409303 h 5146766"/>
              <a:gd name="connsiteX57" fmla="*/ 2930026 w 3217409"/>
              <a:gd name="connsiteY57" fmla="*/ 278674 h 5146766"/>
              <a:gd name="connsiteX58" fmla="*/ 2973569 w 3217409"/>
              <a:gd name="connsiteY58" fmla="*/ 87086 h 5146766"/>
              <a:gd name="connsiteX59" fmla="*/ 2938735 w 3217409"/>
              <a:gd name="connsiteY59" fmla="*/ 0 h 5146766"/>
              <a:gd name="connsiteX60" fmla="*/ 3051946 w 3217409"/>
              <a:gd name="connsiteY60" fmla="*/ 69668 h 5146766"/>
              <a:gd name="connsiteX61" fmla="*/ 3112906 w 3217409"/>
              <a:gd name="connsiteY61" fmla="*/ 95794 h 5146766"/>
              <a:gd name="connsiteX62" fmla="*/ 3165158 w 3217409"/>
              <a:gd name="connsiteY62" fmla="*/ 243840 h 5146766"/>
              <a:gd name="connsiteX63" fmla="*/ 3156449 w 3217409"/>
              <a:gd name="connsiteY63" fmla="*/ 374468 h 5146766"/>
              <a:gd name="connsiteX64" fmla="*/ 3104198 w 3217409"/>
              <a:gd name="connsiteY64" fmla="*/ 461554 h 5146766"/>
              <a:gd name="connsiteX65" fmla="*/ 3217409 w 3217409"/>
              <a:gd name="connsiteY65" fmla="*/ 522514 h 5146766"/>
              <a:gd name="connsiteX66" fmla="*/ 3147740 w 3217409"/>
              <a:gd name="connsiteY66" fmla="*/ 627017 h 5146766"/>
              <a:gd name="connsiteX67" fmla="*/ 3112906 w 3217409"/>
              <a:gd name="connsiteY67" fmla="*/ 566057 h 5146766"/>
              <a:gd name="connsiteX68" fmla="*/ 2895192 w 3217409"/>
              <a:gd name="connsiteY68" fmla="*/ 914400 h 5146766"/>
              <a:gd name="connsiteX69" fmla="*/ 2686186 w 3217409"/>
              <a:gd name="connsiteY69" fmla="*/ 1088571 h 5146766"/>
              <a:gd name="connsiteX70" fmla="*/ 2494598 w 3217409"/>
              <a:gd name="connsiteY70" fmla="*/ 1271451 h 5146766"/>
              <a:gd name="connsiteX71" fmla="*/ 2407512 w 3217409"/>
              <a:gd name="connsiteY71" fmla="*/ 1358537 h 5146766"/>
              <a:gd name="connsiteX72" fmla="*/ 2451055 w 3217409"/>
              <a:gd name="connsiteY72" fmla="*/ 1489166 h 5146766"/>
              <a:gd name="connsiteX73" fmla="*/ 2363969 w 3217409"/>
              <a:gd name="connsiteY73" fmla="*/ 1584960 h 5146766"/>
              <a:gd name="connsiteX74" fmla="*/ 2385264 w 3217409"/>
              <a:gd name="connsiteY74" fmla="*/ 1821724 h 5146766"/>
              <a:gd name="connsiteX75" fmla="*/ 2362335 w 3217409"/>
              <a:gd name="connsiteY75" fmla="*/ 2045698 h 5146766"/>
              <a:gd name="connsiteX76" fmla="*/ 2348865 w 3217409"/>
              <a:gd name="connsiteY76" fmla="*/ 2393292 h 5146766"/>
              <a:gd name="connsiteX77" fmla="*/ 2382951 w 3217409"/>
              <a:gd name="connsiteY77" fmla="*/ 2744833 h 5146766"/>
              <a:gd name="connsiteX78" fmla="*/ 2273754 w 3217409"/>
              <a:gd name="connsiteY78" fmla="*/ 2764495 h 5146766"/>
              <a:gd name="connsiteX79" fmla="*/ 2320426 w 3217409"/>
              <a:gd name="connsiteY79" fmla="*/ 3013166 h 5146766"/>
              <a:gd name="connsiteX80" fmla="*/ 2259466 w 3217409"/>
              <a:gd name="connsiteY80" fmla="*/ 3274423 h 5146766"/>
              <a:gd name="connsiteX81" fmla="*/ 2154963 w 3217409"/>
              <a:gd name="connsiteY81" fmla="*/ 3692434 h 5146766"/>
              <a:gd name="connsiteX82" fmla="*/ 2109788 w 3217409"/>
              <a:gd name="connsiteY82" fmla="*/ 3899398 h 5146766"/>
              <a:gd name="connsiteX83" fmla="*/ 2033043 w 3217409"/>
              <a:gd name="connsiteY83" fmla="*/ 4066903 h 5146766"/>
              <a:gd name="connsiteX84" fmla="*/ 1949155 w 3217409"/>
              <a:gd name="connsiteY84" fmla="*/ 4361293 h 5146766"/>
              <a:gd name="connsiteX85" fmla="*/ 1956299 w 3217409"/>
              <a:gd name="connsiteY85" fmla="*/ 4401775 h 5146766"/>
              <a:gd name="connsiteX86" fmla="*/ 1928540 w 3217409"/>
              <a:gd name="connsiteY86" fmla="*/ 4471578 h 5146766"/>
              <a:gd name="connsiteX87" fmla="*/ 1942827 w 3217409"/>
              <a:gd name="connsiteY87" fmla="*/ 4547439 h 5146766"/>
              <a:gd name="connsiteX88" fmla="*/ 1867580 w 3217409"/>
              <a:gd name="connsiteY88" fmla="*/ 4920343 h 5146766"/>
              <a:gd name="connsiteX89" fmla="*/ 1832746 w 3217409"/>
              <a:gd name="connsiteY89" fmla="*/ 5146766 h 5146766"/>
              <a:gd name="connsiteX90" fmla="*/ 1440044 w 3217409"/>
              <a:gd name="connsiteY90" fmla="*/ 5100841 h 5146766"/>
              <a:gd name="connsiteX91" fmla="*/ 1514475 w 3217409"/>
              <a:gd name="connsiteY91" fmla="*/ 4656092 h 5146766"/>
              <a:gd name="connsiteX92" fmla="*/ 1570605 w 3217409"/>
              <a:gd name="connsiteY92" fmla="*/ 4575401 h 5146766"/>
              <a:gd name="connsiteX93" fmla="*/ 1622924 w 3217409"/>
              <a:gd name="connsiteY93" fmla="*/ 4406537 h 5146766"/>
              <a:gd name="connsiteX94" fmla="*/ 1611018 w 3217409"/>
              <a:gd name="connsiteY94" fmla="*/ 4354150 h 5146766"/>
              <a:gd name="connsiteX95" fmla="*/ 1641974 w 3217409"/>
              <a:gd name="connsiteY95" fmla="*/ 4294618 h 5146766"/>
              <a:gd name="connsiteX96" fmla="*/ 1645171 w 3217409"/>
              <a:gd name="connsiteY96" fmla="*/ 4194129 h 5146766"/>
              <a:gd name="connsiteX97" fmla="*/ 1710894 w 3217409"/>
              <a:gd name="connsiteY97" fmla="*/ 3926000 h 5146766"/>
              <a:gd name="connsiteX98" fmla="*/ 1752804 w 3217409"/>
              <a:gd name="connsiteY98" fmla="*/ 3718560 h 5146766"/>
              <a:gd name="connsiteX99" fmla="*/ 1761513 w 3217409"/>
              <a:gd name="connsiteY99" fmla="*/ 3500097 h 5146766"/>
              <a:gd name="connsiteX100" fmla="*/ 1600812 w 3217409"/>
              <a:gd name="connsiteY100" fmla="*/ 3755775 h 5146766"/>
              <a:gd name="connsiteX101" fmla="*/ 1449569 w 3217409"/>
              <a:gd name="connsiteY101" fmla="*/ 4032068 h 5146766"/>
              <a:gd name="connsiteX102" fmla="*/ 1327649 w 3217409"/>
              <a:gd name="connsiteY102" fmla="*/ 4171406 h 5146766"/>
              <a:gd name="connsiteX103" fmla="*/ 1219949 w 3217409"/>
              <a:gd name="connsiteY103" fmla="*/ 4342380 h 5146766"/>
              <a:gd name="connsiteX104" fmla="*/ 1094967 w 3217409"/>
              <a:gd name="connsiteY104" fmla="*/ 4528457 h 5146766"/>
              <a:gd name="connsiteX105" fmla="*/ 932633 w 3217409"/>
              <a:gd name="connsiteY105" fmla="*/ 4796042 h 5146766"/>
              <a:gd name="connsiteX106" fmla="*/ 767103 w 3217409"/>
              <a:gd name="connsiteY106" fmla="*/ 5020083 h 5146766"/>
              <a:gd name="connsiteX107" fmla="*/ 326163 w 3217409"/>
              <a:gd name="connsiteY107" fmla="*/ 4963886 h 5146766"/>
              <a:gd name="connsiteX0" fmla="*/ 326163 w 3217409"/>
              <a:gd name="connsiteY0" fmla="*/ 4963886 h 5146766"/>
              <a:gd name="connsiteX1" fmla="*/ 542313 w 3217409"/>
              <a:gd name="connsiteY1" fmla="*/ 4610032 h 5146766"/>
              <a:gd name="connsiteX2" fmla="*/ 808332 w 3217409"/>
              <a:gd name="connsiteY2" fmla="*/ 4216581 h 5146766"/>
              <a:gd name="connsiteX3" fmla="*/ 979306 w 3217409"/>
              <a:gd name="connsiteY3" fmla="*/ 3988526 h 5146766"/>
              <a:gd name="connsiteX4" fmla="*/ 1066324 w 3217409"/>
              <a:gd name="connsiteY4" fmla="*/ 3916476 h 5146766"/>
              <a:gd name="connsiteX5" fmla="*/ 1110955 w 3217409"/>
              <a:gd name="connsiteY5" fmla="*/ 3799318 h 5146766"/>
              <a:gd name="connsiteX6" fmla="*/ 1188448 w 3217409"/>
              <a:gd name="connsiteY6" fmla="*/ 3730466 h 5146766"/>
              <a:gd name="connsiteX7" fmla="*/ 1261994 w 3217409"/>
              <a:gd name="connsiteY7" fmla="*/ 3548334 h 5146766"/>
              <a:gd name="connsiteX8" fmla="*/ 1284787 w 3217409"/>
              <a:gd name="connsiteY8" fmla="*/ 3437368 h 5146766"/>
              <a:gd name="connsiteX9" fmla="*/ 1322139 w 3217409"/>
              <a:gd name="connsiteY9" fmla="*/ 3356745 h 5146766"/>
              <a:gd name="connsiteX10" fmla="*/ 1417932 w 3217409"/>
              <a:gd name="connsiteY10" fmla="*/ 3094808 h 5146766"/>
              <a:gd name="connsiteX11" fmla="*/ 1430587 w 3217409"/>
              <a:gd name="connsiteY11" fmla="*/ 3000579 h 5146766"/>
              <a:gd name="connsiteX12" fmla="*/ 1513726 w 3217409"/>
              <a:gd name="connsiteY12" fmla="*/ 2793070 h 5146766"/>
              <a:gd name="connsiteX13" fmla="*/ 1664086 w 3217409"/>
              <a:gd name="connsiteY13" fmla="*/ 2485957 h 5146766"/>
              <a:gd name="connsiteX14" fmla="*/ 1677693 w 3217409"/>
              <a:gd name="connsiteY14" fmla="*/ 2411050 h 5146766"/>
              <a:gd name="connsiteX15" fmla="*/ 1724365 w 3217409"/>
              <a:gd name="connsiteY15" fmla="*/ 2375127 h 5146766"/>
              <a:gd name="connsiteX16" fmla="*/ 1689599 w 3217409"/>
              <a:gd name="connsiteY16" fmla="*/ 2299131 h 5146766"/>
              <a:gd name="connsiteX17" fmla="*/ 1714024 w 3217409"/>
              <a:gd name="connsiteY17" fmla="*/ 2222318 h 5146766"/>
              <a:gd name="connsiteX18" fmla="*/ 1711030 w 3217409"/>
              <a:gd name="connsiteY18" fmla="*/ 2139587 h 5146766"/>
              <a:gd name="connsiteX19" fmla="*/ 1682455 w 3217409"/>
              <a:gd name="connsiteY19" fmla="*/ 2122918 h 5146766"/>
              <a:gd name="connsiteX20" fmla="*/ 1703887 w 3217409"/>
              <a:gd name="connsiteY20" fmla="*/ 2087200 h 5146766"/>
              <a:gd name="connsiteX21" fmla="*/ 1684700 w 3217409"/>
              <a:gd name="connsiteY21" fmla="*/ 1959428 h 5146766"/>
              <a:gd name="connsiteX22" fmla="*/ 1649866 w 3217409"/>
              <a:gd name="connsiteY22" fmla="*/ 1854926 h 5146766"/>
              <a:gd name="connsiteX23" fmla="*/ 1615032 w 3217409"/>
              <a:gd name="connsiteY23" fmla="*/ 1889760 h 5146766"/>
              <a:gd name="connsiteX24" fmla="*/ 1495425 w 3217409"/>
              <a:gd name="connsiteY24" fmla="*/ 1797912 h 5146766"/>
              <a:gd name="connsiteX25" fmla="*/ 1101906 w 3217409"/>
              <a:gd name="connsiteY25" fmla="*/ 1942080 h 5146766"/>
              <a:gd name="connsiteX26" fmla="*/ 633345 w 3217409"/>
              <a:gd name="connsiteY26" fmla="*/ 2040935 h 5146766"/>
              <a:gd name="connsiteX27" fmla="*/ 465500 w 3217409"/>
              <a:gd name="connsiteY27" fmla="*/ 2074273 h 5146766"/>
              <a:gd name="connsiteX28" fmla="*/ 345961 w 3217409"/>
              <a:gd name="connsiteY28" fmla="*/ 2145507 h 5146766"/>
              <a:gd name="connsiteX29" fmla="*/ 166280 w 3217409"/>
              <a:gd name="connsiteY29" fmla="*/ 2261847 h 5146766"/>
              <a:gd name="connsiteX30" fmla="*/ 260849 w 3217409"/>
              <a:gd name="connsiteY30" fmla="*/ 2120537 h 5146766"/>
              <a:gd name="connsiteX31" fmla="*/ 57014 w 3217409"/>
              <a:gd name="connsiteY31" fmla="*/ 2190682 h 5146766"/>
              <a:gd name="connsiteX32" fmla="*/ 220368 w 3217409"/>
              <a:gd name="connsiteY32" fmla="*/ 2058625 h 5146766"/>
              <a:gd name="connsiteX33" fmla="*/ 0 w 3217409"/>
              <a:gd name="connsiteY33" fmla="*/ 2099718 h 5146766"/>
              <a:gd name="connsiteX34" fmla="*/ 208462 w 3217409"/>
              <a:gd name="connsiteY34" fmla="*/ 1989568 h 5146766"/>
              <a:gd name="connsiteX35" fmla="*/ 3674 w 3217409"/>
              <a:gd name="connsiteY35" fmla="*/ 1987187 h 5146766"/>
              <a:gd name="connsiteX36" fmla="*/ 21363 w 3217409"/>
              <a:gd name="connsiteY36" fmla="*/ 1933303 h 5146766"/>
              <a:gd name="connsiteX37" fmla="*/ 273912 w 3217409"/>
              <a:gd name="connsiteY37" fmla="*/ 1872343 h 5146766"/>
              <a:gd name="connsiteX38" fmla="*/ 178118 w 3217409"/>
              <a:gd name="connsiteY38" fmla="*/ 1706880 h 5146766"/>
              <a:gd name="connsiteX39" fmla="*/ 456792 w 3217409"/>
              <a:gd name="connsiteY39" fmla="*/ 1881051 h 5146766"/>
              <a:gd name="connsiteX40" fmla="*/ 779009 w 3217409"/>
              <a:gd name="connsiteY40" fmla="*/ 1793966 h 5146766"/>
              <a:gd name="connsiteX41" fmla="*/ 1066392 w 3217409"/>
              <a:gd name="connsiteY41" fmla="*/ 1724297 h 5146766"/>
              <a:gd name="connsiteX42" fmla="*/ 1353775 w 3217409"/>
              <a:gd name="connsiteY42" fmla="*/ 1602377 h 5146766"/>
              <a:gd name="connsiteX43" fmla="*/ 1327649 w 3217409"/>
              <a:gd name="connsiteY43" fmla="*/ 1341120 h 5146766"/>
              <a:gd name="connsiteX44" fmla="*/ 1406026 w 3217409"/>
              <a:gd name="connsiteY44" fmla="*/ 1079863 h 5146766"/>
              <a:gd name="connsiteX45" fmla="*/ 1554072 w 3217409"/>
              <a:gd name="connsiteY45" fmla="*/ 870857 h 5146766"/>
              <a:gd name="connsiteX46" fmla="*/ 1719535 w 3217409"/>
              <a:gd name="connsiteY46" fmla="*/ 818606 h 5146766"/>
              <a:gd name="connsiteX47" fmla="*/ 1771786 w 3217409"/>
              <a:gd name="connsiteY47" fmla="*/ 757646 h 5146766"/>
              <a:gd name="connsiteX48" fmla="*/ 1815329 w 3217409"/>
              <a:gd name="connsiteY48" fmla="*/ 870857 h 5146766"/>
              <a:gd name="connsiteX49" fmla="*/ 1937249 w 3217409"/>
              <a:gd name="connsiteY49" fmla="*/ 923108 h 5146766"/>
              <a:gd name="connsiteX50" fmla="*/ 1980792 w 3217409"/>
              <a:gd name="connsiteY50" fmla="*/ 1036320 h 5146766"/>
              <a:gd name="connsiteX51" fmla="*/ 2041752 w 3217409"/>
              <a:gd name="connsiteY51" fmla="*/ 1166948 h 5146766"/>
              <a:gd name="connsiteX52" fmla="*/ 2033043 w 3217409"/>
              <a:gd name="connsiteY52" fmla="*/ 1254034 h 5146766"/>
              <a:gd name="connsiteX53" fmla="*/ 2250758 w 3217409"/>
              <a:gd name="connsiteY53" fmla="*/ 1105988 h 5146766"/>
              <a:gd name="connsiteX54" fmla="*/ 2529432 w 3217409"/>
              <a:gd name="connsiteY54" fmla="*/ 931817 h 5146766"/>
              <a:gd name="connsiteX55" fmla="*/ 2625226 w 3217409"/>
              <a:gd name="connsiteY55" fmla="*/ 748937 h 5146766"/>
              <a:gd name="connsiteX56" fmla="*/ 2773272 w 3217409"/>
              <a:gd name="connsiteY56" fmla="*/ 566057 h 5146766"/>
              <a:gd name="connsiteX57" fmla="*/ 2903900 w 3217409"/>
              <a:gd name="connsiteY57" fmla="*/ 409303 h 5146766"/>
              <a:gd name="connsiteX58" fmla="*/ 2930026 w 3217409"/>
              <a:gd name="connsiteY58" fmla="*/ 278674 h 5146766"/>
              <a:gd name="connsiteX59" fmla="*/ 2973569 w 3217409"/>
              <a:gd name="connsiteY59" fmla="*/ 87086 h 5146766"/>
              <a:gd name="connsiteX60" fmla="*/ 2938735 w 3217409"/>
              <a:gd name="connsiteY60" fmla="*/ 0 h 5146766"/>
              <a:gd name="connsiteX61" fmla="*/ 3051946 w 3217409"/>
              <a:gd name="connsiteY61" fmla="*/ 69668 h 5146766"/>
              <a:gd name="connsiteX62" fmla="*/ 3112906 w 3217409"/>
              <a:gd name="connsiteY62" fmla="*/ 95794 h 5146766"/>
              <a:gd name="connsiteX63" fmla="*/ 3165158 w 3217409"/>
              <a:gd name="connsiteY63" fmla="*/ 243840 h 5146766"/>
              <a:gd name="connsiteX64" fmla="*/ 3156449 w 3217409"/>
              <a:gd name="connsiteY64" fmla="*/ 374468 h 5146766"/>
              <a:gd name="connsiteX65" fmla="*/ 3104198 w 3217409"/>
              <a:gd name="connsiteY65" fmla="*/ 461554 h 5146766"/>
              <a:gd name="connsiteX66" fmla="*/ 3217409 w 3217409"/>
              <a:gd name="connsiteY66" fmla="*/ 522514 h 5146766"/>
              <a:gd name="connsiteX67" fmla="*/ 3147740 w 3217409"/>
              <a:gd name="connsiteY67" fmla="*/ 627017 h 5146766"/>
              <a:gd name="connsiteX68" fmla="*/ 3112906 w 3217409"/>
              <a:gd name="connsiteY68" fmla="*/ 566057 h 5146766"/>
              <a:gd name="connsiteX69" fmla="*/ 2895192 w 3217409"/>
              <a:gd name="connsiteY69" fmla="*/ 914400 h 5146766"/>
              <a:gd name="connsiteX70" fmla="*/ 2686186 w 3217409"/>
              <a:gd name="connsiteY70" fmla="*/ 1088571 h 5146766"/>
              <a:gd name="connsiteX71" fmla="*/ 2494598 w 3217409"/>
              <a:gd name="connsiteY71" fmla="*/ 1271451 h 5146766"/>
              <a:gd name="connsiteX72" fmla="*/ 2407512 w 3217409"/>
              <a:gd name="connsiteY72" fmla="*/ 1358537 h 5146766"/>
              <a:gd name="connsiteX73" fmla="*/ 2451055 w 3217409"/>
              <a:gd name="connsiteY73" fmla="*/ 1489166 h 5146766"/>
              <a:gd name="connsiteX74" fmla="*/ 2363969 w 3217409"/>
              <a:gd name="connsiteY74" fmla="*/ 1584960 h 5146766"/>
              <a:gd name="connsiteX75" fmla="*/ 2385264 w 3217409"/>
              <a:gd name="connsiteY75" fmla="*/ 1821724 h 5146766"/>
              <a:gd name="connsiteX76" fmla="*/ 2362335 w 3217409"/>
              <a:gd name="connsiteY76" fmla="*/ 2045698 h 5146766"/>
              <a:gd name="connsiteX77" fmla="*/ 2348865 w 3217409"/>
              <a:gd name="connsiteY77" fmla="*/ 2393292 h 5146766"/>
              <a:gd name="connsiteX78" fmla="*/ 2382951 w 3217409"/>
              <a:gd name="connsiteY78" fmla="*/ 2744833 h 5146766"/>
              <a:gd name="connsiteX79" fmla="*/ 2273754 w 3217409"/>
              <a:gd name="connsiteY79" fmla="*/ 2764495 h 5146766"/>
              <a:gd name="connsiteX80" fmla="*/ 2320426 w 3217409"/>
              <a:gd name="connsiteY80" fmla="*/ 3013166 h 5146766"/>
              <a:gd name="connsiteX81" fmla="*/ 2259466 w 3217409"/>
              <a:gd name="connsiteY81" fmla="*/ 3274423 h 5146766"/>
              <a:gd name="connsiteX82" fmla="*/ 2154963 w 3217409"/>
              <a:gd name="connsiteY82" fmla="*/ 3692434 h 5146766"/>
              <a:gd name="connsiteX83" fmla="*/ 2109788 w 3217409"/>
              <a:gd name="connsiteY83" fmla="*/ 3899398 h 5146766"/>
              <a:gd name="connsiteX84" fmla="*/ 2033043 w 3217409"/>
              <a:gd name="connsiteY84" fmla="*/ 4066903 h 5146766"/>
              <a:gd name="connsiteX85" fmla="*/ 1949155 w 3217409"/>
              <a:gd name="connsiteY85" fmla="*/ 4361293 h 5146766"/>
              <a:gd name="connsiteX86" fmla="*/ 1956299 w 3217409"/>
              <a:gd name="connsiteY86" fmla="*/ 4401775 h 5146766"/>
              <a:gd name="connsiteX87" fmla="*/ 1928540 w 3217409"/>
              <a:gd name="connsiteY87" fmla="*/ 4471578 h 5146766"/>
              <a:gd name="connsiteX88" fmla="*/ 1942827 w 3217409"/>
              <a:gd name="connsiteY88" fmla="*/ 4547439 h 5146766"/>
              <a:gd name="connsiteX89" fmla="*/ 1867580 w 3217409"/>
              <a:gd name="connsiteY89" fmla="*/ 4920343 h 5146766"/>
              <a:gd name="connsiteX90" fmla="*/ 1832746 w 3217409"/>
              <a:gd name="connsiteY90" fmla="*/ 5146766 h 5146766"/>
              <a:gd name="connsiteX91" fmla="*/ 1440044 w 3217409"/>
              <a:gd name="connsiteY91" fmla="*/ 5100841 h 5146766"/>
              <a:gd name="connsiteX92" fmla="*/ 1514475 w 3217409"/>
              <a:gd name="connsiteY92" fmla="*/ 4656092 h 5146766"/>
              <a:gd name="connsiteX93" fmla="*/ 1570605 w 3217409"/>
              <a:gd name="connsiteY93" fmla="*/ 4575401 h 5146766"/>
              <a:gd name="connsiteX94" fmla="*/ 1622924 w 3217409"/>
              <a:gd name="connsiteY94" fmla="*/ 4406537 h 5146766"/>
              <a:gd name="connsiteX95" fmla="*/ 1611018 w 3217409"/>
              <a:gd name="connsiteY95" fmla="*/ 4354150 h 5146766"/>
              <a:gd name="connsiteX96" fmla="*/ 1641974 w 3217409"/>
              <a:gd name="connsiteY96" fmla="*/ 4294618 h 5146766"/>
              <a:gd name="connsiteX97" fmla="*/ 1645171 w 3217409"/>
              <a:gd name="connsiteY97" fmla="*/ 4194129 h 5146766"/>
              <a:gd name="connsiteX98" fmla="*/ 1710894 w 3217409"/>
              <a:gd name="connsiteY98" fmla="*/ 3926000 h 5146766"/>
              <a:gd name="connsiteX99" fmla="*/ 1752804 w 3217409"/>
              <a:gd name="connsiteY99" fmla="*/ 3718560 h 5146766"/>
              <a:gd name="connsiteX100" fmla="*/ 1761513 w 3217409"/>
              <a:gd name="connsiteY100" fmla="*/ 3500097 h 5146766"/>
              <a:gd name="connsiteX101" fmla="*/ 1600812 w 3217409"/>
              <a:gd name="connsiteY101" fmla="*/ 3755775 h 5146766"/>
              <a:gd name="connsiteX102" fmla="*/ 1449569 w 3217409"/>
              <a:gd name="connsiteY102" fmla="*/ 4032068 h 5146766"/>
              <a:gd name="connsiteX103" fmla="*/ 1327649 w 3217409"/>
              <a:gd name="connsiteY103" fmla="*/ 4171406 h 5146766"/>
              <a:gd name="connsiteX104" fmla="*/ 1219949 w 3217409"/>
              <a:gd name="connsiteY104" fmla="*/ 4342380 h 5146766"/>
              <a:gd name="connsiteX105" fmla="*/ 1094967 w 3217409"/>
              <a:gd name="connsiteY105" fmla="*/ 4528457 h 5146766"/>
              <a:gd name="connsiteX106" fmla="*/ 932633 w 3217409"/>
              <a:gd name="connsiteY106" fmla="*/ 4796042 h 5146766"/>
              <a:gd name="connsiteX107" fmla="*/ 767103 w 3217409"/>
              <a:gd name="connsiteY107" fmla="*/ 5020083 h 5146766"/>
              <a:gd name="connsiteX108" fmla="*/ 326163 w 3217409"/>
              <a:gd name="connsiteY108" fmla="*/ 4963886 h 5146766"/>
              <a:gd name="connsiteX0" fmla="*/ 347922 w 3239168"/>
              <a:gd name="connsiteY0" fmla="*/ 4963886 h 5146766"/>
              <a:gd name="connsiteX1" fmla="*/ 564072 w 3239168"/>
              <a:gd name="connsiteY1" fmla="*/ 4610032 h 5146766"/>
              <a:gd name="connsiteX2" fmla="*/ 830091 w 3239168"/>
              <a:gd name="connsiteY2" fmla="*/ 4216581 h 5146766"/>
              <a:gd name="connsiteX3" fmla="*/ 1001065 w 3239168"/>
              <a:gd name="connsiteY3" fmla="*/ 3988526 h 5146766"/>
              <a:gd name="connsiteX4" fmla="*/ 1088083 w 3239168"/>
              <a:gd name="connsiteY4" fmla="*/ 3916476 h 5146766"/>
              <a:gd name="connsiteX5" fmla="*/ 1132714 w 3239168"/>
              <a:gd name="connsiteY5" fmla="*/ 3799318 h 5146766"/>
              <a:gd name="connsiteX6" fmla="*/ 1210207 w 3239168"/>
              <a:gd name="connsiteY6" fmla="*/ 3730466 h 5146766"/>
              <a:gd name="connsiteX7" fmla="*/ 1283753 w 3239168"/>
              <a:gd name="connsiteY7" fmla="*/ 3548334 h 5146766"/>
              <a:gd name="connsiteX8" fmla="*/ 1306546 w 3239168"/>
              <a:gd name="connsiteY8" fmla="*/ 3437368 h 5146766"/>
              <a:gd name="connsiteX9" fmla="*/ 1343898 w 3239168"/>
              <a:gd name="connsiteY9" fmla="*/ 3356745 h 5146766"/>
              <a:gd name="connsiteX10" fmla="*/ 1439691 w 3239168"/>
              <a:gd name="connsiteY10" fmla="*/ 3094808 h 5146766"/>
              <a:gd name="connsiteX11" fmla="*/ 1452346 w 3239168"/>
              <a:gd name="connsiteY11" fmla="*/ 3000579 h 5146766"/>
              <a:gd name="connsiteX12" fmla="*/ 1535485 w 3239168"/>
              <a:gd name="connsiteY12" fmla="*/ 2793070 h 5146766"/>
              <a:gd name="connsiteX13" fmla="*/ 1685845 w 3239168"/>
              <a:gd name="connsiteY13" fmla="*/ 2485957 h 5146766"/>
              <a:gd name="connsiteX14" fmla="*/ 1699452 w 3239168"/>
              <a:gd name="connsiteY14" fmla="*/ 2411050 h 5146766"/>
              <a:gd name="connsiteX15" fmla="*/ 1746124 w 3239168"/>
              <a:gd name="connsiteY15" fmla="*/ 2375127 h 5146766"/>
              <a:gd name="connsiteX16" fmla="*/ 1711358 w 3239168"/>
              <a:gd name="connsiteY16" fmla="*/ 2299131 h 5146766"/>
              <a:gd name="connsiteX17" fmla="*/ 1735783 w 3239168"/>
              <a:gd name="connsiteY17" fmla="*/ 2222318 h 5146766"/>
              <a:gd name="connsiteX18" fmla="*/ 1732789 w 3239168"/>
              <a:gd name="connsiteY18" fmla="*/ 2139587 h 5146766"/>
              <a:gd name="connsiteX19" fmla="*/ 1704214 w 3239168"/>
              <a:gd name="connsiteY19" fmla="*/ 2122918 h 5146766"/>
              <a:gd name="connsiteX20" fmla="*/ 1725646 w 3239168"/>
              <a:gd name="connsiteY20" fmla="*/ 2087200 h 5146766"/>
              <a:gd name="connsiteX21" fmla="*/ 1706459 w 3239168"/>
              <a:gd name="connsiteY21" fmla="*/ 1959428 h 5146766"/>
              <a:gd name="connsiteX22" fmla="*/ 1671625 w 3239168"/>
              <a:gd name="connsiteY22" fmla="*/ 1854926 h 5146766"/>
              <a:gd name="connsiteX23" fmla="*/ 1636791 w 3239168"/>
              <a:gd name="connsiteY23" fmla="*/ 1889760 h 5146766"/>
              <a:gd name="connsiteX24" fmla="*/ 1517184 w 3239168"/>
              <a:gd name="connsiteY24" fmla="*/ 1797912 h 5146766"/>
              <a:gd name="connsiteX25" fmla="*/ 1123665 w 3239168"/>
              <a:gd name="connsiteY25" fmla="*/ 1942080 h 5146766"/>
              <a:gd name="connsiteX26" fmla="*/ 655104 w 3239168"/>
              <a:gd name="connsiteY26" fmla="*/ 2040935 h 5146766"/>
              <a:gd name="connsiteX27" fmla="*/ 487259 w 3239168"/>
              <a:gd name="connsiteY27" fmla="*/ 2074273 h 5146766"/>
              <a:gd name="connsiteX28" fmla="*/ 367720 w 3239168"/>
              <a:gd name="connsiteY28" fmla="*/ 2145507 h 5146766"/>
              <a:gd name="connsiteX29" fmla="*/ 188039 w 3239168"/>
              <a:gd name="connsiteY29" fmla="*/ 2261847 h 5146766"/>
              <a:gd name="connsiteX30" fmla="*/ 282608 w 3239168"/>
              <a:gd name="connsiteY30" fmla="*/ 2120537 h 5146766"/>
              <a:gd name="connsiteX31" fmla="*/ 78773 w 3239168"/>
              <a:gd name="connsiteY31" fmla="*/ 2190682 h 5146766"/>
              <a:gd name="connsiteX32" fmla="*/ 242127 w 3239168"/>
              <a:gd name="connsiteY32" fmla="*/ 2058625 h 5146766"/>
              <a:gd name="connsiteX33" fmla="*/ 21759 w 3239168"/>
              <a:gd name="connsiteY33" fmla="*/ 2099718 h 5146766"/>
              <a:gd name="connsiteX34" fmla="*/ 25433 w 3239168"/>
              <a:gd name="connsiteY34" fmla="*/ 2051481 h 5146766"/>
              <a:gd name="connsiteX35" fmla="*/ 230221 w 3239168"/>
              <a:gd name="connsiteY35" fmla="*/ 1989568 h 5146766"/>
              <a:gd name="connsiteX36" fmla="*/ 25433 w 3239168"/>
              <a:gd name="connsiteY36" fmla="*/ 1987187 h 5146766"/>
              <a:gd name="connsiteX37" fmla="*/ 43122 w 3239168"/>
              <a:gd name="connsiteY37" fmla="*/ 1933303 h 5146766"/>
              <a:gd name="connsiteX38" fmla="*/ 295671 w 3239168"/>
              <a:gd name="connsiteY38" fmla="*/ 1872343 h 5146766"/>
              <a:gd name="connsiteX39" fmla="*/ 199877 w 3239168"/>
              <a:gd name="connsiteY39" fmla="*/ 1706880 h 5146766"/>
              <a:gd name="connsiteX40" fmla="*/ 478551 w 3239168"/>
              <a:gd name="connsiteY40" fmla="*/ 1881051 h 5146766"/>
              <a:gd name="connsiteX41" fmla="*/ 800768 w 3239168"/>
              <a:gd name="connsiteY41" fmla="*/ 1793966 h 5146766"/>
              <a:gd name="connsiteX42" fmla="*/ 1088151 w 3239168"/>
              <a:gd name="connsiteY42" fmla="*/ 1724297 h 5146766"/>
              <a:gd name="connsiteX43" fmla="*/ 1375534 w 3239168"/>
              <a:gd name="connsiteY43" fmla="*/ 1602377 h 5146766"/>
              <a:gd name="connsiteX44" fmla="*/ 1349408 w 3239168"/>
              <a:gd name="connsiteY44" fmla="*/ 1341120 h 5146766"/>
              <a:gd name="connsiteX45" fmla="*/ 1427785 w 3239168"/>
              <a:gd name="connsiteY45" fmla="*/ 1079863 h 5146766"/>
              <a:gd name="connsiteX46" fmla="*/ 1575831 w 3239168"/>
              <a:gd name="connsiteY46" fmla="*/ 870857 h 5146766"/>
              <a:gd name="connsiteX47" fmla="*/ 1741294 w 3239168"/>
              <a:gd name="connsiteY47" fmla="*/ 818606 h 5146766"/>
              <a:gd name="connsiteX48" fmla="*/ 1793545 w 3239168"/>
              <a:gd name="connsiteY48" fmla="*/ 757646 h 5146766"/>
              <a:gd name="connsiteX49" fmla="*/ 1837088 w 3239168"/>
              <a:gd name="connsiteY49" fmla="*/ 870857 h 5146766"/>
              <a:gd name="connsiteX50" fmla="*/ 1959008 w 3239168"/>
              <a:gd name="connsiteY50" fmla="*/ 923108 h 5146766"/>
              <a:gd name="connsiteX51" fmla="*/ 2002551 w 3239168"/>
              <a:gd name="connsiteY51" fmla="*/ 1036320 h 5146766"/>
              <a:gd name="connsiteX52" fmla="*/ 2063511 w 3239168"/>
              <a:gd name="connsiteY52" fmla="*/ 1166948 h 5146766"/>
              <a:gd name="connsiteX53" fmla="*/ 2054802 w 3239168"/>
              <a:gd name="connsiteY53" fmla="*/ 1254034 h 5146766"/>
              <a:gd name="connsiteX54" fmla="*/ 2272517 w 3239168"/>
              <a:gd name="connsiteY54" fmla="*/ 1105988 h 5146766"/>
              <a:gd name="connsiteX55" fmla="*/ 2551191 w 3239168"/>
              <a:gd name="connsiteY55" fmla="*/ 931817 h 5146766"/>
              <a:gd name="connsiteX56" fmla="*/ 2646985 w 3239168"/>
              <a:gd name="connsiteY56" fmla="*/ 748937 h 5146766"/>
              <a:gd name="connsiteX57" fmla="*/ 2795031 w 3239168"/>
              <a:gd name="connsiteY57" fmla="*/ 566057 h 5146766"/>
              <a:gd name="connsiteX58" fmla="*/ 2925659 w 3239168"/>
              <a:gd name="connsiteY58" fmla="*/ 409303 h 5146766"/>
              <a:gd name="connsiteX59" fmla="*/ 2951785 w 3239168"/>
              <a:gd name="connsiteY59" fmla="*/ 278674 h 5146766"/>
              <a:gd name="connsiteX60" fmla="*/ 2995328 w 3239168"/>
              <a:gd name="connsiteY60" fmla="*/ 87086 h 5146766"/>
              <a:gd name="connsiteX61" fmla="*/ 2960494 w 3239168"/>
              <a:gd name="connsiteY61" fmla="*/ 0 h 5146766"/>
              <a:gd name="connsiteX62" fmla="*/ 3073705 w 3239168"/>
              <a:gd name="connsiteY62" fmla="*/ 69668 h 5146766"/>
              <a:gd name="connsiteX63" fmla="*/ 3134665 w 3239168"/>
              <a:gd name="connsiteY63" fmla="*/ 95794 h 5146766"/>
              <a:gd name="connsiteX64" fmla="*/ 3186917 w 3239168"/>
              <a:gd name="connsiteY64" fmla="*/ 243840 h 5146766"/>
              <a:gd name="connsiteX65" fmla="*/ 3178208 w 3239168"/>
              <a:gd name="connsiteY65" fmla="*/ 374468 h 5146766"/>
              <a:gd name="connsiteX66" fmla="*/ 3125957 w 3239168"/>
              <a:gd name="connsiteY66" fmla="*/ 461554 h 5146766"/>
              <a:gd name="connsiteX67" fmla="*/ 3239168 w 3239168"/>
              <a:gd name="connsiteY67" fmla="*/ 522514 h 5146766"/>
              <a:gd name="connsiteX68" fmla="*/ 3169499 w 3239168"/>
              <a:gd name="connsiteY68" fmla="*/ 627017 h 5146766"/>
              <a:gd name="connsiteX69" fmla="*/ 3134665 w 3239168"/>
              <a:gd name="connsiteY69" fmla="*/ 566057 h 5146766"/>
              <a:gd name="connsiteX70" fmla="*/ 2916951 w 3239168"/>
              <a:gd name="connsiteY70" fmla="*/ 914400 h 5146766"/>
              <a:gd name="connsiteX71" fmla="*/ 2707945 w 3239168"/>
              <a:gd name="connsiteY71" fmla="*/ 1088571 h 5146766"/>
              <a:gd name="connsiteX72" fmla="*/ 2516357 w 3239168"/>
              <a:gd name="connsiteY72" fmla="*/ 1271451 h 5146766"/>
              <a:gd name="connsiteX73" fmla="*/ 2429271 w 3239168"/>
              <a:gd name="connsiteY73" fmla="*/ 1358537 h 5146766"/>
              <a:gd name="connsiteX74" fmla="*/ 2472814 w 3239168"/>
              <a:gd name="connsiteY74" fmla="*/ 1489166 h 5146766"/>
              <a:gd name="connsiteX75" fmla="*/ 2385728 w 3239168"/>
              <a:gd name="connsiteY75" fmla="*/ 1584960 h 5146766"/>
              <a:gd name="connsiteX76" fmla="*/ 2407023 w 3239168"/>
              <a:gd name="connsiteY76" fmla="*/ 1821724 h 5146766"/>
              <a:gd name="connsiteX77" fmla="*/ 2384094 w 3239168"/>
              <a:gd name="connsiteY77" fmla="*/ 2045698 h 5146766"/>
              <a:gd name="connsiteX78" fmla="*/ 2370624 w 3239168"/>
              <a:gd name="connsiteY78" fmla="*/ 2393292 h 5146766"/>
              <a:gd name="connsiteX79" fmla="*/ 2404710 w 3239168"/>
              <a:gd name="connsiteY79" fmla="*/ 2744833 h 5146766"/>
              <a:gd name="connsiteX80" fmla="*/ 2295513 w 3239168"/>
              <a:gd name="connsiteY80" fmla="*/ 2764495 h 5146766"/>
              <a:gd name="connsiteX81" fmla="*/ 2342185 w 3239168"/>
              <a:gd name="connsiteY81" fmla="*/ 3013166 h 5146766"/>
              <a:gd name="connsiteX82" fmla="*/ 2281225 w 3239168"/>
              <a:gd name="connsiteY82" fmla="*/ 3274423 h 5146766"/>
              <a:gd name="connsiteX83" fmla="*/ 2176722 w 3239168"/>
              <a:gd name="connsiteY83" fmla="*/ 3692434 h 5146766"/>
              <a:gd name="connsiteX84" fmla="*/ 2131547 w 3239168"/>
              <a:gd name="connsiteY84" fmla="*/ 3899398 h 5146766"/>
              <a:gd name="connsiteX85" fmla="*/ 2054802 w 3239168"/>
              <a:gd name="connsiteY85" fmla="*/ 4066903 h 5146766"/>
              <a:gd name="connsiteX86" fmla="*/ 1970914 w 3239168"/>
              <a:gd name="connsiteY86" fmla="*/ 4361293 h 5146766"/>
              <a:gd name="connsiteX87" fmla="*/ 1978058 w 3239168"/>
              <a:gd name="connsiteY87" fmla="*/ 4401775 h 5146766"/>
              <a:gd name="connsiteX88" fmla="*/ 1950299 w 3239168"/>
              <a:gd name="connsiteY88" fmla="*/ 4471578 h 5146766"/>
              <a:gd name="connsiteX89" fmla="*/ 1964586 w 3239168"/>
              <a:gd name="connsiteY89" fmla="*/ 4547439 h 5146766"/>
              <a:gd name="connsiteX90" fmla="*/ 1889339 w 3239168"/>
              <a:gd name="connsiteY90" fmla="*/ 4920343 h 5146766"/>
              <a:gd name="connsiteX91" fmla="*/ 1854505 w 3239168"/>
              <a:gd name="connsiteY91" fmla="*/ 5146766 h 5146766"/>
              <a:gd name="connsiteX92" fmla="*/ 1461803 w 3239168"/>
              <a:gd name="connsiteY92" fmla="*/ 5100841 h 5146766"/>
              <a:gd name="connsiteX93" fmla="*/ 1536234 w 3239168"/>
              <a:gd name="connsiteY93" fmla="*/ 4656092 h 5146766"/>
              <a:gd name="connsiteX94" fmla="*/ 1592364 w 3239168"/>
              <a:gd name="connsiteY94" fmla="*/ 4575401 h 5146766"/>
              <a:gd name="connsiteX95" fmla="*/ 1644683 w 3239168"/>
              <a:gd name="connsiteY95" fmla="*/ 4406537 h 5146766"/>
              <a:gd name="connsiteX96" fmla="*/ 1632777 w 3239168"/>
              <a:gd name="connsiteY96" fmla="*/ 4354150 h 5146766"/>
              <a:gd name="connsiteX97" fmla="*/ 1663733 w 3239168"/>
              <a:gd name="connsiteY97" fmla="*/ 4294618 h 5146766"/>
              <a:gd name="connsiteX98" fmla="*/ 1666930 w 3239168"/>
              <a:gd name="connsiteY98" fmla="*/ 4194129 h 5146766"/>
              <a:gd name="connsiteX99" fmla="*/ 1732653 w 3239168"/>
              <a:gd name="connsiteY99" fmla="*/ 3926000 h 5146766"/>
              <a:gd name="connsiteX100" fmla="*/ 1774563 w 3239168"/>
              <a:gd name="connsiteY100" fmla="*/ 3718560 h 5146766"/>
              <a:gd name="connsiteX101" fmla="*/ 1783272 w 3239168"/>
              <a:gd name="connsiteY101" fmla="*/ 3500097 h 5146766"/>
              <a:gd name="connsiteX102" fmla="*/ 1622571 w 3239168"/>
              <a:gd name="connsiteY102" fmla="*/ 3755775 h 5146766"/>
              <a:gd name="connsiteX103" fmla="*/ 1471328 w 3239168"/>
              <a:gd name="connsiteY103" fmla="*/ 4032068 h 5146766"/>
              <a:gd name="connsiteX104" fmla="*/ 1349408 w 3239168"/>
              <a:gd name="connsiteY104" fmla="*/ 4171406 h 5146766"/>
              <a:gd name="connsiteX105" fmla="*/ 1241708 w 3239168"/>
              <a:gd name="connsiteY105" fmla="*/ 4342380 h 5146766"/>
              <a:gd name="connsiteX106" fmla="*/ 1116726 w 3239168"/>
              <a:gd name="connsiteY106" fmla="*/ 4528457 h 5146766"/>
              <a:gd name="connsiteX107" fmla="*/ 954392 w 3239168"/>
              <a:gd name="connsiteY107" fmla="*/ 4796042 h 5146766"/>
              <a:gd name="connsiteX108" fmla="*/ 788862 w 3239168"/>
              <a:gd name="connsiteY108" fmla="*/ 5020083 h 5146766"/>
              <a:gd name="connsiteX109" fmla="*/ 347922 w 3239168"/>
              <a:gd name="connsiteY109" fmla="*/ 4963886 h 5146766"/>
              <a:gd name="connsiteX0" fmla="*/ 347922 w 3239168"/>
              <a:gd name="connsiteY0" fmla="*/ 4963886 h 5146766"/>
              <a:gd name="connsiteX1" fmla="*/ 564072 w 3239168"/>
              <a:gd name="connsiteY1" fmla="*/ 4610032 h 5146766"/>
              <a:gd name="connsiteX2" fmla="*/ 830091 w 3239168"/>
              <a:gd name="connsiteY2" fmla="*/ 4216581 h 5146766"/>
              <a:gd name="connsiteX3" fmla="*/ 1001065 w 3239168"/>
              <a:gd name="connsiteY3" fmla="*/ 3988526 h 5146766"/>
              <a:gd name="connsiteX4" fmla="*/ 1088083 w 3239168"/>
              <a:gd name="connsiteY4" fmla="*/ 3916476 h 5146766"/>
              <a:gd name="connsiteX5" fmla="*/ 1132714 w 3239168"/>
              <a:gd name="connsiteY5" fmla="*/ 3799318 h 5146766"/>
              <a:gd name="connsiteX6" fmla="*/ 1210207 w 3239168"/>
              <a:gd name="connsiteY6" fmla="*/ 3730466 h 5146766"/>
              <a:gd name="connsiteX7" fmla="*/ 1283753 w 3239168"/>
              <a:gd name="connsiteY7" fmla="*/ 3548334 h 5146766"/>
              <a:gd name="connsiteX8" fmla="*/ 1306546 w 3239168"/>
              <a:gd name="connsiteY8" fmla="*/ 3437368 h 5146766"/>
              <a:gd name="connsiteX9" fmla="*/ 1343898 w 3239168"/>
              <a:gd name="connsiteY9" fmla="*/ 3356745 h 5146766"/>
              <a:gd name="connsiteX10" fmla="*/ 1439691 w 3239168"/>
              <a:gd name="connsiteY10" fmla="*/ 3094808 h 5146766"/>
              <a:gd name="connsiteX11" fmla="*/ 1452346 w 3239168"/>
              <a:gd name="connsiteY11" fmla="*/ 3000579 h 5146766"/>
              <a:gd name="connsiteX12" fmla="*/ 1535485 w 3239168"/>
              <a:gd name="connsiteY12" fmla="*/ 2793070 h 5146766"/>
              <a:gd name="connsiteX13" fmla="*/ 1685845 w 3239168"/>
              <a:gd name="connsiteY13" fmla="*/ 2485957 h 5146766"/>
              <a:gd name="connsiteX14" fmla="*/ 1699452 w 3239168"/>
              <a:gd name="connsiteY14" fmla="*/ 2411050 h 5146766"/>
              <a:gd name="connsiteX15" fmla="*/ 1746124 w 3239168"/>
              <a:gd name="connsiteY15" fmla="*/ 2375127 h 5146766"/>
              <a:gd name="connsiteX16" fmla="*/ 1711358 w 3239168"/>
              <a:gd name="connsiteY16" fmla="*/ 2299131 h 5146766"/>
              <a:gd name="connsiteX17" fmla="*/ 1735783 w 3239168"/>
              <a:gd name="connsiteY17" fmla="*/ 2222318 h 5146766"/>
              <a:gd name="connsiteX18" fmla="*/ 1732789 w 3239168"/>
              <a:gd name="connsiteY18" fmla="*/ 2139587 h 5146766"/>
              <a:gd name="connsiteX19" fmla="*/ 1704214 w 3239168"/>
              <a:gd name="connsiteY19" fmla="*/ 2122918 h 5146766"/>
              <a:gd name="connsiteX20" fmla="*/ 1725646 w 3239168"/>
              <a:gd name="connsiteY20" fmla="*/ 2087200 h 5146766"/>
              <a:gd name="connsiteX21" fmla="*/ 1706459 w 3239168"/>
              <a:gd name="connsiteY21" fmla="*/ 1959428 h 5146766"/>
              <a:gd name="connsiteX22" fmla="*/ 1671625 w 3239168"/>
              <a:gd name="connsiteY22" fmla="*/ 1854926 h 5146766"/>
              <a:gd name="connsiteX23" fmla="*/ 1636791 w 3239168"/>
              <a:gd name="connsiteY23" fmla="*/ 1889760 h 5146766"/>
              <a:gd name="connsiteX24" fmla="*/ 1517184 w 3239168"/>
              <a:gd name="connsiteY24" fmla="*/ 1797912 h 5146766"/>
              <a:gd name="connsiteX25" fmla="*/ 1123665 w 3239168"/>
              <a:gd name="connsiteY25" fmla="*/ 1942080 h 5146766"/>
              <a:gd name="connsiteX26" fmla="*/ 655104 w 3239168"/>
              <a:gd name="connsiteY26" fmla="*/ 2040935 h 5146766"/>
              <a:gd name="connsiteX27" fmla="*/ 487259 w 3239168"/>
              <a:gd name="connsiteY27" fmla="*/ 2074273 h 5146766"/>
              <a:gd name="connsiteX28" fmla="*/ 367720 w 3239168"/>
              <a:gd name="connsiteY28" fmla="*/ 2145507 h 5146766"/>
              <a:gd name="connsiteX29" fmla="*/ 188039 w 3239168"/>
              <a:gd name="connsiteY29" fmla="*/ 2261847 h 5146766"/>
              <a:gd name="connsiteX30" fmla="*/ 282608 w 3239168"/>
              <a:gd name="connsiteY30" fmla="*/ 2120537 h 5146766"/>
              <a:gd name="connsiteX31" fmla="*/ 78773 w 3239168"/>
              <a:gd name="connsiteY31" fmla="*/ 2190682 h 5146766"/>
              <a:gd name="connsiteX32" fmla="*/ 82583 w 3239168"/>
              <a:gd name="connsiteY32" fmla="*/ 2151493 h 5146766"/>
              <a:gd name="connsiteX33" fmla="*/ 242127 w 3239168"/>
              <a:gd name="connsiteY33" fmla="*/ 2058625 h 5146766"/>
              <a:gd name="connsiteX34" fmla="*/ 21759 w 3239168"/>
              <a:gd name="connsiteY34" fmla="*/ 2099718 h 5146766"/>
              <a:gd name="connsiteX35" fmla="*/ 25433 w 3239168"/>
              <a:gd name="connsiteY35" fmla="*/ 2051481 h 5146766"/>
              <a:gd name="connsiteX36" fmla="*/ 230221 w 3239168"/>
              <a:gd name="connsiteY36" fmla="*/ 1989568 h 5146766"/>
              <a:gd name="connsiteX37" fmla="*/ 25433 w 3239168"/>
              <a:gd name="connsiteY37" fmla="*/ 1987187 h 5146766"/>
              <a:gd name="connsiteX38" fmla="*/ 43122 w 3239168"/>
              <a:gd name="connsiteY38" fmla="*/ 1933303 h 5146766"/>
              <a:gd name="connsiteX39" fmla="*/ 295671 w 3239168"/>
              <a:gd name="connsiteY39" fmla="*/ 1872343 h 5146766"/>
              <a:gd name="connsiteX40" fmla="*/ 199877 w 3239168"/>
              <a:gd name="connsiteY40" fmla="*/ 1706880 h 5146766"/>
              <a:gd name="connsiteX41" fmla="*/ 478551 w 3239168"/>
              <a:gd name="connsiteY41" fmla="*/ 1881051 h 5146766"/>
              <a:gd name="connsiteX42" fmla="*/ 800768 w 3239168"/>
              <a:gd name="connsiteY42" fmla="*/ 1793966 h 5146766"/>
              <a:gd name="connsiteX43" fmla="*/ 1088151 w 3239168"/>
              <a:gd name="connsiteY43" fmla="*/ 1724297 h 5146766"/>
              <a:gd name="connsiteX44" fmla="*/ 1375534 w 3239168"/>
              <a:gd name="connsiteY44" fmla="*/ 1602377 h 5146766"/>
              <a:gd name="connsiteX45" fmla="*/ 1349408 w 3239168"/>
              <a:gd name="connsiteY45" fmla="*/ 1341120 h 5146766"/>
              <a:gd name="connsiteX46" fmla="*/ 1427785 w 3239168"/>
              <a:gd name="connsiteY46" fmla="*/ 1079863 h 5146766"/>
              <a:gd name="connsiteX47" fmla="*/ 1575831 w 3239168"/>
              <a:gd name="connsiteY47" fmla="*/ 870857 h 5146766"/>
              <a:gd name="connsiteX48" fmla="*/ 1741294 w 3239168"/>
              <a:gd name="connsiteY48" fmla="*/ 818606 h 5146766"/>
              <a:gd name="connsiteX49" fmla="*/ 1793545 w 3239168"/>
              <a:gd name="connsiteY49" fmla="*/ 757646 h 5146766"/>
              <a:gd name="connsiteX50" fmla="*/ 1837088 w 3239168"/>
              <a:gd name="connsiteY50" fmla="*/ 870857 h 5146766"/>
              <a:gd name="connsiteX51" fmla="*/ 1959008 w 3239168"/>
              <a:gd name="connsiteY51" fmla="*/ 923108 h 5146766"/>
              <a:gd name="connsiteX52" fmla="*/ 2002551 w 3239168"/>
              <a:gd name="connsiteY52" fmla="*/ 1036320 h 5146766"/>
              <a:gd name="connsiteX53" fmla="*/ 2063511 w 3239168"/>
              <a:gd name="connsiteY53" fmla="*/ 1166948 h 5146766"/>
              <a:gd name="connsiteX54" fmla="*/ 2054802 w 3239168"/>
              <a:gd name="connsiteY54" fmla="*/ 1254034 h 5146766"/>
              <a:gd name="connsiteX55" fmla="*/ 2272517 w 3239168"/>
              <a:gd name="connsiteY55" fmla="*/ 1105988 h 5146766"/>
              <a:gd name="connsiteX56" fmla="*/ 2551191 w 3239168"/>
              <a:gd name="connsiteY56" fmla="*/ 931817 h 5146766"/>
              <a:gd name="connsiteX57" fmla="*/ 2646985 w 3239168"/>
              <a:gd name="connsiteY57" fmla="*/ 748937 h 5146766"/>
              <a:gd name="connsiteX58" fmla="*/ 2795031 w 3239168"/>
              <a:gd name="connsiteY58" fmla="*/ 566057 h 5146766"/>
              <a:gd name="connsiteX59" fmla="*/ 2925659 w 3239168"/>
              <a:gd name="connsiteY59" fmla="*/ 409303 h 5146766"/>
              <a:gd name="connsiteX60" fmla="*/ 2951785 w 3239168"/>
              <a:gd name="connsiteY60" fmla="*/ 278674 h 5146766"/>
              <a:gd name="connsiteX61" fmla="*/ 2995328 w 3239168"/>
              <a:gd name="connsiteY61" fmla="*/ 87086 h 5146766"/>
              <a:gd name="connsiteX62" fmla="*/ 2960494 w 3239168"/>
              <a:gd name="connsiteY62" fmla="*/ 0 h 5146766"/>
              <a:gd name="connsiteX63" fmla="*/ 3073705 w 3239168"/>
              <a:gd name="connsiteY63" fmla="*/ 69668 h 5146766"/>
              <a:gd name="connsiteX64" fmla="*/ 3134665 w 3239168"/>
              <a:gd name="connsiteY64" fmla="*/ 95794 h 5146766"/>
              <a:gd name="connsiteX65" fmla="*/ 3186917 w 3239168"/>
              <a:gd name="connsiteY65" fmla="*/ 243840 h 5146766"/>
              <a:gd name="connsiteX66" fmla="*/ 3178208 w 3239168"/>
              <a:gd name="connsiteY66" fmla="*/ 374468 h 5146766"/>
              <a:gd name="connsiteX67" fmla="*/ 3125957 w 3239168"/>
              <a:gd name="connsiteY67" fmla="*/ 461554 h 5146766"/>
              <a:gd name="connsiteX68" fmla="*/ 3239168 w 3239168"/>
              <a:gd name="connsiteY68" fmla="*/ 522514 h 5146766"/>
              <a:gd name="connsiteX69" fmla="*/ 3169499 w 3239168"/>
              <a:gd name="connsiteY69" fmla="*/ 627017 h 5146766"/>
              <a:gd name="connsiteX70" fmla="*/ 3134665 w 3239168"/>
              <a:gd name="connsiteY70" fmla="*/ 566057 h 5146766"/>
              <a:gd name="connsiteX71" fmla="*/ 2916951 w 3239168"/>
              <a:gd name="connsiteY71" fmla="*/ 914400 h 5146766"/>
              <a:gd name="connsiteX72" fmla="*/ 2707945 w 3239168"/>
              <a:gd name="connsiteY72" fmla="*/ 1088571 h 5146766"/>
              <a:gd name="connsiteX73" fmla="*/ 2516357 w 3239168"/>
              <a:gd name="connsiteY73" fmla="*/ 1271451 h 5146766"/>
              <a:gd name="connsiteX74" fmla="*/ 2429271 w 3239168"/>
              <a:gd name="connsiteY74" fmla="*/ 1358537 h 5146766"/>
              <a:gd name="connsiteX75" fmla="*/ 2472814 w 3239168"/>
              <a:gd name="connsiteY75" fmla="*/ 1489166 h 5146766"/>
              <a:gd name="connsiteX76" fmla="*/ 2385728 w 3239168"/>
              <a:gd name="connsiteY76" fmla="*/ 1584960 h 5146766"/>
              <a:gd name="connsiteX77" fmla="*/ 2407023 w 3239168"/>
              <a:gd name="connsiteY77" fmla="*/ 1821724 h 5146766"/>
              <a:gd name="connsiteX78" fmla="*/ 2384094 w 3239168"/>
              <a:gd name="connsiteY78" fmla="*/ 2045698 h 5146766"/>
              <a:gd name="connsiteX79" fmla="*/ 2370624 w 3239168"/>
              <a:gd name="connsiteY79" fmla="*/ 2393292 h 5146766"/>
              <a:gd name="connsiteX80" fmla="*/ 2404710 w 3239168"/>
              <a:gd name="connsiteY80" fmla="*/ 2744833 h 5146766"/>
              <a:gd name="connsiteX81" fmla="*/ 2295513 w 3239168"/>
              <a:gd name="connsiteY81" fmla="*/ 2764495 h 5146766"/>
              <a:gd name="connsiteX82" fmla="*/ 2342185 w 3239168"/>
              <a:gd name="connsiteY82" fmla="*/ 3013166 h 5146766"/>
              <a:gd name="connsiteX83" fmla="*/ 2281225 w 3239168"/>
              <a:gd name="connsiteY83" fmla="*/ 3274423 h 5146766"/>
              <a:gd name="connsiteX84" fmla="*/ 2176722 w 3239168"/>
              <a:gd name="connsiteY84" fmla="*/ 3692434 h 5146766"/>
              <a:gd name="connsiteX85" fmla="*/ 2131547 w 3239168"/>
              <a:gd name="connsiteY85" fmla="*/ 3899398 h 5146766"/>
              <a:gd name="connsiteX86" fmla="*/ 2054802 w 3239168"/>
              <a:gd name="connsiteY86" fmla="*/ 4066903 h 5146766"/>
              <a:gd name="connsiteX87" fmla="*/ 1970914 w 3239168"/>
              <a:gd name="connsiteY87" fmla="*/ 4361293 h 5146766"/>
              <a:gd name="connsiteX88" fmla="*/ 1978058 w 3239168"/>
              <a:gd name="connsiteY88" fmla="*/ 4401775 h 5146766"/>
              <a:gd name="connsiteX89" fmla="*/ 1950299 w 3239168"/>
              <a:gd name="connsiteY89" fmla="*/ 4471578 h 5146766"/>
              <a:gd name="connsiteX90" fmla="*/ 1964586 w 3239168"/>
              <a:gd name="connsiteY90" fmla="*/ 4547439 h 5146766"/>
              <a:gd name="connsiteX91" fmla="*/ 1889339 w 3239168"/>
              <a:gd name="connsiteY91" fmla="*/ 4920343 h 5146766"/>
              <a:gd name="connsiteX92" fmla="*/ 1854505 w 3239168"/>
              <a:gd name="connsiteY92" fmla="*/ 5146766 h 5146766"/>
              <a:gd name="connsiteX93" fmla="*/ 1461803 w 3239168"/>
              <a:gd name="connsiteY93" fmla="*/ 5100841 h 5146766"/>
              <a:gd name="connsiteX94" fmla="*/ 1536234 w 3239168"/>
              <a:gd name="connsiteY94" fmla="*/ 4656092 h 5146766"/>
              <a:gd name="connsiteX95" fmla="*/ 1592364 w 3239168"/>
              <a:gd name="connsiteY95" fmla="*/ 4575401 h 5146766"/>
              <a:gd name="connsiteX96" fmla="*/ 1644683 w 3239168"/>
              <a:gd name="connsiteY96" fmla="*/ 4406537 h 5146766"/>
              <a:gd name="connsiteX97" fmla="*/ 1632777 w 3239168"/>
              <a:gd name="connsiteY97" fmla="*/ 4354150 h 5146766"/>
              <a:gd name="connsiteX98" fmla="*/ 1663733 w 3239168"/>
              <a:gd name="connsiteY98" fmla="*/ 4294618 h 5146766"/>
              <a:gd name="connsiteX99" fmla="*/ 1666930 w 3239168"/>
              <a:gd name="connsiteY99" fmla="*/ 4194129 h 5146766"/>
              <a:gd name="connsiteX100" fmla="*/ 1732653 w 3239168"/>
              <a:gd name="connsiteY100" fmla="*/ 3926000 h 5146766"/>
              <a:gd name="connsiteX101" fmla="*/ 1774563 w 3239168"/>
              <a:gd name="connsiteY101" fmla="*/ 3718560 h 5146766"/>
              <a:gd name="connsiteX102" fmla="*/ 1783272 w 3239168"/>
              <a:gd name="connsiteY102" fmla="*/ 3500097 h 5146766"/>
              <a:gd name="connsiteX103" fmla="*/ 1622571 w 3239168"/>
              <a:gd name="connsiteY103" fmla="*/ 3755775 h 5146766"/>
              <a:gd name="connsiteX104" fmla="*/ 1471328 w 3239168"/>
              <a:gd name="connsiteY104" fmla="*/ 4032068 h 5146766"/>
              <a:gd name="connsiteX105" fmla="*/ 1349408 w 3239168"/>
              <a:gd name="connsiteY105" fmla="*/ 4171406 h 5146766"/>
              <a:gd name="connsiteX106" fmla="*/ 1241708 w 3239168"/>
              <a:gd name="connsiteY106" fmla="*/ 4342380 h 5146766"/>
              <a:gd name="connsiteX107" fmla="*/ 1116726 w 3239168"/>
              <a:gd name="connsiteY107" fmla="*/ 4528457 h 5146766"/>
              <a:gd name="connsiteX108" fmla="*/ 954392 w 3239168"/>
              <a:gd name="connsiteY108" fmla="*/ 4796042 h 5146766"/>
              <a:gd name="connsiteX109" fmla="*/ 788862 w 3239168"/>
              <a:gd name="connsiteY109" fmla="*/ 5020083 h 5146766"/>
              <a:gd name="connsiteX110" fmla="*/ 347922 w 3239168"/>
              <a:gd name="connsiteY110"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4831 w 3230877"/>
              <a:gd name="connsiteY38" fmla="*/ 1933303 h 5146766"/>
              <a:gd name="connsiteX39" fmla="*/ 287380 w 3230877"/>
              <a:gd name="connsiteY39" fmla="*/ 1872343 h 5146766"/>
              <a:gd name="connsiteX40" fmla="*/ 191586 w 3230877"/>
              <a:gd name="connsiteY40" fmla="*/ 1706880 h 5146766"/>
              <a:gd name="connsiteX41" fmla="*/ 470260 w 3230877"/>
              <a:gd name="connsiteY41" fmla="*/ 1881051 h 5146766"/>
              <a:gd name="connsiteX42" fmla="*/ 792477 w 3230877"/>
              <a:gd name="connsiteY42" fmla="*/ 1793966 h 5146766"/>
              <a:gd name="connsiteX43" fmla="*/ 1079860 w 3230877"/>
              <a:gd name="connsiteY43" fmla="*/ 1724297 h 5146766"/>
              <a:gd name="connsiteX44" fmla="*/ 1367243 w 3230877"/>
              <a:gd name="connsiteY44" fmla="*/ 1602377 h 5146766"/>
              <a:gd name="connsiteX45" fmla="*/ 1341117 w 3230877"/>
              <a:gd name="connsiteY45" fmla="*/ 1341120 h 5146766"/>
              <a:gd name="connsiteX46" fmla="*/ 1419494 w 3230877"/>
              <a:gd name="connsiteY46" fmla="*/ 1079863 h 5146766"/>
              <a:gd name="connsiteX47" fmla="*/ 1567540 w 3230877"/>
              <a:gd name="connsiteY47" fmla="*/ 870857 h 5146766"/>
              <a:gd name="connsiteX48" fmla="*/ 1733003 w 3230877"/>
              <a:gd name="connsiteY48" fmla="*/ 818606 h 5146766"/>
              <a:gd name="connsiteX49" fmla="*/ 1785254 w 3230877"/>
              <a:gd name="connsiteY49" fmla="*/ 757646 h 5146766"/>
              <a:gd name="connsiteX50" fmla="*/ 1828797 w 3230877"/>
              <a:gd name="connsiteY50" fmla="*/ 870857 h 5146766"/>
              <a:gd name="connsiteX51" fmla="*/ 1950717 w 3230877"/>
              <a:gd name="connsiteY51" fmla="*/ 923108 h 5146766"/>
              <a:gd name="connsiteX52" fmla="*/ 1994260 w 3230877"/>
              <a:gd name="connsiteY52" fmla="*/ 1036320 h 5146766"/>
              <a:gd name="connsiteX53" fmla="*/ 2055220 w 3230877"/>
              <a:gd name="connsiteY53" fmla="*/ 1166948 h 5146766"/>
              <a:gd name="connsiteX54" fmla="*/ 2046511 w 3230877"/>
              <a:gd name="connsiteY54" fmla="*/ 1254034 h 5146766"/>
              <a:gd name="connsiteX55" fmla="*/ 2264226 w 3230877"/>
              <a:gd name="connsiteY55" fmla="*/ 1105988 h 5146766"/>
              <a:gd name="connsiteX56" fmla="*/ 2542900 w 3230877"/>
              <a:gd name="connsiteY56" fmla="*/ 931817 h 5146766"/>
              <a:gd name="connsiteX57" fmla="*/ 2638694 w 3230877"/>
              <a:gd name="connsiteY57" fmla="*/ 748937 h 5146766"/>
              <a:gd name="connsiteX58" fmla="*/ 2786740 w 3230877"/>
              <a:gd name="connsiteY58" fmla="*/ 566057 h 5146766"/>
              <a:gd name="connsiteX59" fmla="*/ 2917368 w 3230877"/>
              <a:gd name="connsiteY59" fmla="*/ 409303 h 5146766"/>
              <a:gd name="connsiteX60" fmla="*/ 2943494 w 3230877"/>
              <a:gd name="connsiteY60" fmla="*/ 278674 h 5146766"/>
              <a:gd name="connsiteX61" fmla="*/ 2987037 w 3230877"/>
              <a:gd name="connsiteY61" fmla="*/ 87086 h 5146766"/>
              <a:gd name="connsiteX62" fmla="*/ 2952203 w 3230877"/>
              <a:gd name="connsiteY62" fmla="*/ 0 h 5146766"/>
              <a:gd name="connsiteX63" fmla="*/ 3065414 w 3230877"/>
              <a:gd name="connsiteY63" fmla="*/ 69668 h 5146766"/>
              <a:gd name="connsiteX64" fmla="*/ 3126374 w 3230877"/>
              <a:gd name="connsiteY64" fmla="*/ 95794 h 5146766"/>
              <a:gd name="connsiteX65" fmla="*/ 3178626 w 3230877"/>
              <a:gd name="connsiteY65" fmla="*/ 243840 h 5146766"/>
              <a:gd name="connsiteX66" fmla="*/ 3169917 w 3230877"/>
              <a:gd name="connsiteY66" fmla="*/ 374468 h 5146766"/>
              <a:gd name="connsiteX67" fmla="*/ 3117666 w 3230877"/>
              <a:gd name="connsiteY67" fmla="*/ 461554 h 5146766"/>
              <a:gd name="connsiteX68" fmla="*/ 3230877 w 3230877"/>
              <a:gd name="connsiteY68" fmla="*/ 522514 h 5146766"/>
              <a:gd name="connsiteX69" fmla="*/ 3161208 w 3230877"/>
              <a:gd name="connsiteY69" fmla="*/ 627017 h 5146766"/>
              <a:gd name="connsiteX70" fmla="*/ 3126374 w 3230877"/>
              <a:gd name="connsiteY70" fmla="*/ 566057 h 5146766"/>
              <a:gd name="connsiteX71" fmla="*/ 2908660 w 3230877"/>
              <a:gd name="connsiteY71" fmla="*/ 914400 h 5146766"/>
              <a:gd name="connsiteX72" fmla="*/ 2699654 w 3230877"/>
              <a:gd name="connsiteY72" fmla="*/ 1088571 h 5146766"/>
              <a:gd name="connsiteX73" fmla="*/ 2508066 w 3230877"/>
              <a:gd name="connsiteY73" fmla="*/ 1271451 h 5146766"/>
              <a:gd name="connsiteX74" fmla="*/ 2420980 w 3230877"/>
              <a:gd name="connsiteY74" fmla="*/ 1358537 h 5146766"/>
              <a:gd name="connsiteX75" fmla="*/ 2464523 w 3230877"/>
              <a:gd name="connsiteY75" fmla="*/ 1489166 h 5146766"/>
              <a:gd name="connsiteX76" fmla="*/ 2377437 w 3230877"/>
              <a:gd name="connsiteY76" fmla="*/ 1584960 h 5146766"/>
              <a:gd name="connsiteX77" fmla="*/ 2398732 w 3230877"/>
              <a:gd name="connsiteY77" fmla="*/ 1821724 h 5146766"/>
              <a:gd name="connsiteX78" fmla="*/ 2375803 w 3230877"/>
              <a:gd name="connsiteY78" fmla="*/ 2045698 h 5146766"/>
              <a:gd name="connsiteX79" fmla="*/ 2362333 w 3230877"/>
              <a:gd name="connsiteY79" fmla="*/ 2393292 h 5146766"/>
              <a:gd name="connsiteX80" fmla="*/ 2396419 w 3230877"/>
              <a:gd name="connsiteY80" fmla="*/ 2744833 h 5146766"/>
              <a:gd name="connsiteX81" fmla="*/ 2287222 w 3230877"/>
              <a:gd name="connsiteY81" fmla="*/ 2764495 h 5146766"/>
              <a:gd name="connsiteX82" fmla="*/ 2333894 w 3230877"/>
              <a:gd name="connsiteY82" fmla="*/ 3013166 h 5146766"/>
              <a:gd name="connsiteX83" fmla="*/ 2272934 w 3230877"/>
              <a:gd name="connsiteY83" fmla="*/ 3274423 h 5146766"/>
              <a:gd name="connsiteX84" fmla="*/ 2168431 w 3230877"/>
              <a:gd name="connsiteY84" fmla="*/ 3692434 h 5146766"/>
              <a:gd name="connsiteX85" fmla="*/ 2123256 w 3230877"/>
              <a:gd name="connsiteY85" fmla="*/ 3899398 h 5146766"/>
              <a:gd name="connsiteX86" fmla="*/ 2046511 w 3230877"/>
              <a:gd name="connsiteY86" fmla="*/ 4066903 h 5146766"/>
              <a:gd name="connsiteX87" fmla="*/ 1962623 w 3230877"/>
              <a:gd name="connsiteY87" fmla="*/ 4361293 h 5146766"/>
              <a:gd name="connsiteX88" fmla="*/ 1969767 w 3230877"/>
              <a:gd name="connsiteY88" fmla="*/ 4401775 h 5146766"/>
              <a:gd name="connsiteX89" fmla="*/ 1942008 w 3230877"/>
              <a:gd name="connsiteY89" fmla="*/ 4471578 h 5146766"/>
              <a:gd name="connsiteX90" fmla="*/ 1956295 w 3230877"/>
              <a:gd name="connsiteY90" fmla="*/ 4547439 h 5146766"/>
              <a:gd name="connsiteX91" fmla="*/ 1881048 w 3230877"/>
              <a:gd name="connsiteY91" fmla="*/ 4920343 h 5146766"/>
              <a:gd name="connsiteX92" fmla="*/ 1846214 w 3230877"/>
              <a:gd name="connsiteY92" fmla="*/ 5146766 h 5146766"/>
              <a:gd name="connsiteX93" fmla="*/ 1453512 w 3230877"/>
              <a:gd name="connsiteY93" fmla="*/ 5100841 h 5146766"/>
              <a:gd name="connsiteX94" fmla="*/ 1527943 w 3230877"/>
              <a:gd name="connsiteY94" fmla="*/ 4656092 h 5146766"/>
              <a:gd name="connsiteX95" fmla="*/ 1584073 w 3230877"/>
              <a:gd name="connsiteY95" fmla="*/ 4575401 h 5146766"/>
              <a:gd name="connsiteX96" fmla="*/ 1636392 w 3230877"/>
              <a:gd name="connsiteY96" fmla="*/ 4406537 h 5146766"/>
              <a:gd name="connsiteX97" fmla="*/ 1624486 w 3230877"/>
              <a:gd name="connsiteY97" fmla="*/ 4354150 h 5146766"/>
              <a:gd name="connsiteX98" fmla="*/ 1655442 w 3230877"/>
              <a:gd name="connsiteY98" fmla="*/ 4294618 h 5146766"/>
              <a:gd name="connsiteX99" fmla="*/ 1658639 w 3230877"/>
              <a:gd name="connsiteY99" fmla="*/ 4194129 h 5146766"/>
              <a:gd name="connsiteX100" fmla="*/ 1724362 w 3230877"/>
              <a:gd name="connsiteY100" fmla="*/ 3926000 h 5146766"/>
              <a:gd name="connsiteX101" fmla="*/ 1766272 w 3230877"/>
              <a:gd name="connsiteY101" fmla="*/ 3718560 h 5146766"/>
              <a:gd name="connsiteX102" fmla="*/ 1774981 w 3230877"/>
              <a:gd name="connsiteY102" fmla="*/ 3500097 h 5146766"/>
              <a:gd name="connsiteX103" fmla="*/ 1614280 w 3230877"/>
              <a:gd name="connsiteY103" fmla="*/ 3755775 h 5146766"/>
              <a:gd name="connsiteX104" fmla="*/ 1463037 w 3230877"/>
              <a:gd name="connsiteY104" fmla="*/ 4032068 h 5146766"/>
              <a:gd name="connsiteX105" fmla="*/ 1341117 w 3230877"/>
              <a:gd name="connsiteY105" fmla="*/ 4171406 h 5146766"/>
              <a:gd name="connsiteX106" fmla="*/ 1233417 w 3230877"/>
              <a:gd name="connsiteY106" fmla="*/ 4342380 h 5146766"/>
              <a:gd name="connsiteX107" fmla="*/ 1108435 w 3230877"/>
              <a:gd name="connsiteY107" fmla="*/ 4528457 h 5146766"/>
              <a:gd name="connsiteX108" fmla="*/ 946101 w 3230877"/>
              <a:gd name="connsiteY108" fmla="*/ 4796042 h 5146766"/>
              <a:gd name="connsiteX109" fmla="*/ 780571 w 3230877"/>
              <a:gd name="connsiteY109" fmla="*/ 5020083 h 5146766"/>
              <a:gd name="connsiteX110" fmla="*/ 339631 w 3230877"/>
              <a:gd name="connsiteY110"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9594 w 3230877"/>
              <a:gd name="connsiteY38" fmla="*/ 1942828 h 5146766"/>
              <a:gd name="connsiteX39" fmla="*/ 287380 w 3230877"/>
              <a:gd name="connsiteY39" fmla="*/ 1872343 h 5146766"/>
              <a:gd name="connsiteX40" fmla="*/ 191586 w 3230877"/>
              <a:gd name="connsiteY40" fmla="*/ 1706880 h 5146766"/>
              <a:gd name="connsiteX41" fmla="*/ 470260 w 3230877"/>
              <a:gd name="connsiteY41" fmla="*/ 1881051 h 5146766"/>
              <a:gd name="connsiteX42" fmla="*/ 792477 w 3230877"/>
              <a:gd name="connsiteY42" fmla="*/ 1793966 h 5146766"/>
              <a:gd name="connsiteX43" fmla="*/ 1079860 w 3230877"/>
              <a:gd name="connsiteY43" fmla="*/ 1724297 h 5146766"/>
              <a:gd name="connsiteX44" fmla="*/ 1367243 w 3230877"/>
              <a:gd name="connsiteY44" fmla="*/ 1602377 h 5146766"/>
              <a:gd name="connsiteX45" fmla="*/ 1341117 w 3230877"/>
              <a:gd name="connsiteY45" fmla="*/ 1341120 h 5146766"/>
              <a:gd name="connsiteX46" fmla="*/ 1419494 w 3230877"/>
              <a:gd name="connsiteY46" fmla="*/ 1079863 h 5146766"/>
              <a:gd name="connsiteX47" fmla="*/ 1567540 w 3230877"/>
              <a:gd name="connsiteY47" fmla="*/ 870857 h 5146766"/>
              <a:gd name="connsiteX48" fmla="*/ 1733003 w 3230877"/>
              <a:gd name="connsiteY48" fmla="*/ 818606 h 5146766"/>
              <a:gd name="connsiteX49" fmla="*/ 1785254 w 3230877"/>
              <a:gd name="connsiteY49" fmla="*/ 757646 h 5146766"/>
              <a:gd name="connsiteX50" fmla="*/ 1828797 w 3230877"/>
              <a:gd name="connsiteY50" fmla="*/ 870857 h 5146766"/>
              <a:gd name="connsiteX51" fmla="*/ 1950717 w 3230877"/>
              <a:gd name="connsiteY51" fmla="*/ 923108 h 5146766"/>
              <a:gd name="connsiteX52" fmla="*/ 1994260 w 3230877"/>
              <a:gd name="connsiteY52" fmla="*/ 1036320 h 5146766"/>
              <a:gd name="connsiteX53" fmla="*/ 2055220 w 3230877"/>
              <a:gd name="connsiteY53" fmla="*/ 1166948 h 5146766"/>
              <a:gd name="connsiteX54" fmla="*/ 2046511 w 3230877"/>
              <a:gd name="connsiteY54" fmla="*/ 1254034 h 5146766"/>
              <a:gd name="connsiteX55" fmla="*/ 2264226 w 3230877"/>
              <a:gd name="connsiteY55" fmla="*/ 1105988 h 5146766"/>
              <a:gd name="connsiteX56" fmla="*/ 2542900 w 3230877"/>
              <a:gd name="connsiteY56" fmla="*/ 931817 h 5146766"/>
              <a:gd name="connsiteX57" fmla="*/ 2638694 w 3230877"/>
              <a:gd name="connsiteY57" fmla="*/ 748937 h 5146766"/>
              <a:gd name="connsiteX58" fmla="*/ 2786740 w 3230877"/>
              <a:gd name="connsiteY58" fmla="*/ 566057 h 5146766"/>
              <a:gd name="connsiteX59" fmla="*/ 2917368 w 3230877"/>
              <a:gd name="connsiteY59" fmla="*/ 409303 h 5146766"/>
              <a:gd name="connsiteX60" fmla="*/ 2943494 w 3230877"/>
              <a:gd name="connsiteY60" fmla="*/ 278674 h 5146766"/>
              <a:gd name="connsiteX61" fmla="*/ 2987037 w 3230877"/>
              <a:gd name="connsiteY61" fmla="*/ 87086 h 5146766"/>
              <a:gd name="connsiteX62" fmla="*/ 2952203 w 3230877"/>
              <a:gd name="connsiteY62" fmla="*/ 0 h 5146766"/>
              <a:gd name="connsiteX63" fmla="*/ 3065414 w 3230877"/>
              <a:gd name="connsiteY63" fmla="*/ 69668 h 5146766"/>
              <a:gd name="connsiteX64" fmla="*/ 3126374 w 3230877"/>
              <a:gd name="connsiteY64" fmla="*/ 95794 h 5146766"/>
              <a:gd name="connsiteX65" fmla="*/ 3178626 w 3230877"/>
              <a:gd name="connsiteY65" fmla="*/ 243840 h 5146766"/>
              <a:gd name="connsiteX66" fmla="*/ 3169917 w 3230877"/>
              <a:gd name="connsiteY66" fmla="*/ 374468 h 5146766"/>
              <a:gd name="connsiteX67" fmla="*/ 3117666 w 3230877"/>
              <a:gd name="connsiteY67" fmla="*/ 461554 h 5146766"/>
              <a:gd name="connsiteX68" fmla="*/ 3230877 w 3230877"/>
              <a:gd name="connsiteY68" fmla="*/ 522514 h 5146766"/>
              <a:gd name="connsiteX69" fmla="*/ 3161208 w 3230877"/>
              <a:gd name="connsiteY69" fmla="*/ 627017 h 5146766"/>
              <a:gd name="connsiteX70" fmla="*/ 3126374 w 3230877"/>
              <a:gd name="connsiteY70" fmla="*/ 566057 h 5146766"/>
              <a:gd name="connsiteX71" fmla="*/ 2908660 w 3230877"/>
              <a:gd name="connsiteY71" fmla="*/ 914400 h 5146766"/>
              <a:gd name="connsiteX72" fmla="*/ 2699654 w 3230877"/>
              <a:gd name="connsiteY72" fmla="*/ 1088571 h 5146766"/>
              <a:gd name="connsiteX73" fmla="*/ 2508066 w 3230877"/>
              <a:gd name="connsiteY73" fmla="*/ 1271451 h 5146766"/>
              <a:gd name="connsiteX74" fmla="*/ 2420980 w 3230877"/>
              <a:gd name="connsiteY74" fmla="*/ 1358537 h 5146766"/>
              <a:gd name="connsiteX75" fmla="*/ 2464523 w 3230877"/>
              <a:gd name="connsiteY75" fmla="*/ 1489166 h 5146766"/>
              <a:gd name="connsiteX76" fmla="*/ 2377437 w 3230877"/>
              <a:gd name="connsiteY76" fmla="*/ 1584960 h 5146766"/>
              <a:gd name="connsiteX77" fmla="*/ 2398732 w 3230877"/>
              <a:gd name="connsiteY77" fmla="*/ 1821724 h 5146766"/>
              <a:gd name="connsiteX78" fmla="*/ 2375803 w 3230877"/>
              <a:gd name="connsiteY78" fmla="*/ 2045698 h 5146766"/>
              <a:gd name="connsiteX79" fmla="*/ 2362333 w 3230877"/>
              <a:gd name="connsiteY79" fmla="*/ 2393292 h 5146766"/>
              <a:gd name="connsiteX80" fmla="*/ 2396419 w 3230877"/>
              <a:gd name="connsiteY80" fmla="*/ 2744833 h 5146766"/>
              <a:gd name="connsiteX81" fmla="*/ 2287222 w 3230877"/>
              <a:gd name="connsiteY81" fmla="*/ 2764495 h 5146766"/>
              <a:gd name="connsiteX82" fmla="*/ 2333894 w 3230877"/>
              <a:gd name="connsiteY82" fmla="*/ 3013166 h 5146766"/>
              <a:gd name="connsiteX83" fmla="*/ 2272934 w 3230877"/>
              <a:gd name="connsiteY83" fmla="*/ 3274423 h 5146766"/>
              <a:gd name="connsiteX84" fmla="*/ 2168431 w 3230877"/>
              <a:gd name="connsiteY84" fmla="*/ 3692434 h 5146766"/>
              <a:gd name="connsiteX85" fmla="*/ 2123256 w 3230877"/>
              <a:gd name="connsiteY85" fmla="*/ 3899398 h 5146766"/>
              <a:gd name="connsiteX86" fmla="*/ 2046511 w 3230877"/>
              <a:gd name="connsiteY86" fmla="*/ 4066903 h 5146766"/>
              <a:gd name="connsiteX87" fmla="*/ 1962623 w 3230877"/>
              <a:gd name="connsiteY87" fmla="*/ 4361293 h 5146766"/>
              <a:gd name="connsiteX88" fmla="*/ 1969767 w 3230877"/>
              <a:gd name="connsiteY88" fmla="*/ 4401775 h 5146766"/>
              <a:gd name="connsiteX89" fmla="*/ 1942008 w 3230877"/>
              <a:gd name="connsiteY89" fmla="*/ 4471578 h 5146766"/>
              <a:gd name="connsiteX90" fmla="*/ 1956295 w 3230877"/>
              <a:gd name="connsiteY90" fmla="*/ 4547439 h 5146766"/>
              <a:gd name="connsiteX91" fmla="*/ 1881048 w 3230877"/>
              <a:gd name="connsiteY91" fmla="*/ 4920343 h 5146766"/>
              <a:gd name="connsiteX92" fmla="*/ 1846214 w 3230877"/>
              <a:gd name="connsiteY92" fmla="*/ 5146766 h 5146766"/>
              <a:gd name="connsiteX93" fmla="*/ 1453512 w 3230877"/>
              <a:gd name="connsiteY93" fmla="*/ 5100841 h 5146766"/>
              <a:gd name="connsiteX94" fmla="*/ 1527943 w 3230877"/>
              <a:gd name="connsiteY94" fmla="*/ 4656092 h 5146766"/>
              <a:gd name="connsiteX95" fmla="*/ 1584073 w 3230877"/>
              <a:gd name="connsiteY95" fmla="*/ 4575401 h 5146766"/>
              <a:gd name="connsiteX96" fmla="*/ 1636392 w 3230877"/>
              <a:gd name="connsiteY96" fmla="*/ 4406537 h 5146766"/>
              <a:gd name="connsiteX97" fmla="*/ 1624486 w 3230877"/>
              <a:gd name="connsiteY97" fmla="*/ 4354150 h 5146766"/>
              <a:gd name="connsiteX98" fmla="*/ 1655442 w 3230877"/>
              <a:gd name="connsiteY98" fmla="*/ 4294618 h 5146766"/>
              <a:gd name="connsiteX99" fmla="*/ 1658639 w 3230877"/>
              <a:gd name="connsiteY99" fmla="*/ 4194129 h 5146766"/>
              <a:gd name="connsiteX100" fmla="*/ 1724362 w 3230877"/>
              <a:gd name="connsiteY100" fmla="*/ 3926000 h 5146766"/>
              <a:gd name="connsiteX101" fmla="*/ 1766272 w 3230877"/>
              <a:gd name="connsiteY101" fmla="*/ 3718560 h 5146766"/>
              <a:gd name="connsiteX102" fmla="*/ 1774981 w 3230877"/>
              <a:gd name="connsiteY102" fmla="*/ 3500097 h 5146766"/>
              <a:gd name="connsiteX103" fmla="*/ 1614280 w 3230877"/>
              <a:gd name="connsiteY103" fmla="*/ 3755775 h 5146766"/>
              <a:gd name="connsiteX104" fmla="*/ 1463037 w 3230877"/>
              <a:gd name="connsiteY104" fmla="*/ 4032068 h 5146766"/>
              <a:gd name="connsiteX105" fmla="*/ 1341117 w 3230877"/>
              <a:gd name="connsiteY105" fmla="*/ 4171406 h 5146766"/>
              <a:gd name="connsiteX106" fmla="*/ 1233417 w 3230877"/>
              <a:gd name="connsiteY106" fmla="*/ 4342380 h 5146766"/>
              <a:gd name="connsiteX107" fmla="*/ 1108435 w 3230877"/>
              <a:gd name="connsiteY107" fmla="*/ 4528457 h 5146766"/>
              <a:gd name="connsiteX108" fmla="*/ 946101 w 3230877"/>
              <a:gd name="connsiteY108" fmla="*/ 4796042 h 5146766"/>
              <a:gd name="connsiteX109" fmla="*/ 780571 w 3230877"/>
              <a:gd name="connsiteY109" fmla="*/ 5020083 h 5146766"/>
              <a:gd name="connsiteX110" fmla="*/ 339631 w 3230877"/>
              <a:gd name="connsiteY110"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9594 w 3230877"/>
              <a:gd name="connsiteY38" fmla="*/ 1942828 h 5146766"/>
              <a:gd name="connsiteX39" fmla="*/ 292142 w 3230877"/>
              <a:gd name="connsiteY39" fmla="*/ 1908062 h 5146766"/>
              <a:gd name="connsiteX40" fmla="*/ 191586 w 3230877"/>
              <a:gd name="connsiteY40" fmla="*/ 1706880 h 5146766"/>
              <a:gd name="connsiteX41" fmla="*/ 470260 w 3230877"/>
              <a:gd name="connsiteY41" fmla="*/ 1881051 h 5146766"/>
              <a:gd name="connsiteX42" fmla="*/ 792477 w 3230877"/>
              <a:gd name="connsiteY42" fmla="*/ 1793966 h 5146766"/>
              <a:gd name="connsiteX43" fmla="*/ 1079860 w 3230877"/>
              <a:gd name="connsiteY43" fmla="*/ 1724297 h 5146766"/>
              <a:gd name="connsiteX44" fmla="*/ 1367243 w 3230877"/>
              <a:gd name="connsiteY44" fmla="*/ 1602377 h 5146766"/>
              <a:gd name="connsiteX45" fmla="*/ 1341117 w 3230877"/>
              <a:gd name="connsiteY45" fmla="*/ 1341120 h 5146766"/>
              <a:gd name="connsiteX46" fmla="*/ 1419494 w 3230877"/>
              <a:gd name="connsiteY46" fmla="*/ 1079863 h 5146766"/>
              <a:gd name="connsiteX47" fmla="*/ 1567540 w 3230877"/>
              <a:gd name="connsiteY47" fmla="*/ 870857 h 5146766"/>
              <a:gd name="connsiteX48" fmla="*/ 1733003 w 3230877"/>
              <a:gd name="connsiteY48" fmla="*/ 818606 h 5146766"/>
              <a:gd name="connsiteX49" fmla="*/ 1785254 w 3230877"/>
              <a:gd name="connsiteY49" fmla="*/ 757646 h 5146766"/>
              <a:gd name="connsiteX50" fmla="*/ 1828797 w 3230877"/>
              <a:gd name="connsiteY50" fmla="*/ 870857 h 5146766"/>
              <a:gd name="connsiteX51" fmla="*/ 1950717 w 3230877"/>
              <a:gd name="connsiteY51" fmla="*/ 923108 h 5146766"/>
              <a:gd name="connsiteX52" fmla="*/ 1994260 w 3230877"/>
              <a:gd name="connsiteY52" fmla="*/ 1036320 h 5146766"/>
              <a:gd name="connsiteX53" fmla="*/ 2055220 w 3230877"/>
              <a:gd name="connsiteY53" fmla="*/ 1166948 h 5146766"/>
              <a:gd name="connsiteX54" fmla="*/ 2046511 w 3230877"/>
              <a:gd name="connsiteY54" fmla="*/ 1254034 h 5146766"/>
              <a:gd name="connsiteX55" fmla="*/ 2264226 w 3230877"/>
              <a:gd name="connsiteY55" fmla="*/ 1105988 h 5146766"/>
              <a:gd name="connsiteX56" fmla="*/ 2542900 w 3230877"/>
              <a:gd name="connsiteY56" fmla="*/ 931817 h 5146766"/>
              <a:gd name="connsiteX57" fmla="*/ 2638694 w 3230877"/>
              <a:gd name="connsiteY57" fmla="*/ 748937 h 5146766"/>
              <a:gd name="connsiteX58" fmla="*/ 2786740 w 3230877"/>
              <a:gd name="connsiteY58" fmla="*/ 566057 h 5146766"/>
              <a:gd name="connsiteX59" fmla="*/ 2917368 w 3230877"/>
              <a:gd name="connsiteY59" fmla="*/ 409303 h 5146766"/>
              <a:gd name="connsiteX60" fmla="*/ 2943494 w 3230877"/>
              <a:gd name="connsiteY60" fmla="*/ 278674 h 5146766"/>
              <a:gd name="connsiteX61" fmla="*/ 2987037 w 3230877"/>
              <a:gd name="connsiteY61" fmla="*/ 87086 h 5146766"/>
              <a:gd name="connsiteX62" fmla="*/ 2952203 w 3230877"/>
              <a:gd name="connsiteY62" fmla="*/ 0 h 5146766"/>
              <a:gd name="connsiteX63" fmla="*/ 3065414 w 3230877"/>
              <a:gd name="connsiteY63" fmla="*/ 69668 h 5146766"/>
              <a:gd name="connsiteX64" fmla="*/ 3126374 w 3230877"/>
              <a:gd name="connsiteY64" fmla="*/ 95794 h 5146766"/>
              <a:gd name="connsiteX65" fmla="*/ 3178626 w 3230877"/>
              <a:gd name="connsiteY65" fmla="*/ 243840 h 5146766"/>
              <a:gd name="connsiteX66" fmla="*/ 3169917 w 3230877"/>
              <a:gd name="connsiteY66" fmla="*/ 374468 h 5146766"/>
              <a:gd name="connsiteX67" fmla="*/ 3117666 w 3230877"/>
              <a:gd name="connsiteY67" fmla="*/ 461554 h 5146766"/>
              <a:gd name="connsiteX68" fmla="*/ 3230877 w 3230877"/>
              <a:gd name="connsiteY68" fmla="*/ 522514 h 5146766"/>
              <a:gd name="connsiteX69" fmla="*/ 3161208 w 3230877"/>
              <a:gd name="connsiteY69" fmla="*/ 627017 h 5146766"/>
              <a:gd name="connsiteX70" fmla="*/ 3126374 w 3230877"/>
              <a:gd name="connsiteY70" fmla="*/ 566057 h 5146766"/>
              <a:gd name="connsiteX71" fmla="*/ 2908660 w 3230877"/>
              <a:gd name="connsiteY71" fmla="*/ 914400 h 5146766"/>
              <a:gd name="connsiteX72" fmla="*/ 2699654 w 3230877"/>
              <a:gd name="connsiteY72" fmla="*/ 1088571 h 5146766"/>
              <a:gd name="connsiteX73" fmla="*/ 2508066 w 3230877"/>
              <a:gd name="connsiteY73" fmla="*/ 1271451 h 5146766"/>
              <a:gd name="connsiteX74" fmla="*/ 2420980 w 3230877"/>
              <a:gd name="connsiteY74" fmla="*/ 1358537 h 5146766"/>
              <a:gd name="connsiteX75" fmla="*/ 2464523 w 3230877"/>
              <a:gd name="connsiteY75" fmla="*/ 1489166 h 5146766"/>
              <a:gd name="connsiteX76" fmla="*/ 2377437 w 3230877"/>
              <a:gd name="connsiteY76" fmla="*/ 1584960 h 5146766"/>
              <a:gd name="connsiteX77" fmla="*/ 2398732 w 3230877"/>
              <a:gd name="connsiteY77" fmla="*/ 1821724 h 5146766"/>
              <a:gd name="connsiteX78" fmla="*/ 2375803 w 3230877"/>
              <a:gd name="connsiteY78" fmla="*/ 2045698 h 5146766"/>
              <a:gd name="connsiteX79" fmla="*/ 2362333 w 3230877"/>
              <a:gd name="connsiteY79" fmla="*/ 2393292 h 5146766"/>
              <a:gd name="connsiteX80" fmla="*/ 2396419 w 3230877"/>
              <a:gd name="connsiteY80" fmla="*/ 2744833 h 5146766"/>
              <a:gd name="connsiteX81" fmla="*/ 2287222 w 3230877"/>
              <a:gd name="connsiteY81" fmla="*/ 2764495 h 5146766"/>
              <a:gd name="connsiteX82" fmla="*/ 2333894 w 3230877"/>
              <a:gd name="connsiteY82" fmla="*/ 3013166 h 5146766"/>
              <a:gd name="connsiteX83" fmla="*/ 2272934 w 3230877"/>
              <a:gd name="connsiteY83" fmla="*/ 3274423 h 5146766"/>
              <a:gd name="connsiteX84" fmla="*/ 2168431 w 3230877"/>
              <a:gd name="connsiteY84" fmla="*/ 3692434 h 5146766"/>
              <a:gd name="connsiteX85" fmla="*/ 2123256 w 3230877"/>
              <a:gd name="connsiteY85" fmla="*/ 3899398 h 5146766"/>
              <a:gd name="connsiteX86" fmla="*/ 2046511 w 3230877"/>
              <a:gd name="connsiteY86" fmla="*/ 4066903 h 5146766"/>
              <a:gd name="connsiteX87" fmla="*/ 1962623 w 3230877"/>
              <a:gd name="connsiteY87" fmla="*/ 4361293 h 5146766"/>
              <a:gd name="connsiteX88" fmla="*/ 1969767 w 3230877"/>
              <a:gd name="connsiteY88" fmla="*/ 4401775 h 5146766"/>
              <a:gd name="connsiteX89" fmla="*/ 1942008 w 3230877"/>
              <a:gd name="connsiteY89" fmla="*/ 4471578 h 5146766"/>
              <a:gd name="connsiteX90" fmla="*/ 1956295 w 3230877"/>
              <a:gd name="connsiteY90" fmla="*/ 4547439 h 5146766"/>
              <a:gd name="connsiteX91" fmla="*/ 1881048 w 3230877"/>
              <a:gd name="connsiteY91" fmla="*/ 4920343 h 5146766"/>
              <a:gd name="connsiteX92" fmla="*/ 1846214 w 3230877"/>
              <a:gd name="connsiteY92" fmla="*/ 5146766 h 5146766"/>
              <a:gd name="connsiteX93" fmla="*/ 1453512 w 3230877"/>
              <a:gd name="connsiteY93" fmla="*/ 5100841 h 5146766"/>
              <a:gd name="connsiteX94" fmla="*/ 1527943 w 3230877"/>
              <a:gd name="connsiteY94" fmla="*/ 4656092 h 5146766"/>
              <a:gd name="connsiteX95" fmla="*/ 1584073 w 3230877"/>
              <a:gd name="connsiteY95" fmla="*/ 4575401 h 5146766"/>
              <a:gd name="connsiteX96" fmla="*/ 1636392 w 3230877"/>
              <a:gd name="connsiteY96" fmla="*/ 4406537 h 5146766"/>
              <a:gd name="connsiteX97" fmla="*/ 1624486 w 3230877"/>
              <a:gd name="connsiteY97" fmla="*/ 4354150 h 5146766"/>
              <a:gd name="connsiteX98" fmla="*/ 1655442 w 3230877"/>
              <a:gd name="connsiteY98" fmla="*/ 4294618 h 5146766"/>
              <a:gd name="connsiteX99" fmla="*/ 1658639 w 3230877"/>
              <a:gd name="connsiteY99" fmla="*/ 4194129 h 5146766"/>
              <a:gd name="connsiteX100" fmla="*/ 1724362 w 3230877"/>
              <a:gd name="connsiteY100" fmla="*/ 3926000 h 5146766"/>
              <a:gd name="connsiteX101" fmla="*/ 1766272 w 3230877"/>
              <a:gd name="connsiteY101" fmla="*/ 3718560 h 5146766"/>
              <a:gd name="connsiteX102" fmla="*/ 1774981 w 3230877"/>
              <a:gd name="connsiteY102" fmla="*/ 3500097 h 5146766"/>
              <a:gd name="connsiteX103" fmla="*/ 1614280 w 3230877"/>
              <a:gd name="connsiteY103" fmla="*/ 3755775 h 5146766"/>
              <a:gd name="connsiteX104" fmla="*/ 1463037 w 3230877"/>
              <a:gd name="connsiteY104" fmla="*/ 4032068 h 5146766"/>
              <a:gd name="connsiteX105" fmla="*/ 1341117 w 3230877"/>
              <a:gd name="connsiteY105" fmla="*/ 4171406 h 5146766"/>
              <a:gd name="connsiteX106" fmla="*/ 1233417 w 3230877"/>
              <a:gd name="connsiteY106" fmla="*/ 4342380 h 5146766"/>
              <a:gd name="connsiteX107" fmla="*/ 1108435 w 3230877"/>
              <a:gd name="connsiteY107" fmla="*/ 4528457 h 5146766"/>
              <a:gd name="connsiteX108" fmla="*/ 946101 w 3230877"/>
              <a:gd name="connsiteY108" fmla="*/ 4796042 h 5146766"/>
              <a:gd name="connsiteX109" fmla="*/ 780571 w 3230877"/>
              <a:gd name="connsiteY109" fmla="*/ 5020083 h 5146766"/>
              <a:gd name="connsiteX110" fmla="*/ 339631 w 3230877"/>
              <a:gd name="connsiteY110"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9594 w 3230877"/>
              <a:gd name="connsiteY38" fmla="*/ 1942828 h 5146766"/>
              <a:gd name="connsiteX39" fmla="*/ 292142 w 3230877"/>
              <a:gd name="connsiteY39" fmla="*/ 1908062 h 5146766"/>
              <a:gd name="connsiteX40" fmla="*/ 191586 w 3230877"/>
              <a:gd name="connsiteY40" fmla="*/ 1706880 h 5146766"/>
              <a:gd name="connsiteX41" fmla="*/ 470260 w 3230877"/>
              <a:gd name="connsiteY41" fmla="*/ 1881051 h 5146766"/>
              <a:gd name="connsiteX42" fmla="*/ 792477 w 3230877"/>
              <a:gd name="connsiteY42" fmla="*/ 1793966 h 5146766"/>
              <a:gd name="connsiteX43" fmla="*/ 1079860 w 3230877"/>
              <a:gd name="connsiteY43" fmla="*/ 1724297 h 5146766"/>
              <a:gd name="connsiteX44" fmla="*/ 1367243 w 3230877"/>
              <a:gd name="connsiteY44" fmla="*/ 1602377 h 5146766"/>
              <a:gd name="connsiteX45" fmla="*/ 1341117 w 3230877"/>
              <a:gd name="connsiteY45" fmla="*/ 1341120 h 5146766"/>
              <a:gd name="connsiteX46" fmla="*/ 1419494 w 3230877"/>
              <a:gd name="connsiteY46" fmla="*/ 1079863 h 5146766"/>
              <a:gd name="connsiteX47" fmla="*/ 1567540 w 3230877"/>
              <a:gd name="connsiteY47" fmla="*/ 870857 h 5146766"/>
              <a:gd name="connsiteX48" fmla="*/ 1733003 w 3230877"/>
              <a:gd name="connsiteY48" fmla="*/ 818606 h 5146766"/>
              <a:gd name="connsiteX49" fmla="*/ 1785254 w 3230877"/>
              <a:gd name="connsiteY49" fmla="*/ 757646 h 5146766"/>
              <a:gd name="connsiteX50" fmla="*/ 1828797 w 3230877"/>
              <a:gd name="connsiteY50" fmla="*/ 870857 h 5146766"/>
              <a:gd name="connsiteX51" fmla="*/ 1950717 w 3230877"/>
              <a:gd name="connsiteY51" fmla="*/ 923108 h 5146766"/>
              <a:gd name="connsiteX52" fmla="*/ 1994260 w 3230877"/>
              <a:gd name="connsiteY52" fmla="*/ 1036320 h 5146766"/>
              <a:gd name="connsiteX53" fmla="*/ 2055220 w 3230877"/>
              <a:gd name="connsiteY53" fmla="*/ 1166948 h 5146766"/>
              <a:gd name="connsiteX54" fmla="*/ 2046511 w 3230877"/>
              <a:gd name="connsiteY54" fmla="*/ 1254034 h 5146766"/>
              <a:gd name="connsiteX55" fmla="*/ 2264226 w 3230877"/>
              <a:gd name="connsiteY55" fmla="*/ 1105988 h 5146766"/>
              <a:gd name="connsiteX56" fmla="*/ 2542900 w 3230877"/>
              <a:gd name="connsiteY56" fmla="*/ 931817 h 5146766"/>
              <a:gd name="connsiteX57" fmla="*/ 2638694 w 3230877"/>
              <a:gd name="connsiteY57" fmla="*/ 748937 h 5146766"/>
              <a:gd name="connsiteX58" fmla="*/ 2786740 w 3230877"/>
              <a:gd name="connsiteY58" fmla="*/ 566057 h 5146766"/>
              <a:gd name="connsiteX59" fmla="*/ 2917368 w 3230877"/>
              <a:gd name="connsiteY59" fmla="*/ 409303 h 5146766"/>
              <a:gd name="connsiteX60" fmla="*/ 2943494 w 3230877"/>
              <a:gd name="connsiteY60" fmla="*/ 278674 h 5146766"/>
              <a:gd name="connsiteX61" fmla="*/ 2987037 w 3230877"/>
              <a:gd name="connsiteY61" fmla="*/ 87086 h 5146766"/>
              <a:gd name="connsiteX62" fmla="*/ 2952203 w 3230877"/>
              <a:gd name="connsiteY62" fmla="*/ 0 h 5146766"/>
              <a:gd name="connsiteX63" fmla="*/ 3065414 w 3230877"/>
              <a:gd name="connsiteY63" fmla="*/ 69668 h 5146766"/>
              <a:gd name="connsiteX64" fmla="*/ 3126374 w 3230877"/>
              <a:gd name="connsiteY64" fmla="*/ 95794 h 5146766"/>
              <a:gd name="connsiteX65" fmla="*/ 3178626 w 3230877"/>
              <a:gd name="connsiteY65" fmla="*/ 243840 h 5146766"/>
              <a:gd name="connsiteX66" fmla="*/ 3169917 w 3230877"/>
              <a:gd name="connsiteY66" fmla="*/ 374468 h 5146766"/>
              <a:gd name="connsiteX67" fmla="*/ 3117666 w 3230877"/>
              <a:gd name="connsiteY67" fmla="*/ 461554 h 5146766"/>
              <a:gd name="connsiteX68" fmla="*/ 3230877 w 3230877"/>
              <a:gd name="connsiteY68" fmla="*/ 522514 h 5146766"/>
              <a:gd name="connsiteX69" fmla="*/ 3161208 w 3230877"/>
              <a:gd name="connsiteY69" fmla="*/ 627017 h 5146766"/>
              <a:gd name="connsiteX70" fmla="*/ 3126374 w 3230877"/>
              <a:gd name="connsiteY70" fmla="*/ 566057 h 5146766"/>
              <a:gd name="connsiteX71" fmla="*/ 2908660 w 3230877"/>
              <a:gd name="connsiteY71" fmla="*/ 914400 h 5146766"/>
              <a:gd name="connsiteX72" fmla="*/ 2699654 w 3230877"/>
              <a:gd name="connsiteY72" fmla="*/ 1088571 h 5146766"/>
              <a:gd name="connsiteX73" fmla="*/ 2508066 w 3230877"/>
              <a:gd name="connsiteY73" fmla="*/ 1271451 h 5146766"/>
              <a:gd name="connsiteX74" fmla="*/ 2420980 w 3230877"/>
              <a:gd name="connsiteY74" fmla="*/ 1358537 h 5146766"/>
              <a:gd name="connsiteX75" fmla="*/ 2464523 w 3230877"/>
              <a:gd name="connsiteY75" fmla="*/ 1489166 h 5146766"/>
              <a:gd name="connsiteX76" fmla="*/ 2377437 w 3230877"/>
              <a:gd name="connsiteY76" fmla="*/ 1584960 h 5146766"/>
              <a:gd name="connsiteX77" fmla="*/ 2398732 w 3230877"/>
              <a:gd name="connsiteY77" fmla="*/ 1821724 h 5146766"/>
              <a:gd name="connsiteX78" fmla="*/ 2375803 w 3230877"/>
              <a:gd name="connsiteY78" fmla="*/ 2045698 h 5146766"/>
              <a:gd name="connsiteX79" fmla="*/ 2362333 w 3230877"/>
              <a:gd name="connsiteY79" fmla="*/ 2393292 h 5146766"/>
              <a:gd name="connsiteX80" fmla="*/ 2396419 w 3230877"/>
              <a:gd name="connsiteY80" fmla="*/ 2744833 h 5146766"/>
              <a:gd name="connsiteX81" fmla="*/ 2287222 w 3230877"/>
              <a:gd name="connsiteY81" fmla="*/ 2764495 h 5146766"/>
              <a:gd name="connsiteX82" fmla="*/ 2333894 w 3230877"/>
              <a:gd name="connsiteY82" fmla="*/ 3013166 h 5146766"/>
              <a:gd name="connsiteX83" fmla="*/ 2272934 w 3230877"/>
              <a:gd name="connsiteY83" fmla="*/ 3274423 h 5146766"/>
              <a:gd name="connsiteX84" fmla="*/ 2168431 w 3230877"/>
              <a:gd name="connsiteY84" fmla="*/ 3692434 h 5146766"/>
              <a:gd name="connsiteX85" fmla="*/ 2123256 w 3230877"/>
              <a:gd name="connsiteY85" fmla="*/ 3899398 h 5146766"/>
              <a:gd name="connsiteX86" fmla="*/ 2046511 w 3230877"/>
              <a:gd name="connsiteY86" fmla="*/ 4066903 h 5146766"/>
              <a:gd name="connsiteX87" fmla="*/ 1962623 w 3230877"/>
              <a:gd name="connsiteY87" fmla="*/ 4361293 h 5146766"/>
              <a:gd name="connsiteX88" fmla="*/ 1969767 w 3230877"/>
              <a:gd name="connsiteY88" fmla="*/ 4401775 h 5146766"/>
              <a:gd name="connsiteX89" fmla="*/ 1942008 w 3230877"/>
              <a:gd name="connsiteY89" fmla="*/ 4471578 h 5146766"/>
              <a:gd name="connsiteX90" fmla="*/ 1956295 w 3230877"/>
              <a:gd name="connsiteY90" fmla="*/ 4547439 h 5146766"/>
              <a:gd name="connsiteX91" fmla="*/ 1881048 w 3230877"/>
              <a:gd name="connsiteY91" fmla="*/ 4920343 h 5146766"/>
              <a:gd name="connsiteX92" fmla="*/ 1846214 w 3230877"/>
              <a:gd name="connsiteY92" fmla="*/ 5146766 h 5146766"/>
              <a:gd name="connsiteX93" fmla="*/ 1453512 w 3230877"/>
              <a:gd name="connsiteY93" fmla="*/ 5100841 h 5146766"/>
              <a:gd name="connsiteX94" fmla="*/ 1527943 w 3230877"/>
              <a:gd name="connsiteY94" fmla="*/ 4656092 h 5146766"/>
              <a:gd name="connsiteX95" fmla="*/ 1584073 w 3230877"/>
              <a:gd name="connsiteY95" fmla="*/ 4575401 h 5146766"/>
              <a:gd name="connsiteX96" fmla="*/ 1636392 w 3230877"/>
              <a:gd name="connsiteY96" fmla="*/ 4406537 h 5146766"/>
              <a:gd name="connsiteX97" fmla="*/ 1624486 w 3230877"/>
              <a:gd name="connsiteY97" fmla="*/ 4354150 h 5146766"/>
              <a:gd name="connsiteX98" fmla="*/ 1655442 w 3230877"/>
              <a:gd name="connsiteY98" fmla="*/ 4294618 h 5146766"/>
              <a:gd name="connsiteX99" fmla="*/ 1658639 w 3230877"/>
              <a:gd name="connsiteY99" fmla="*/ 4194129 h 5146766"/>
              <a:gd name="connsiteX100" fmla="*/ 1724362 w 3230877"/>
              <a:gd name="connsiteY100" fmla="*/ 3926000 h 5146766"/>
              <a:gd name="connsiteX101" fmla="*/ 1766272 w 3230877"/>
              <a:gd name="connsiteY101" fmla="*/ 3718560 h 5146766"/>
              <a:gd name="connsiteX102" fmla="*/ 1774981 w 3230877"/>
              <a:gd name="connsiteY102" fmla="*/ 3500097 h 5146766"/>
              <a:gd name="connsiteX103" fmla="*/ 1614280 w 3230877"/>
              <a:gd name="connsiteY103" fmla="*/ 3755775 h 5146766"/>
              <a:gd name="connsiteX104" fmla="*/ 1463037 w 3230877"/>
              <a:gd name="connsiteY104" fmla="*/ 4032068 h 5146766"/>
              <a:gd name="connsiteX105" fmla="*/ 1341117 w 3230877"/>
              <a:gd name="connsiteY105" fmla="*/ 4171406 h 5146766"/>
              <a:gd name="connsiteX106" fmla="*/ 1233417 w 3230877"/>
              <a:gd name="connsiteY106" fmla="*/ 4342380 h 5146766"/>
              <a:gd name="connsiteX107" fmla="*/ 1108435 w 3230877"/>
              <a:gd name="connsiteY107" fmla="*/ 4528457 h 5146766"/>
              <a:gd name="connsiteX108" fmla="*/ 946101 w 3230877"/>
              <a:gd name="connsiteY108" fmla="*/ 4796042 h 5146766"/>
              <a:gd name="connsiteX109" fmla="*/ 780571 w 3230877"/>
              <a:gd name="connsiteY109" fmla="*/ 5020083 h 5146766"/>
              <a:gd name="connsiteX110" fmla="*/ 339631 w 3230877"/>
              <a:gd name="connsiteY110"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9594 w 3230877"/>
              <a:gd name="connsiteY38" fmla="*/ 1942828 h 5146766"/>
              <a:gd name="connsiteX39" fmla="*/ 292142 w 3230877"/>
              <a:gd name="connsiteY39" fmla="*/ 1908062 h 5146766"/>
              <a:gd name="connsiteX40" fmla="*/ 191586 w 3230877"/>
              <a:gd name="connsiteY40" fmla="*/ 1706880 h 5146766"/>
              <a:gd name="connsiteX41" fmla="*/ 470260 w 3230877"/>
              <a:gd name="connsiteY41" fmla="*/ 1881051 h 5146766"/>
              <a:gd name="connsiteX42" fmla="*/ 792477 w 3230877"/>
              <a:gd name="connsiteY42" fmla="*/ 1793966 h 5146766"/>
              <a:gd name="connsiteX43" fmla="*/ 1079860 w 3230877"/>
              <a:gd name="connsiteY43" fmla="*/ 1724297 h 5146766"/>
              <a:gd name="connsiteX44" fmla="*/ 1367243 w 3230877"/>
              <a:gd name="connsiteY44" fmla="*/ 1602377 h 5146766"/>
              <a:gd name="connsiteX45" fmla="*/ 1341117 w 3230877"/>
              <a:gd name="connsiteY45" fmla="*/ 1341120 h 5146766"/>
              <a:gd name="connsiteX46" fmla="*/ 1419494 w 3230877"/>
              <a:gd name="connsiteY46" fmla="*/ 1079863 h 5146766"/>
              <a:gd name="connsiteX47" fmla="*/ 1567540 w 3230877"/>
              <a:gd name="connsiteY47" fmla="*/ 870857 h 5146766"/>
              <a:gd name="connsiteX48" fmla="*/ 1733003 w 3230877"/>
              <a:gd name="connsiteY48" fmla="*/ 818606 h 5146766"/>
              <a:gd name="connsiteX49" fmla="*/ 1785254 w 3230877"/>
              <a:gd name="connsiteY49" fmla="*/ 757646 h 5146766"/>
              <a:gd name="connsiteX50" fmla="*/ 1828797 w 3230877"/>
              <a:gd name="connsiteY50" fmla="*/ 870857 h 5146766"/>
              <a:gd name="connsiteX51" fmla="*/ 1950717 w 3230877"/>
              <a:gd name="connsiteY51" fmla="*/ 923108 h 5146766"/>
              <a:gd name="connsiteX52" fmla="*/ 1994260 w 3230877"/>
              <a:gd name="connsiteY52" fmla="*/ 1036320 h 5146766"/>
              <a:gd name="connsiteX53" fmla="*/ 2055220 w 3230877"/>
              <a:gd name="connsiteY53" fmla="*/ 1166948 h 5146766"/>
              <a:gd name="connsiteX54" fmla="*/ 2046511 w 3230877"/>
              <a:gd name="connsiteY54" fmla="*/ 1254034 h 5146766"/>
              <a:gd name="connsiteX55" fmla="*/ 2264226 w 3230877"/>
              <a:gd name="connsiteY55" fmla="*/ 1105988 h 5146766"/>
              <a:gd name="connsiteX56" fmla="*/ 2542900 w 3230877"/>
              <a:gd name="connsiteY56" fmla="*/ 931817 h 5146766"/>
              <a:gd name="connsiteX57" fmla="*/ 2638694 w 3230877"/>
              <a:gd name="connsiteY57" fmla="*/ 748937 h 5146766"/>
              <a:gd name="connsiteX58" fmla="*/ 2786740 w 3230877"/>
              <a:gd name="connsiteY58" fmla="*/ 566057 h 5146766"/>
              <a:gd name="connsiteX59" fmla="*/ 2917368 w 3230877"/>
              <a:gd name="connsiteY59" fmla="*/ 409303 h 5146766"/>
              <a:gd name="connsiteX60" fmla="*/ 2943494 w 3230877"/>
              <a:gd name="connsiteY60" fmla="*/ 278674 h 5146766"/>
              <a:gd name="connsiteX61" fmla="*/ 2987037 w 3230877"/>
              <a:gd name="connsiteY61" fmla="*/ 87086 h 5146766"/>
              <a:gd name="connsiteX62" fmla="*/ 2952203 w 3230877"/>
              <a:gd name="connsiteY62" fmla="*/ 0 h 5146766"/>
              <a:gd name="connsiteX63" fmla="*/ 3065414 w 3230877"/>
              <a:gd name="connsiteY63" fmla="*/ 69668 h 5146766"/>
              <a:gd name="connsiteX64" fmla="*/ 3126374 w 3230877"/>
              <a:gd name="connsiteY64" fmla="*/ 95794 h 5146766"/>
              <a:gd name="connsiteX65" fmla="*/ 3178626 w 3230877"/>
              <a:gd name="connsiteY65" fmla="*/ 243840 h 5146766"/>
              <a:gd name="connsiteX66" fmla="*/ 3169917 w 3230877"/>
              <a:gd name="connsiteY66" fmla="*/ 374468 h 5146766"/>
              <a:gd name="connsiteX67" fmla="*/ 3117666 w 3230877"/>
              <a:gd name="connsiteY67" fmla="*/ 461554 h 5146766"/>
              <a:gd name="connsiteX68" fmla="*/ 3230877 w 3230877"/>
              <a:gd name="connsiteY68" fmla="*/ 522514 h 5146766"/>
              <a:gd name="connsiteX69" fmla="*/ 3161208 w 3230877"/>
              <a:gd name="connsiteY69" fmla="*/ 627017 h 5146766"/>
              <a:gd name="connsiteX70" fmla="*/ 3126374 w 3230877"/>
              <a:gd name="connsiteY70" fmla="*/ 566057 h 5146766"/>
              <a:gd name="connsiteX71" fmla="*/ 2908660 w 3230877"/>
              <a:gd name="connsiteY71" fmla="*/ 914400 h 5146766"/>
              <a:gd name="connsiteX72" fmla="*/ 2699654 w 3230877"/>
              <a:gd name="connsiteY72" fmla="*/ 1088571 h 5146766"/>
              <a:gd name="connsiteX73" fmla="*/ 2508066 w 3230877"/>
              <a:gd name="connsiteY73" fmla="*/ 1271451 h 5146766"/>
              <a:gd name="connsiteX74" fmla="*/ 2420980 w 3230877"/>
              <a:gd name="connsiteY74" fmla="*/ 1358537 h 5146766"/>
              <a:gd name="connsiteX75" fmla="*/ 2464523 w 3230877"/>
              <a:gd name="connsiteY75" fmla="*/ 1489166 h 5146766"/>
              <a:gd name="connsiteX76" fmla="*/ 2377437 w 3230877"/>
              <a:gd name="connsiteY76" fmla="*/ 1584960 h 5146766"/>
              <a:gd name="connsiteX77" fmla="*/ 2398732 w 3230877"/>
              <a:gd name="connsiteY77" fmla="*/ 1821724 h 5146766"/>
              <a:gd name="connsiteX78" fmla="*/ 2375803 w 3230877"/>
              <a:gd name="connsiteY78" fmla="*/ 2045698 h 5146766"/>
              <a:gd name="connsiteX79" fmla="*/ 2362333 w 3230877"/>
              <a:gd name="connsiteY79" fmla="*/ 2393292 h 5146766"/>
              <a:gd name="connsiteX80" fmla="*/ 2396419 w 3230877"/>
              <a:gd name="connsiteY80" fmla="*/ 2744833 h 5146766"/>
              <a:gd name="connsiteX81" fmla="*/ 2287222 w 3230877"/>
              <a:gd name="connsiteY81" fmla="*/ 2764495 h 5146766"/>
              <a:gd name="connsiteX82" fmla="*/ 2333894 w 3230877"/>
              <a:gd name="connsiteY82" fmla="*/ 3013166 h 5146766"/>
              <a:gd name="connsiteX83" fmla="*/ 2272934 w 3230877"/>
              <a:gd name="connsiteY83" fmla="*/ 3274423 h 5146766"/>
              <a:gd name="connsiteX84" fmla="*/ 2168431 w 3230877"/>
              <a:gd name="connsiteY84" fmla="*/ 3692434 h 5146766"/>
              <a:gd name="connsiteX85" fmla="*/ 2123256 w 3230877"/>
              <a:gd name="connsiteY85" fmla="*/ 3899398 h 5146766"/>
              <a:gd name="connsiteX86" fmla="*/ 2046511 w 3230877"/>
              <a:gd name="connsiteY86" fmla="*/ 4066903 h 5146766"/>
              <a:gd name="connsiteX87" fmla="*/ 1962623 w 3230877"/>
              <a:gd name="connsiteY87" fmla="*/ 4361293 h 5146766"/>
              <a:gd name="connsiteX88" fmla="*/ 1969767 w 3230877"/>
              <a:gd name="connsiteY88" fmla="*/ 4401775 h 5146766"/>
              <a:gd name="connsiteX89" fmla="*/ 1942008 w 3230877"/>
              <a:gd name="connsiteY89" fmla="*/ 4471578 h 5146766"/>
              <a:gd name="connsiteX90" fmla="*/ 1956295 w 3230877"/>
              <a:gd name="connsiteY90" fmla="*/ 4547439 h 5146766"/>
              <a:gd name="connsiteX91" fmla="*/ 1881048 w 3230877"/>
              <a:gd name="connsiteY91" fmla="*/ 4920343 h 5146766"/>
              <a:gd name="connsiteX92" fmla="*/ 1846214 w 3230877"/>
              <a:gd name="connsiteY92" fmla="*/ 5146766 h 5146766"/>
              <a:gd name="connsiteX93" fmla="*/ 1453512 w 3230877"/>
              <a:gd name="connsiteY93" fmla="*/ 5100841 h 5146766"/>
              <a:gd name="connsiteX94" fmla="*/ 1527943 w 3230877"/>
              <a:gd name="connsiteY94" fmla="*/ 4656092 h 5146766"/>
              <a:gd name="connsiteX95" fmla="*/ 1584073 w 3230877"/>
              <a:gd name="connsiteY95" fmla="*/ 4575401 h 5146766"/>
              <a:gd name="connsiteX96" fmla="*/ 1636392 w 3230877"/>
              <a:gd name="connsiteY96" fmla="*/ 4406537 h 5146766"/>
              <a:gd name="connsiteX97" fmla="*/ 1624486 w 3230877"/>
              <a:gd name="connsiteY97" fmla="*/ 4354150 h 5146766"/>
              <a:gd name="connsiteX98" fmla="*/ 1655442 w 3230877"/>
              <a:gd name="connsiteY98" fmla="*/ 4294618 h 5146766"/>
              <a:gd name="connsiteX99" fmla="*/ 1658639 w 3230877"/>
              <a:gd name="connsiteY99" fmla="*/ 4194129 h 5146766"/>
              <a:gd name="connsiteX100" fmla="*/ 1724362 w 3230877"/>
              <a:gd name="connsiteY100" fmla="*/ 3926000 h 5146766"/>
              <a:gd name="connsiteX101" fmla="*/ 1766272 w 3230877"/>
              <a:gd name="connsiteY101" fmla="*/ 3718560 h 5146766"/>
              <a:gd name="connsiteX102" fmla="*/ 1774981 w 3230877"/>
              <a:gd name="connsiteY102" fmla="*/ 3500097 h 5146766"/>
              <a:gd name="connsiteX103" fmla="*/ 1614280 w 3230877"/>
              <a:gd name="connsiteY103" fmla="*/ 3755775 h 5146766"/>
              <a:gd name="connsiteX104" fmla="*/ 1463037 w 3230877"/>
              <a:gd name="connsiteY104" fmla="*/ 4032068 h 5146766"/>
              <a:gd name="connsiteX105" fmla="*/ 1341117 w 3230877"/>
              <a:gd name="connsiteY105" fmla="*/ 4171406 h 5146766"/>
              <a:gd name="connsiteX106" fmla="*/ 1233417 w 3230877"/>
              <a:gd name="connsiteY106" fmla="*/ 4342380 h 5146766"/>
              <a:gd name="connsiteX107" fmla="*/ 1108435 w 3230877"/>
              <a:gd name="connsiteY107" fmla="*/ 4528457 h 5146766"/>
              <a:gd name="connsiteX108" fmla="*/ 946101 w 3230877"/>
              <a:gd name="connsiteY108" fmla="*/ 4796042 h 5146766"/>
              <a:gd name="connsiteX109" fmla="*/ 780571 w 3230877"/>
              <a:gd name="connsiteY109" fmla="*/ 5020083 h 5146766"/>
              <a:gd name="connsiteX110" fmla="*/ 339631 w 3230877"/>
              <a:gd name="connsiteY110"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9594 w 3230877"/>
              <a:gd name="connsiteY38" fmla="*/ 1942828 h 5146766"/>
              <a:gd name="connsiteX39" fmla="*/ 292142 w 3230877"/>
              <a:gd name="connsiteY39" fmla="*/ 1908062 h 5146766"/>
              <a:gd name="connsiteX40" fmla="*/ 202880 w 3230877"/>
              <a:gd name="connsiteY40" fmla="*/ 1763350 h 5146766"/>
              <a:gd name="connsiteX41" fmla="*/ 191586 w 3230877"/>
              <a:gd name="connsiteY41" fmla="*/ 1706880 h 5146766"/>
              <a:gd name="connsiteX42" fmla="*/ 470260 w 3230877"/>
              <a:gd name="connsiteY42" fmla="*/ 1881051 h 5146766"/>
              <a:gd name="connsiteX43" fmla="*/ 792477 w 3230877"/>
              <a:gd name="connsiteY43" fmla="*/ 1793966 h 5146766"/>
              <a:gd name="connsiteX44" fmla="*/ 1079860 w 3230877"/>
              <a:gd name="connsiteY44" fmla="*/ 1724297 h 5146766"/>
              <a:gd name="connsiteX45" fmla="*/ 1367243 w 3230877"/>
              <a:gd name="connsiteY45" fmla="*/ 1602377 h 5146766"/>
              <a:gd name="connsiteX46" fmla="*/ 1341117 w 3230877"/>
              <a:gd name="connsiteY46" fmla="*/ 1341120 h 5146766"/>
              <a:gd name="connsiteX47" fmla="*/ 1419494 w 3230877"/>
              <a:gd name="connsiteY47" fmla="*/ 1079863 h 5146766"/>
              <a:gd name="connsiteX48" fmla="*/ 1567540 w 3230877"/>
              <a:gd name="connsiteY48" fmla="*/ 870857 h 5146766"/>
              <a:gd name="connsiteX49" fmla="*/ 1733003 w 3230877"/>
              <a:gd name="connsiteY49" fmla="*/ 818606 h 5146766"/>
              <a:gd name="connsiteX50" fmla="*/ 1785254 w 3230877"/>
              <a:gd name="connsiteY50" fmla="*/ 757646 h 5146766"/>
              <a:gd name="connsiteX51" fmla="*/ 1828797 w 3230877"/>
              <a:gd name="connsiteY51" fmla="*/ 870857 h 5146766"/>
              <a:gd name="connsiteX52" fmla="*/ 1950717 w 3230877"/>
              <a:gd name="connsiteY52" fmla="*/ 923108 h 5146766"/>
              <a:gd name="connsiteX53" fmla="*/ 1994260 w 3230877"/>
              <a:gd name="connsiteY53" fmla="*/ 1036320 h 5146766"/>
              <a:gd name="connsiteX54" fmla="*/ 2055220 w 3230877"/>
              <a:gd name="connsiteY54" fmla="*/ 1166948 h 5146766"/>
              <a:gd name="connsiteX55" fmla="*/ 2046511 w 3230877"/>
              <a:gd name="connsiteY55" fmla="*/ 1254034 h 5146766"/>
              <a:gd name="connsiteX56" fmla="*/ 2264226 w 3230877"/>
              <a:gd name="connsiteY56" fmla="*/ 1105988 h 5146766"/>
              <a:gd name="connsiteX57" fmla="*/ 2542900 w 3230877"/>
              <a:gd name="connsiteY57" fmla="*/ 931817 h 5146766"/>
              <a:gd name="connsiteX58" fmla="*/ 2638694 w 3230877"/>
              <a:gd name="connsiteY58" fmla="*/ 748937 h 5146766"/>
              <a:gd name="connsiteX59" fmla="*/ 2786740 w 3230877"/>
              <a:gd name="connsiteY59" fmla="*/ 566057 h 5146766"/>
              <a:gd name="connsiteX60" fmla="*/ 2917368 w 3230877"/>
              <a:gd name="connsiteY60" fmla="*/ 409303 h 5146766"/>
              <a:gd name="connsiteX61" fmla="*/ 2943494 w 3230877"/>
              <a:gd name="connsiteY61" fmla="*/ 278674 h 5146766"/>
              <a:gd name="connsiteX62" fmla="*/ 2987037 w 3230877"/>
              <a:gd name="connsiteY62" fmla="*/ 87086 h 5146766"/>
              <a:gd name="connsiteX63" fmla="*/ 2952203 w 3230877"/>
              <a:gd name="connsiteY63" fmla="*/ 0 h 5146766"/>
              <a:gd name="connsiteX64" fmla="*/ 3065414 w 3230877"/>
              <a:gd name="connsiteY64" fmla="*/ 69668 h 5146766"/>
              <a:gd name="connsiteX65" fmla="*/ 3126374 w 3230877"/>
              <a:gd name="connsiteY65" fmla="*/ 95794 h 5146766"/>
              <a:gd name="connsiteX66" fmla="*/ 3178626 w 3230877"/>
              <a:gd name="connsiteY66" fmla="*/ 243840 h 5146766"/>
              <a:gd name="connsiteX67" fmla="*/ 3169917 w 3230877"/>
              <a:gd name="connsiteY67" fmla="*/ 374468 h 5146766"/>
              <a:gd name="connsiteX68" fmla="*/ 3117666 w 3230877"/>
              <a:gd name="connsiteY68" fmla="*/ 461554 h 5146766"/>
              <a:gd name="connsiteX69" fmla="*/ 3230877 w 3230877"/>
              <a:gd name="connsiteY69" fmla="*/ 522514 h 5146766"/>
              <a:gd name="connsiteX70" fmla="*/ 3161208 w 3230877"/>
              <a:gd name="connsiteY70" fmla="*/ 627017 h 5146766"/>
              <a:gd name="connsiteX71" fmla="*/ 3126374 w 3230877"/>
              <a:gd name="connsiteY71" fmla="*/ 566057 h 5146766"/>
              <a:gd name="connsiteX72" fmla="*/ 2908660 w 3230877"/>
              <a:gd name="connsiteY72" fmla="*/ 914400 h 5146766"/>
              <a:gd name="connsiteX73" fmla="*/ 2699654 w 3230877"/>
              <a:gd name="connsiteY73" fmla="*/ 1088571 h 5146766"/>
              <a:gd name="connsiteX74" fmla="*/ 2508066 w 3230877"/>
              <a:gd name="connsiteY74" fmla="*/ 1271451 h 5146766"/>
              <a:gd name="connsiteX75" fmla="*/ 2420980 w 3230877"/>
              <a:gd name="connsiteY75" fmla="*/ 1358537 h 5146766"/>
              <a:gd name="connsiteX76" fmla="*/ 2464523 w 3230877"/>
              <a:gd name="connsiteY76" fmla="*/ 1489166 h 5146766"/>
              <a:gd name="connsiteX77" fmla="*/ 2377437 w 3230877"/>
              <a:gd name="connsiteY77" fmla="*/ 1584960 h 5146766"/>
              <a:gd name="connsiteX78" fmla="*/ 2398732 w 3230877"/>
              <a:gd name="connsiteY78" fmla="*/ 1821724 h 5146766"/>
              <a:gd name="connsiteX79" fmla="*/ 2375803 w 3230877"/>
              <a:gd name="connsiteY79" fmla="*/ 2045698 h 5146766"/>
              <a:gd name="connsiteX80" fmla="*/ 2362333 w 3230877"/>
              <a:gd name="connsiteY80" fmla="*/ 2393292 h 5146766"/>
              <a:gd name="connsiteX81" fmla="*/ 2396419 w 3230877"/>
              <a:gd name="connsiteY81" fmla="*/ 2744833 h 5146766"/>
              <a:gd name="connsiteX82" fmla="*/ 2287222 w 3230877"/>
              <a:gd name="connsiteY82" fmla="*/ 2764495 h 5146766"/>
              <a:gd name="connsiteX83" fmla="*/ 2333894 w 3230877"/>
              <a:gd name="connsiteY83" fmla="*/ 3013166 h 5146766"/>
              <a:gd name="connsiteX84" fmla="*/ 2272934 w 3230877"/>
              <a:gd name="connsiteY84" fmla="*/ 3274423 h 5146766"/>
              <a:gd name="connsiteX85" fmla="*/ 2168431 w 3230877"/>
              <a:gd name="connsiteY85" fmla="*/ 3692434 h 5146766"/>
              <a:gd name="connsiteX86" fmla="*/ 2123256 w 3230877"/>
              <a:gd name="connsiteY86" fmla="*/ 3899398 h 5146766"/>
              <a:gd name="connsiteX87" fmla="*/ 2046511 w 3230877"/>
              <a:gd name="connsiteY87" fmla="*/ 4066903 h 5146766"/>
              <a:gd name="connsiteX88" fmla="*/ 1962623 w 3230877"/>
              <a:gd name="connsiteY88" fmla="*/ 4361293 h 5146766"/>
              <a:gd name="connsiteX89" fmla="*/ 1969767 w 3230877"/>
              <a:gd name="connsiteY89" fmla="*/ 4401775 h 5146766"/>
              <a:gd name="connsiteX90" fmla="*/ 1942008 w 3230877"/>
              <a:gd name="connsiteY90" fmla="*/ 4471578 h 5146766"/>
              <a:gd name="connsiteX91" fmla="*/ 1956295 w 3230877"/>
              <a:gd name="connsiteY91" fmla="*/ 4547439 h 5146766"/>
              <a:gd name="connsiteX92" fmla="*/ 1881048 w 3230877"/>
              <a:gd name="connsiteY92" fmla="*/ 4920343 h 5146766"/>
              <a:gd name="connsiteX93" fmla="*/ 1846214 w 3230877"/>
              <a:gd name="connsiteY93" fmla="*/ 5146766 h 5146766"/>
              <a:gd name="connsiteX94" fmla="*/ 1453512 w 3230877"/>
              <a:gd name="connsiteY94" fmla="*/ 5100841 h 5146766"/>
              <a:gd name="connsiteX95" fmla="*/ 1527943 w 3230877"/>
              <a:gd name="connsiteY95" fmla="*/ 4656092 h 5146766"/>
              <a:gd name="connsiteX96" fmla="*/ 1584073 w 3230877"/>
              <a:gd name="connsiteY96" fmla="*/ 4575401 h 5146766"/>
              <a:gd name="connsiteX97" fmla="*/ 1636392 w 3230877"/>
              <a:gd name="connsiteY97" fmla="*/ 4406537 h 5146766"/>
              <a:gd name="connsiteX98" fmla="*/ 1624486 w 3230877"/>
              <a:gd name="connsiteY98" fmla="*/ 4354150 h 5146766"/>
              <a:gd name="connsiteX99" fmla="*/ 1655442 w 3230877"/>
              <a:gd name="connsiteY99" fmla="*/ 4294618 h 5146766"/>
              <a:gd name="connsiteX100" fmla="*/ 1658639 w 3230877"/>
              <a:gd name="connsiteY100" fmla="*/ 4194129 h 5146766"/>
              <a:gd name="connsiteX101" fmla="*/ 1724362 w 3230877"/>
              <a:gd name="connsiteY101" fmla="*/ 3926000 h 5146766"/>
              <a:gd name="connsiteX102" fmla="*/ 1766272 w 3230877"/>
              <a:gd name="connsiteY102" fmla="*/ 3718560 h 5146766"/>
              <a:gd name="connsiteX103" fmla="*/ 1774981 w 3230877"/>
              <a:gd name="connsiteY103" fmla="*/ 3500097 h 5146766"/>
              <a:gd name="connsiteX104" fmla="*/ 1614280 w 3230877"/>
              <a:gd name="connsiteY104" fmla="*/ 3755775 h 5146766"/>
              <a:gd name="connsiteX105" fmla="*/ 1463037 w 3230877"/>
              <a:gd name="connsiteY105" fmla="*/ 4032068 h 5146766"/>
              <a:gd name="connsiteX106" fmla="*/ 1341117 w 3230877"/>
              <a:gd name="connsiteY106" fmla="*/ 4171406 h 5146766"/>
              <a:gd name="connsiteX107" fmla="*/ 1233417 w 3230877"/>
              <a:gd name="connsiteY107" fmla="*/ 4342380 h 5146766"/>
              <a:gd name="connsiteX108" fmla="*/ 1108435 w 3230877"/>
              <a:gd name="connsiteY108" fmla="*/ 4528457 h 5146766"/>
              <a:gd name="connsiteX109" fmla="*/ 946101 w 3230877"/>
              <a:gd name="connsiteY109" fmla="*/ 4796042 h 5146766"/>
              <a:gd name="connsiteX110" fmla="*/ 780571 w 3230877"/>
              <a:gd name="connsiteY110" fmla="*/ 5020083 h 5146766"/>
              <a:gd name="connsiteX111" fmla="*/ 339631 w 3230877"/>
              <a:gd name="connsiteY111"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9594 w 3230877"/>
              <a:gd name="connsiteY38" fmla="*/ 1942828 h 5146766"/>
              <a:gd name="connsiteX39" fmla="*/ 292142 w 3230877"/>
              <a:gd name="connsiteY39" fmla="*/ 1908062 h 5146766"/>
              <a:gd name="connsiteX40" fmla="*/ 202880 w 3230877"/>
              <a:gd name="connsiteY40" fmla="*/ 1763350 h 5146766"/>
              <a:gd name="connsiteX41" fmla="*/ 232067 w 3230877"/>
              <a:gd name="connsiteY41" fmla="*/ 1730693 h 5146766"/>
              <a:gd name="connsiteX42" fmla="*/ 470260 w 3230877"/>
              <a:gd name="connsiteY42" fmla="*/ 1881051 h 5146766"/>
              <a:gd name="connsiteX43" fmla="*/ 792477 w 3230877"/>
              <a:gd name="connsiteY43" fmla="*/ 1793966 h 5146766"/>
              <a:gd name="connsiteX44" fmla="*/ 1079860 w 3230877"/>
              <a:gd name="connsiteY44" fmla="*/ 1724297 h 5146766"/>
              <a:gd name="connsiteX45" fmla="*/ 1367243 w 3230877"/>
              <a:gd name="connsiteY45" fmla="*/ 1602377 h 5146766"/>
              <a:gd name="connsiteX46" fmla="*/ 1341117 w 3230877"/>
              <a:gd name="connsiteY46" fmla="*/ 1341120 h 5146766"/>
              <a:gd name="connsiteX47" fmla="*/ 1419494 w 3230877"/>
              <a:gd name="connsiteY47" fmla="*/ 1079863 h 5146766"/>
              <a:gd name="connsiteX48" fmla="*/ 1567540 w 3230877"/>
              <a:gd name="connsiteY48" fmla="*/ 870857 h 5146766"/>
              <a:gd name="connsiteX49" fmla="*/ 1733003 w 3230877"/>
              <a:gd name="connsiteY49" fmla="*/ 818606 h 5146766"/>
              <a:gd name="connsiteX50" fmla="*/ 1785254 w 3230877"/>
              <a:gd name="connsiteY50" fmla="*/ 757646 h 5146766"/>
              <a:gd name="connsiteX51" fmla="*/ 1828797 w 3230877"/>
              <a:gd name="connsiteY51" fmla="*/ 870857 h 5146766"/>
              <a:gd name="connsiteX52" fmla="*/ 1950717 w 3230877"/>
              <a:gd name="connsiteY52" fmla="*/ 923108 h 5146766"/>
              <a:gd name="connsiteX53" fmla="*/ 1994260 w 3230877"/>
              <a:gd name="connsiteY53" fmla="*/ 1036320 h 5146766"/>
              <a:gd name="connsiteX54" fmla="*/ 2055220 w 3230877"/>
              <a:gd name="connsiteY54" fmla="*/ 1166948 h 5146766"/>
              <a:gd name="connsiteX55" fmla="*/ 2046511 w 3230877"/>
              <a:gd name="connsiteY55" fmla="*/ 1254034 h 5146766"/>
              <a:gd name="connsiteX56" fmla="*/ 2264226 w 3230877"/>
              <a:gd name="connsiteY56" fmla="*/ 1105988 h 5146766"/>
              <a:gd name="connsiteX57" fmla="*/ 2542900 w 3230877"/>
              <a:gd name="connsiteY57" fmla="*/ 931817 h 5146766"/>
              <a:gd name="connsiteX58" fmla="*/ 2638694 w 3230877"/>
              <a:gd name="connsiteY58" fmla="*/ 748937 h 5146766"/>
              <a:gd name="connsiteX59" fmla="*/ 2786740 w 3230877"/>
              <a:gd name="connsiteY59" fmla="*/ 566057 h 5146766"/>
              <a:gd name="connsiteX60" fmla="*/ 2917368 w 3230877"/>
              <a:gd name="connsiteY60" fmla="*/ 409303 h 5146766"/>
              <a:gd name="connsiteX61" fmla="*/ 2943494 w 3230877"/>
              <a:gd name="connsiteY61" fmla="*/ 278674 h 5146766"/>
              <a:gd name="connsiteX62" fmla="*/ 2987037 w 3230877"/>
              <a:gd name="connsiteY62" fmla="*/ 87086 h 5146766"/>
              <a:gd name="connsiteX63" fmla="*/ 2952203 w 3230877"/>
              <a:gd name="connsiteY63" fmla="*/ 0 h 5146766"/>
              <a:gd name="connsiteX64" fmla="*/ 3065414 w 3230877"/>
              <a:gd name="connsiteY64" fmla="*/ 69668 h 5146766"/>
              <a:gd name="connsiteX65" fmla="*/ 3126374 w 3230877"/>
              <a:gd name="connsiteY65" fmla="*/ 95794 h 5146766"/>
              <a:gd name="connsiteX66" fmla="*/ 3178626 w 3230877"/>
              <a:gd name="connsiteY66" fmla="*/ 243840 h 5146766"/>
              <a:gd name="connsiteX67" fmla="*/ 3169917 w 3230877"/>
              <a:gd name="connsiteY67" fmla="*/ 374468 h 5146766"/>
              <a:gd name="connsiteX68" fmla="*/ 3117666 w 3230877"/>
              <a:gd name="connsiteY68" fmla="*/ 461554 h 5146766"/>
              <a:gd name="connsiteX69" fmla="*/ 3230877 w 3230877"/>
              <a:gd name="connsiteY69" fmla="*/ 522514 h 5146766"/>
              <a:gd name="connsiteX70" fmla="*/ 3161208 w 3230877"/>
              <a:gd name="connsiteY70" fmla="*/ 627017 h 5146766"/>
              <a:gd name="connsiteX71" fmla="*/ 3126374 w 3230877"/>
              <a:gd name="connsiteY71" fmla="*/ 566057 h 5146766"/>
              <a:gd name="connsiteX72" fmla="*/ 2908660 w 3230877"/>
              <a:gd name="connsiteY72" fmla="*/ 914400 h 5146766"/>
              <a:gd name="connsiteX73" fmla="*/ 2699654 w 3230877"/>
              <a:gd name="connsiteY73" fmla="*/ 1088571 h 5146766"/>
              <a:gd name="connsiteX74" fmla="*/ 2508066 w 3230877"/>
              <a:gd name="connsiteY74" fmla="*/ 1271451 h 5146766"/>
              <a:gd name="connsiteX75" fmla="*/ 2420980 w 3230877"/>
              <a:gd name="connsiteY75" fmla="*/ 1358537 h 5146766"/>
              <a:gd name="connsiteX76" fmla="*/ 2464523 w 3230877"/>
              <a:gd name="connsiteY76" fmla="*/ 1489166 h 5146766"/>
              <a:gd name="connsiteX77" fmla="*/ 2377437 w 3230877"/>
              <a:gd name="connsiteY77" fmla="*/ 1584960 h 5146766"/>
              <a:gd name="connsiteX78" fmla="*/ 2398732 w 3230877"/>
              <a:gd name="connsiteY78" fmla="*/ 1821724 h 5146766"/>
              <a:gd name="connsiteX79" fmla="*/ 2375803 w 3230877"/>
              <a:gd name="connsiteY79" fmla="*/ 2045698 h 5146766"/>
              <a:gd name="connsiteX80" fmla="*/ 2362333 w 3230877"/>
              <a:gd name="connsiteY80" fmla="*/ 2393292 h 5146766"/>
              <a:gd name="connsiteX81" fmla="*/ 2396419 w 3230877"/>
              <a:gd name="connsiteY81" fmla="*/ 2744833 h 5146766"/>
              <a:gd name="connsiteX82" fmla="*/ 2287222 w 3230877"/>
              <a:gd name="connsiteY82" fmla="*/ 2764495 h 5146766"/>
              <a:gd name="connsiteX83" fmla="*/ 2333894 w 3230877"/>
              <a:gd name="connsiteY83" fmla="*/ 3013166 h 5146766"/>
              <a:gd name="connsiteX84" fmla="*/ 2272934 w 3230877"/>
              <a:gd name="connsiteY84" fmla="*/ 3274423 h 5146766"/>
              <a:gd name="connsiteX85" fmla="*/ 2168431 w 3230877"/>
              <a:gd name="connsiteY85" fmla="*/ 3692434 h 5146766"/>
              <a:gd name="connsiteX86" fmla="*/ 2123256 w 3230877"/>
              <a:gd name="connsiteY86" fmla="*/ 3899398 h 5146766"/>
              <a:gd name="connsiteX87" fmla="*/ 2046511 w 3230877"/>
              <a:gd name="connsiteY87" fmla="*/ 4066903 h 5146766"/>
              <a:gd name="connsiteX88" fmla="*/ 1962623 w 3230877"/>
              <a:gd name="connsiteY88" fmla="*/ 4361293 h 5146766"/>
              <a:gd name="connsiteX89" fmla="*/ 1969767 w 3230877"/>
              <a:gd name="connsiteY89" fmla="*/ 4401775 h 5146766"/>
              <a:gd name="connsiteX90" fmla="*/ 1942008 w 3230877"/>
              <a:gd name="connsiteY90" fmla="*/ 4471578 h 5146766"/>
              <a:gd name="connsiteX91" fmla="*/ 1956295 w 3230877"/>
              <a:gd name="connsiteY91" fmla="*/ 4547439 h 5146766"/>
              <a:gd name="connsiteX92" fmla="*/ 1881048 w 3230877"/>
              <a:gd name="connsiteY92" fmla="*/ 4920343 h 5146766"/>
              <a:gd name="connsiteX93" fmla="*/ 1846214 w 3230877"/>
              <a:gd name="connsiteY93" fmla="*/ 5146766 h 5146766"/>
              <a:gd name="connsiteX94" fmla="*/ 1453512 w 3230877"/>
              <a:gd name="connsiteY94" fmla="*/ 5100841 h 5146766"/>
              <a:gd name="connsiteX95" fmla="*/ 1527943 w 3230877"/>
              <a:gd name="connsiteY95" fmla="*/ 4656092 h 5146766"/>
              <a:gd name="connsiteX96" fmla="*/ 1584073 w 3230877"/>
              <a:gd name="connsiteY96" fmla="*/ 4575401 h 5146766"/>
              <a:gd name="connsiteX97" fmla="*/ 1636392 w 3230877"/>
              <a:gd name="connsiteY97" fmla="*/ 4406537 h 5146766"/>
              <a:gd name="connsiteX98" fmla="*/ 1624486 w 3230877"/>
              <a:gd name="connsiteY98" fmla="*/ 4354150 h 5146766"/>
              <a:gd name="connsiteX99" fmla="*/ 1655442 w 3230877"/>
              <a:gd name="connsiteY99" fmla="*/ 4294618 h 5146766"/>
              <a:gd name="connsiteX100" fmla="*/ 1658639 w 3230877"/>
              <a:gd name="connsiteY100" fmla="*/ 4194129 h 5146766"/>
              <a:gd name="connsiteX101" fmla="*/ 1724362 w 3230877"/>
              <a:gd name="connsiteY101" fmla="*/ 3926000 h 5146766"/>
              <a:gd name="connsiteX102" fmla="*/ 1766272 w 3230877"/>
              <a:gd name="connsiteY102" fmla="*/ 3718560 h 5146766"/>
              <a:gd name="connsiteX103" fmla="*/ 1774981 w 3230877"/>
              <a:gd name="connsiteY103" fmla="*/ 3500097 h 5146766"/>
              <a:gd name="connsiteX104" fmla="*/ 1614280 w 3230877"/>
              <a:gd name="connsiteY104" fmla="*/ 3755775 h 5146766"/>
              <a:gd name="connsiteX105" fmla="*/ 1463037 w 3230877"/>
              <a:gd name="connsiteY105" fmla="*/ 4032068 h 5146766"/>
              <a:gd name="connsiteX106" fmla="*/ 1341117 w 3230877"/>
              <a:gd name="connsiteY106" fmla="*/ 4171406 h 5146766"/>
              <a:gd name="connsiteX107" fmla="*/ 1233417 w 3230877"/>
              <a:gd name="connsiteY107" fmla="*/ 4342380 h 5146766"/>
              <a:gd name="connsiteX108" fmla="*/ 1108435 w 3230877"/>
              <a:gd name="connsiteY108" fmla="*/ 4528457 h 5146766"/>
              <a:gd name="connsiteX109" fmla="*/ 946101 w 3230877"/>
              <a:gd name="connsiteY109" fmla="*/ 4796042 h 5146766"/>
              <a:gd name="connsiteX110" fmla="*/ 780571 w 3230877"/>
              <a:gd name="connsiteY110" fmla="*/ 5020083 h 5146766"/>
              <a:gd name="connsiteX111" fmla="*/ 339631 w 3230877"/>
              <a:gd name="connsiteY111"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9594 w 3230877"/>
              <a:gd name="connsiteY38" fmla="*/ 1942828 h 5146766"/>
              <a:gd name="connsiteX39" fmla="*/ 292142 w 3230877"/>
              <a:gd name="connsiteY39" fmla="*/ 1908062 h 5146766"/>
              <a:gd name="connsiteX40" fmla="*/ 202880 w 3230877"/>
              <a:gd name="connsiteY40" fmla="*/ 1763350 h 5146766"/>
              <a:gd name="connsiteX41" fmla="*/ 232067 w 3230877"/>
              <a:gd name="connsiteY41" fmla="*/ 1730693 h 5146766"/>
              <a:gd name="connsiteX42" fmla="*/ 470260 w 3230877"/>
              <a:gd name="connsiteY42" fmla="*/ 1881051 h 5146766"/>
              <a:gd name="connsiteX43" fmla="*/ 792477 w 3230877"/>
              <a:gd name="connsiteY43" fmla="*/ 1793966 h 5146766"/>
              <a:gd name="connsiteX44" fmla="*/ 1079860 w 3230877"/>
              <a:gd name="connsiteY44" fmla="*/ 1724297 h 5146766"/>
              <a:gd name="connsiteX45" fmla="*/ 1367243 w 3230877"/>
              <a:gd name="connsiteY45" fmla="*/ 1602377 h 5146766"/>
              <a:gd name="connsiteX46" fmla="*/ 1341117 w 3230877"/>
              <a:gd name="connsiteY46" fmla="*/ 1341120 h 5146766"/>
              <a:gd name="connsiteX47" fmla="*/ 1419494 w 3230877"/>
              <a:gd name="connsiteY47" fmla="*/ 1079863 h 5146766"/>
              <a:gd name="connsiteX48" fmla="*/ 1567540 w 3230877"/>
              <a:gd name="connsiteY48" fmla="*/ 870857 h 5146766"/>
              <a:gd name="connsiteX49" fmla="*/ 1733003 w 3230877"/>
              <a:gd name="connsiteY49" fmla="*/ 818606 h 5146766"/>
              <a:gd name="connsiteX50" fmla="*/ 1785254 w 3230877"/>
              <a:gd name="connsiteY50" fmla="*/ 757646 h 5146766"/>
              <a:gd name="connsiteX51" fmla="*/ 1828797 w 3230877"/>
              <a:gd name="connsiteY51" fmla="*/ 870857 h 5146766"/>
              <a:gd name="connsiteX52" fmla="*/ 1950717 w 3230877"/>
              <a:gd name="connsiteY52" fmla="*/ 923108 h 5146766"/>
              <a:gd name="connsiteX53" fmla="*/ 1994260 w 3230877"/>
              <a:gd name="connsiteY53" fmla="*/ 1036320 h 5146766"/>
              <a:gd name="connsiteX54" fmla="*/ 2055220 w 3230877"/>
              <a:gd name="connsiteY54" fmla="*/ 1166948 h 5146766"/>
              <a:gd name="connsiteX55" fmla="*/ 2046511 w 3230877"/>
              <a:gd name="connsiteY55" fmla="*/ 1254034 h 5146766"/>
              <a:gd name="connsiteX56" fmla="*/ 2264226 w 3230877"/>
              <a:gd name="connsiteY56" fmla="*/ 1105988 h 5146766"/>
              <a:gd name="connsiteX57" fmla="*/ 2542900 w 3230877"/>
              <a:gd name="connsiteY57" fmla="*/ 931817 h 5146766"/>
              <a:gd name="connsiteX58" fmla="*/ 2638694 w 3230877"/>
              <a:gd name="connsiteY58" fmla="*/ 748937 h 5146766"/>
              <a:gd name="connsiteX59" fmla="*/ 2786740 w 3230877"/>
              <a:gd name="connsiteY59" fmla="*/ 566057 h 5146766"/>
              <a:gd name="connsiteX60" fmla="*/ 2917368 w 3230877"/>
              <a:gd name="connsiteY60" fmla="*/ 409303 h 5146766"/>
              <a:gd name="connsiteX61" fmla="*/ 2943494 w 3230877"/>
              <a:gd name="connsiteY61" fmla="*/ 278674 h 5146766"/>
              <a:gd name="connsiteX62" fmla="*/ 2987037 w 3230877"/>
              <a:gd name="connsiteY62" fmla="*/ 87086 h 5146766"/>
              <a:gd name="connsiteX63" fmla="*/ 2952203 w 3230877"/>
              <a:gd name="connsiteY63" fmla="*/ 0 h 5146766"/>
              <a:gd name="connsiteX64" fmla="*/ 3065414 w 3230877"/>
              <a:gd name="connsiteY64" fmla="*/ 69668 h 5146766"/>
              <a:gd name="connsiteX65" fmla="*/ 3126374 w 3230877"/>
              <a:gd name="connsiteY65" fmla="*/ 95794 h 5146766"/>
              <a:gd name="connsiteX66" fmla="*/ 3178626 w 3230877"/>
              <a:gd name="connsiteY66" fmla="*/ 243840 h 5146766"/>
              <a:gd name="connsiteX67" fmla="*/ 3169917 w 3230877"/>
              <a:gd name="connsiteY67" fmla="*/ 374468 h 5146766"/>
              <a:gd name="connsiteX68" fmla="*/ 3117666 w 3230877"/>
              <a:gd name="connsiteY68" fmla="*/ 461554 h 5146766"/>
              <a:gd name="connsiteX69" fmla="*/ 3230877 w 3230877"/>
              <a:gd name="connsiteY69" fmla="*/ 522514 h 5146766"/>
              <a:gd name="connsiteX70" fmla="*/ 3161208 w 3230877"/>
              <a:gd name="connsiteY70" fmla="*/ 627017 h 5146766"/>
              <a:gd name="connsiteX71" fmla="*/ 3126374 w 3230877"/>
              <a:gd name="connsiteY71" fmla="*/ 566057 h 5146766"/>
              <a:gd name="connsiteX72" fmla="*/ 2908660 w 3230877"/>
              <a:gd name="connsiteY72" fmla="*/ 914400 h 5146766"/>
              <a:gd name="connsiteX73" fmla="*/ 2699654 w 3230877"/>
              <a:gd name="connsiteY73" fmla="*/ 1088571 h 5146766"/>
              <a:gd name="connsiteX74" fmla="*/ 2508066 w 3230877"/>
              <a:gd name="connsiteY74" fmla="*/ 1271451 h 5146766"/>
              <a:gd name="connsiteX75" fmla="*/ 2420980 w 3230877"/>
              <a:gd name="connsiteY75" fmla="*/ 1358537 h 5146766"/>
              <a:gd name="connsiteX76" fmla="*/ 2464523 w 3230877"/>
              <a:gd name="connsiteY76" fmla="*/ 1489166 h 5146766"/>
              <a:gd name="connsiteX77" fmla="*/ 2377437 w 3230877"/>
              <a:gd name="connsiteY77" fmla="*/ 1584960 h 5146766"/>
              <a:gd name="connsiteX78" fmla="*/ 2398732 w 3230877"/>
              <a:gd name="connsiteY78" fmla="*/ 1821724 h 5146766"/>
              <a:gd name="connsiteX79" fmla="*/ 2375803 w 3230877"/>
              <a:gd name="connsiteY79" fmla="*/ 2045698 h 5146766"/>
              <a:gd name="connsiteX80" fmla="*/ 2362333 w 3230877"/>
              <a:gd name="connsiteY80" fmla="*/ 2393292 h 5146766"/>
              <a:gd name="connsiteX81" fmla="*/ 2396419 w 3230877"/>
              <a:gd name="connsiteY81" fmla="*/ 2744833 h 5146766"/>
              <a:gd name="connsiteX82" fmla="*/ 2287222 w 3230877"/>
              <a:gd name="connsiteY82" fmla="*/ 2764495 h 5146766"/>
              <a:gd name="connsiteX83" fmla="*/ 2333894 w 3230877"/>
              <a:gd name="connsiteY83" fmla="*/ 3013166 h 5146766"/>
              <a:gd name="connsiteX84" fmla="*/ 2272934 w 3230877"/>
              <a:gd name="connsiteY84" fmla="*/ 3274423 h 5146766"/>
              <a:gd name="connsiteX85" fmla="*/ 2168431 w 3230877"/>
              <a:gd name="connsiteY85" fmla="*/ 3692434 h 5146766"/>
              <a:gd name="connsiteX86" fmla="*/ 2123256 w 3230877"/>
              <a:gd name="connsiteY86" fmla="*/ 3899398 h 5146766"/>
              <a:gd name="connsiteX87" fmla="*/ 2046511 w 3230877"/>
              <a:gd name="connsiteY87" fmla="*/ 4066903 h 5146766"/>
              <a:gd name="connsiteX88" fmla="*/ 1962623 w 3230877"/>
              <a:gd name="connsiteY88" fmla="*/ 4361293 h 5146766"/>
              <a:gd name="connsiteX89" fmla="*/ 1969767 w 3230877"/>
              <a:gd name="connsiteY89" fmla="*/ 4401775 h 5146766"/>
              <a:gd name="connsiteX90" fmla="*/ 1942008 w 3230877"/>
              <a:gd name="connsiteY90" fmla="*/ 4471578 h 5146766"/>
              <a:gd name="connsiteX91" fmla="*/ 1956295 w 3230877"/>
              <a:gd name="connsiteY91" fmla="*/ 4547439 h 5146766"/>
              <a:gd name="connsiteX92" fmla="*/ 1881048 w 3230877"/>
              <a:gd name="connsiteY92" fmla="*/ 4920343 h 5146766"/>
              <a:gd name="connsiteX93" fmla="*/ 1846214 w 3230877"/>
              <a:gd name="connsiteY93" fmla="*/ 5146766 h 5146766"/>
              <a:gd name="connsiteX94" fmla="*/ 1453512 w 3230877"/>
              <a:gd name="connsiteY94" fmla="*/ 5100841 h 5146766"/>
              <a:gd name="connsiteX95" fmla="*/ 1527943 w 3230877"/>
              <a:gd name="connsiteY95" fmla="*/ 4656092 h 5146766"/>
              <a:gd name="connsiteX96" fmla="*/ 1584073 w 3230877"/>
              <a:gd name="connsiteY96" fmla="*/ 4575401 h 5146766"/>
              <a:gd name="connsiteX97" fmla="*/ 1636392 w 3230877"/>
              <a:gd name="connsiteY97" fmla="*/ 4406537 h 5146766"/>
              <a:gd name="connsiteX98" fmla="*/ 1624486 w 3230877"/>
              <a:gd name="connsiteY98" fmla="*/ 4354150 h 5146766"/>
              <a:gd name="connsiteX99" fmla="*/ 1655442 w 3230877"/>
              <a:gd name="connsiteY99" fmla="*/ 4294618 h 5146766"/>
              <a:gd name="connsiteX100" fmla="*/ 1658639 w 3230877"/>
              <a:gd name="connsiteY100" fmla="*/ 4194129 h 5146766"/>
              <a:gd name="connsiteX101" fmla="*/ 1724362 w 3230877"/>
              <a:gd name="connsiteY101" fmla="*/ 3926000 h 5146766"/>
              <a:gd name="connsiteX102" fmla="*/ 1766272 w 3230877"/>
              <a:gd name="connsiteY102" fmla="*/ 3718560 h 5146766"/>
              <a:gd name="connsiteX103" fmla="*/ 1774981 w 3230877"/>
              <a:gd name="connsiteY103" fmla="*/ 3500097 h 5146766"/>
              <a:gd name="connsiteX104" fmla="*/ 1614280 w 3230877"/>
              <a:gd name="connsiteY104" fmla="*/ 3755775 h 5146766"/>
              <a:gd name="connsiteX105" fmla="*/ 1463037 w 3230877"/>
              <a:gd name="connsiteY105" fmla="*/ 4032068 h 5146766"/>
              <a:gd name="connsiteX106" fmla="*/ 1341117 w 3230877"/>
              <a:gd name="connsiteY106" fmla="*/ 4171406 h 5146766"/>
              <a:gd name="connsiteX107" fmla="*/ 1233417 w 3230877"/>
              <a:gd name="connsiteY107" fmla="*/ 4342380 h 5146766"/>
              <a:gd name="connsiteX108" fmla="*/ 1108435 w 3230877"/>
              <a:gd name="connsiteY108" fmla="*/ 4528457 h 5146766"/>
              <a:gd name="connsiteX109" fmla="*/ 946101 w 3230877"/>
              <a:gd name="connsiteY109" fmla="*/ 4796042 h 5146766"/>
              <a:gd name="connsiteX110" fmla="*/ 780571 w 3230877"/>
              <a:gd name="connsiteY110" fmla="*/ 5020083 h 5146766"/>
              <a:gd name="connsiteX111" fmla="*/ 339631 w 3230877"/>
              <a:gd name="connsiteY111"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9594 w 3230877"/>
              <a:gd name="connsiteY38" fmla="*/ 1942828 h 5146766"/>
              <a:gd name="connsiteX39" fmla="*/ 292142 w 3230877"/>
              <a:gd name="connsiteY39" fmla="*/ 1908062 h 5146766"/>
              <a:gd name="connsiteX40" fmla="*/ 202880 w 3230877"/>
              <a:gd name="connsiteY40" fmla="*/ 1763350 h 5146766"/>
              <a:gd name="connsiteX41" fmla="*/ 232067 w 3230877"/>
              <a:gd name="connsiteY41" fmla="*/ 1730693 h 5146766"/>
              <a:gd name="connsiteX42" fmla="*/ 470260 w 3230877"/>
              <a:gd name="connsiteY42" fmla="*/ 1881051 h 5146766"/>
              <a:gd name="connsiteX43" fmla="*/ 792477 w 3230877"/>
              <a:gd name="connsiteY43" fmla="*/ 1793966 h 5146766"/>
              <a:gd name="connsiteX44" fmla="*/ 1079860 w 3230877"/>
              <a:gd name="connsiteY44" fmla="*/ 1724297 h 5146766"/>
              <a:gd name="connsiteX45" fmla="*/ 1367243 w 3230877"/>
              <a:gd name="connsiteY45" fmla="*/ 1602377 h 5146766"/>
              <a:gd name="connsiteX46" fmla="*/ 1341117 w 3230877"/>
              <a:gd name="connsiteY46" fmla="*/ 1341120 h 5146766"/>
              <a:gd name="connsiteX47" fmla="*/ 1419494 w 3230877"/>
              <a:gd name="connsiteY47" fmla="*/ 1079863 h 5146766"/>
              <a:gd name="connsiteX48" fmla="*/ 1567540 w 3230877"/>
              <a:gd name="connsiteY48" fmla="*/ 870857 h 5146766"/>
              <a:gd name="connsiteX49" fmla="*/ 1733003 w 3230877"/>
              <a:gd name="connsiteY49" fmla="*/ 818606 h 5146766"/>
              <a:gd name="connsiteX50" fmla="*/ 1785254 w 3230877"/>
              <a:gd name="connsiteY50" fmla="*/ 757646 h 5146766"/>
              <a:gd name="connsiteX51" fmla="*/ 1828797 w 3230877"/>
              <a:gd name="connsiteY51" fmla="*/ 870857 h 5146766"/>
              <a:gd name="connsiteX52" fmla="*/ 1950717 w 3230877"/>
              <a:gd name="connsiteY52" fmla="*/ 923108 h 5146766"/>
              <a:gd name="connsiteX53" fmla="*/ 1994260 w 3230877"/>
              <a:gd name="connsiteY53" fmla="*/ 1036320 h 5146766"/>
              <a:gd name="connsiteX54" fmla="*/ 2055220 w 3230877"/>
              <a:gd name="connsiteY54" fmla="*/ 1166948 h 5146766"/>
              <a:gd name="connsiteX55" fmla="*/ 2046511 w 3230877"/>
              <a:gd name="connsiteY55" fmla="*/ 1254034 h 5146766"/>
              <a:gd name="connsiteX56" fmla="*/ 2264226 w 3230877"/>
              <a:gd name="connsiteY56" fmla="*/ 1105988 h 5146766"/>
              <a:gd name="connsiteX57" fmla="*/ 2542900 w 3230877"/>
              <a:gd name="connsiteY57" fmla="*/ 931817 h 5146766"/>
              <a:gd name="connsiteX58" fmla="*/ 2638694 w 3230877"/>
              <a:gd name="connsiteY58" fmla="*/ 748937 h 5146766"/>
              <a:gd name="connsiteX59" fmla="*/ 2786740 w 3230877"/>
              <a:gd name="connsiteY59" fmla="*/ 566057 h 5146766"/>
              <a:gd name="connsiteX60" fmla="*/ 2917368 w 3230877"/>
              <a:gd name="connsiteY60" fmla="*/ 409303 h 5146766"/>
              <a:gd name="connsiteX61" fmla="*/ 2943494 w 3230877"/>
              <a:gd name="connsiteY61" fmla="*/ 278674 h 5146766"/>
              <a:gd name="connsiteX62" fmla="*/ 2987037 w 3230877"/>
              <a:gd name="connsiteY62" fmla="*/ 87086 h 5146766"/>
              <a:gd name="connsiteX63" fmla="*/ 2952203 w 3230877"/>
              <a:gd name="connsiteY63" fmla="*/ 0 h 5146766"/>
              <a:gd name="connsiteX64" fmla="*/ 3065414 w 3230877"/>
              <a:gd name="connsiteY64" fmla="*/ 69668 h 5146766"/>
              <a:gd name="connsiteX65" fmla="*/ 3126374 w 3230877"/>
              <a:gd name="connsiteY65" fmla="*/ 95794 h 5146766"/>
              <a:gd name="connsiteX66" fmla="*/ 3178626 w 3230877"/>
              <a:gd name="connsiteY66" fmla="*/ 243840 h 5146766"/>
              <a:gd name="connsiteX67" fmla="*/ 3169917 w 3230877"/>
              <a:gd name="connsiteY67" fmla="*/ 374468 h 5146766"/>
              <a:gd name="connsiteX68" fmla="*/ 3117666 w 3230877"/>
              <a:gd name="connsiteY68" fmla="*/ 461554 h 5146766"/>
              <a:gd name="connsiteX69" fmla="*/ 3230877 w 3230877"/>
              <a:gd name="connsiteY69" fmla="*/ 522514 h 5146766"/>
              <a:gd name="connsiteX70" fmla="*/ 3161208 w 3230877"/>
              <a:gd name="connsiteY70" fmla="*/ 627017 h 5146766"/>
              <a:gd name="connsiteX71" fmla="*/ 3126374 w 3230877"/>
              <a:gd name="connsiteY71" fmla="*/ 566057 h 5146766"/>
              <a:gd name="connsiteX72" fmla="*/ 2908660 w 3230877"/>
              <a:gd name="connsiteY72" fmla="*/ 914400 h 5146766"/>
              <a:gd name="connsiteX73" fmla="*/ 2699654 w 3230877"/>
              <a:gd name="connsiteY73" fmla="*/ 1088571 h 5146766"/>
              <a:gd name="connsiteX74" fmla="*/ 2508066 w 3230877"/>
              <a:gd name="connsiteY74" fmla="*/ 1271451 h 5146766"/>
              <a:gd name="connsiteX75" fmla="*/ 2420980 w 3230877"/>
              <a:gd name="connsiteY75" fmla="*/ 1358537 h 5146766"/>
              <a:gd name="connsiteX76" fmla="*/ 2464523 w 3230877"/>
              <a:gd name="connsiteY76" fmla="*/ 1489166 h 5146766"/>
              <a:gd name="connsiteX77" fmla="*/ 2377437 w 3230877"/>
              <a:gd name="connsiteY77" fmla="*/ 1584960 h 5146766"/>
              <a:gd name="connsiteX78" fmla="*/ 2398732 w 3230877"/>
              <a:gd name="connsiteY78" fmla="*/ 1821724 h 5146766"/>
              <a:gd name="connsiteX79" fmla="*/ 2375803 w 3230877"/>
              <a:gd name="connsiteY79" fmla="*/ 2045698 h 5146766"/>
              <a:gd name="connsiteX80" fmla="*/ 2362333 w 3230877"/>
              <a:gd name="connsiteY80" fmla="*/ 2393292 h 5146766"/>
              <a:gd name="connsiteX81" fmla="*/ 2396419 w 3230877"/>
              <a:gd name="connsiteY81" fmla="*/ 2744833 h 5146766"/>
              <a:gd name="connsiteX82" fmla="*/ 2287222 w 3230877"/>
              <a:gd name="connsiteY82" fmla="*/ 2764495 h 5146766"/>
              <a:gd name="connsiteX83" fmla="*/ 2333894 w 3230877"/>
              <a:gd name="connsiteY83" fmla="*/ 3013166 h 5146766"/>
              <a:gd name="connsiteX84" fmla="*/ 2272934 w 3230877"/>
              <a:gd name="connsiteY84" fmla="*/ 3274423 h 5146766"/>
              <a:gd name="connsiteX85" fmla="*/ 2168431 w 3230877"/>
              <a:gd name="connsiteY85" fmla="*/ 3692434 h 5146766"/>
              <a:gd name="connsiteX86" fmla="*/ 2123256 w 3230877"/>
              <a:gd name="connsiteY86" fmla="*/ 3899398 h 5146766"/>
              <a:gd name="connsiteX87" fmla="*/ 2046511 w 3230877"/>
              <a:gd name="connsiteY87" fmla="*/ 4066903 h 5146766"/>
              <a:gd name="connsiteX88" fmla="*/ 1962623 w 3230877"/>
              <a:gd name="connsiteY88" fmla="*/ 4361293 h 5146766"/>
              <a:gd name="connsiteX89" fmla="*/ 1969767 w 3230877"/>
              <a:gd name="connsiteY89" fmla="*/ 4401775 h 5146766"/>
              <a:gd name="connsiteX90" fmla="*/ 1942008 w 3230877"/>
              <a:gd name="connsiteY90" fmla="*/ 4471578 h 5146766"/>
              <a:gd name="connsiteX91" fmla="*/ 1956295 w 3230877"/>
              <a:gd name="connsiteY91" fmla="*/ 4547439 h 5146766"/>
              <a:gd name="connsiteX92" fmla="*/ 1881048 w 3230877"/>
              <a:gd name="connsiteY92" fmla="*/ 4920343 h 5146766"/>
              <a:gd name="connsiteX93" fmla="*/ 1846214 w 3230877"/>
              <a:gd name="connsiteY93" fmla="*/ 5146766 h 5146766"/>
              <a:gd name="connsiteX94" fmla="*/ 1453512 w 3230877"/>
              <a:gd name="connsiteY94" fmla="*/ 5100841 h 5146766"/>
              <a:gd name="connsiteX95" fmla="*/ 1527943 w 3230877"/>
              <a:gd name="connsiteY95" fmla="*/ 4656092 h 5146766"/>
              <a:gd name="connsiteX96" fmla="*/ 1584073 w 3230877"/>
              <a:gd name="connsiteY96" fmla="*/ 4575401 h 5146766"/>
              <a:gd name="connsiteX97" fmla="*/ 1636392 w 3230877"/>
              <a:gd name="connsiteY97" fmla="*/ 4406537 h 5146766"/>
              <a:gd name="connsiteX98" fmla="*/ 1624486 w 3230877"/>
              <a:gd name="connsiteY98" fmla="*/ 4354150 h 5146766"/>
              <a:gd name="connsiteX99" fmla="*/ 1655442 w 3230877"/>
              <a:gd name="connsiteY99" fmla="*/ 4294618 h 5146766"/>
              <a:gd name="connsiteX100" fmla="*/ 1658639 w 3230877"/>
              <a:gd name="connsiteY100" fmla="*/ 4194129 h 5146766"/>
              <a:gd name="connsiteX101" fmla="*/ 1724362 w 3230877"/>
              <a:gd name="connsiteY101" fmla="*/ 3926000 h 5146766"/>
              <a:gd name="connsiteX102" fmla="*/ 1766272 w 3230877"/>
              <a:gd name="connsiteY102" fmla="*/ 3718560 h 5146766"/>
              <a:gd name="connsiteX103" fmla="*/ 1774981 w 3230877"/>
              <a:gd name="connsiteY103" fmla="*/ 3500097 h 5146766"/>
              <a:gd name="connsiteX104" fmla="*/ 1614280 w 3230877"/>
              <a:gd name="connsiteY104" fmla="*/ 3755775 h 5146766"/>
              <a:gd name="connsiteX105" fmla="*/ 1463037 w 3230877"/>
              <a:gd name="connsiteY105" fmla="*/ 4032068 h 5146766"/>
              <a:gd name="connsiteX106" fmla="*/ 1341117 w 3230877"/>
              <a:gd name="connsiteY106" fmla="*/ 4171406 h 5146766"/>
              <a:gd name="connsiteX107" fmla="*/ 1233417 w 3230877"/>
              <a:gd name="connsiteY107" fmla="*/ 4342380 h 5146766"/>
              <a:gd name="connsiteX108" fmla="*/ 1108435 w 3230877"/>
              <a:gd name="connsiteY108" fmla="*/ 4528457 h 5146766"/>
              <a:gd name="connsiteX109" fmla="*/ 946101 w 3230877"/>
              <a:gd name="connsiteY109" fmla="*/ 4796042 h 5146766"/>
              <a:gd name="connsiteX110" fmla="*/ 780571 w 3230877"/>
              <a:gd name="connsiteY110" fmla="*/ 5020083 h 5146766"/>
              <a:gd name="connsiteX111" fmla="*/ 339631 w 3230877"/>
              <a:gd name="connsiteY111"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274317 w 3230877"/>
              <a:gd name="connsiteY30" fmla="*/ 2120537 h 5146766"/>
              <a:gd name="connsiteX31" fmla="*/ 70482 w 3230877"/>
              <a:gd name="connsiteY31" fmla="*/ 2190682 h 5146766"/>
              <a:gd name="connsiteX32" fmla="*/ 74292 w 3230877"/>
              <a:gd name="connsiteY32" fmla="*/ 2151493 h 5146766"/>
              <a:gd name="connsiteX33" fmla="*/ 233836 w 3230877"/>
              <a:gd name="connsiteY33" fmla="*/ 2058625 h 5146766"/>
              <a:gd name="connsiteX34" fmla="*/ 34900 w 3230877"/>
              <a:gd name="connsiteY34" fmla="*/ 2092574 h 5146766"/>
              <a:gd name="connsiteX35" fmla="*/ 17142 w 3230877"/>
              <a:gd name="connsiteY35" fmla="*/ 2051481 h 5146766"/>
              <a:gd name="connsiteX36" fmla="*/ 221930 w 3230877"/>
              <a:gd name="connsiteY36" fmla="*/ 1989568 h 5146766"/>
              <a:gd name="connsiteX37" fmla="*/ 17142 w 3230877"/>
              <a:gd name="connsiteY37" fmla="*/ 1987187 h 5146766"/>
              <a:gd name="connsiteX38" fmla="*/ 39594 w 3230877"/>
              <a:gd name="connsiteY38" fmla="*/ 1942828 h 5146766"/>
              <a:gd name="connsiteX39" fmla="*/ 292142 w 3230877"/>
              <a:gd name="connsiteY39" fmla="*/ 1908062 h 5146766"/>
              <a:gd name="connsiteX40" fmla="*/ 202880 w 3230877"/>
              <a:gd name="connsiteY40" fmla="*/ 1763350 h 5146766"/>
              <a:gd name="connsiteX41" fmla="*/ 232067 w 3230877"/>
              <a:gd name="connsiteY41" fmla="*/ 1730693 h 5146766"/>
              <a:gd name="connsiteX42" fmla="*/ 470260 w 3230877"/>
              <a:gd name="connsiteY42" fmla="*/ 1881051 h 5146766"/>
              <a:gd name="connsiteX43" fmla="*/ 792477 w 3230877"/>
              <a:gd name="connsiteY43" fmla="*/ 1793966 h 5146766"/>
              <a:gd name="connsiteX44" fmla="*/ 1079860 w 3230877"/>
              <a:gd name="connsiteY44" fmla="*/ 1724297 h 5146766"/>
              <a:gd name="connsiteX45" fmla="*/ 1367243 w 3230877"/>
              <a:gd name="connsiteY45" fmla="*/ 1602377 h 5146766"/>
              <a:gd name="connsiteX46" fmla="*/ 1341117 w 3230877"/>
              <a:gd name="connsiteY46" fmla="*/ 1341120 h 5146766"/>
              <a:gd name="connsiteX47" fmla="*/ 1419494 w 3230877"/>
              <a:gd name="connsiteY47" fmla="*/ 1079863 h 5146766"/>
              <a:gd name="connsiteX48" fmla="*/ 1567540 w 3230877"/>
              <a:gd name="connsiteY48" fmla="*/ 870857 h 5146766"/>
              <a:gd name="connsiteX49" fmla="*/ 1733003 w 3230877"/>
              <a:gd name="connsiteY49" fmla="*/ 818606 h 5146766"/>
              <a:gd name="connsiteX50" fmla="*/ 1785254 w 3230877"/>
              <a:gd name="connsiteY50" fmla="*/ 757646 h 5146766"/>
              <a:gd name="connsiteX51" fmla="*/ 1828797 w 3230877"/>
              <a:gd name="connsiteY51" fmla="*/ 870857 h 5146766"/>
              <a:gd name="connsiteX52" fmla="*/ 1950717 w 3230877"/>
              <a:gd name="connsiteY52" fmla="*/ 923108 h 5146766"/>
              <a:gd name="connsiteX53" fmla="*/ 1994260 w 3230877"/>
              <a:gd name="connsiteY53" fmla="*/ 1036320 h 5146766"/>
              <a:gd name="connsiteX54" fmla="*/ 2055220 w 3230877"/>
              <a:gd name="connsiteY54" fmla="*/ 1166948 h 5146766"/>
              <a:gd name="connsiteX55" fmla="*/ 2046511 w 3230877"/>
              <a:gd name="connsiteY55" fmla="*/ 1254034 h 5146766"/>
              <a:gd name="connsiteX56" fmla="*/ 2264226 w 3230877"/>
              <a:gd name="connsiteY56" fmla="*/ 1105988 h 5146766"/>
              <a:gd name="connsiteX57" fmla="*/ 2542900 w 3230877"/>
              <a:gd name="connsiteY57" fmla="*/ 931817 h 5146766"/>
              <a:gd name="connsiteX58" fmla="*/ 2638694 w 3230877"/>
              <a:gd name="connsiteY58" fmla="*/ 748937 h 5146766"/>
              <a:gd name="connsiteX59" fmla="*/ 2786740 w 3230877"/>
              <a:gd name="connsiteY59" fmla="*/ 566057 h 5146766"/>
              <a:gd name="connsiteX60" fmla="*/ 2917368 w 3230877"/>
              <a:gd name="connsiteY60" fmla="*/ 409303 h 5146766"/>
              <a:gd name="connsiteX61" fmla="*/ 2943494 w 3230877"/>
              <a:gd name="connsiteY61" fmla="*/ 278674 h 5146766"/>
              <a:gd name="connsiteX62" fmla="*/ 2987037 w 3230877"/>
              <a:gd name="connsiteY62" fmla="*/ 87086 h 5146766"/>
              <a:gd name="connsiteX63" fmla="*/ 2952203 w 3230877"/>
              <a:gd name="connsiteY63" fmla="*/ 0 h 5146766"/>
              <a:gd name="connsiteX64" fmla="*/ 3065414 w 3230877"/>
              <a:gd name="connsiteY64" fmla="*/ 69668 h 5146766"/>
              <a:gd name="connsiteX65" fmla="*/ 3126374 w 3230877"/>
              <a:gd name="connsiteY65" fmla="*/ 95794 h 5146766"/>
              <a:gd name="connsiteX66" fmla="*/ 3178626 w 3230877"/>
              <a:gd name="connsiteY66" fmla="*/ 243840 h 5146766"/>
              <a:gd name="connsiteX67" fmla="*/ 3169917 w 3230877"/>
              <a:gd name="connsiteY67" fmla="*/ 374468 h 5146766"/>
              <a:gd name="connsiteX68" fmla="*/ 3117666 w 3230877"/>
              <a:gd name="connsiteY68" fmla="*/ 461554 h 5146766"/>
              <a:gd name="connsiteX69" fmla="*/ 3230877 w 3230877"/>
              <a:gd name="connsiteY69" fmla="*/ 522514 h 5146766"/>
              <a:gd name="connsiteX70" fmla="*/ 3161208 w 3230877"/>
              <a:gd name="connsiteY70" fmla="*/ 627017 h 5146766"/>
              <a:gd name="connsiteX71" fmla="*/ 3126374 w 3230877"/>
              <a:gd name="connsiteY71" fmla="*/ 566057 h 5146766"/>
              <a:gd name="connsiteX72" fmla="*/ 2908660 w 3230877"/>
              <a:gd name="connsiteY72" fmla="*/ 914400 h 5146766"/>
              <a:gd name="connsiteX73" fmla="*/ 2699654 w 3230877"/>
              <a:gd name="connsiteY73" fmla="*/ 1088571 h 5146766"/>
              <a:gd name="connsiteX74" fmla="*/ 2508066 w 3230877"/>
              <a:gd name="connsiteY74" fmla="*/ 1271451 h 5146766"/>
              <a:gd name="connsiteX75" fmla="*/ 2420980 w 3230877"/>
              <a:gd name="connsiteY75" fmla="*/ 1358537 h 5146766"/>
              <a:gd name="connsiteX76" fmla="*/ 2464523 w 3230877"/>
              <a:gd name="connsiteY76" fmla="*/ 1489166 h 5146766"/>
              <a:gd name="connsiteX77" fmla="*/ 2377437 w 3230877"/>
              <a:gd name="connsiteY77" fmla="*/ 1584960 h 5146766"/>
              <a:gd name="connsiteX78" fmla="*/ 2398732 w 3230877"/>
              <a:gd name="connsiteY78" fmla="*/ 1821724 h 5146766"/>
              <a:gd name="connsiteX79" fmla="*/ 2375803 w 3230877"/>
              <a:gd name="connsiteY79" fmla="*/ 2045698 h 5146766"/>
              <a:gd name="connsiteX80" fmla="*/ 2362333 w 3230877"/>
              <a:gd name="connsiteY80" fmla="*/ 2393292 h 5146766"/>
              <a:gd name="connsiteX81" fmla="*/ 2396419 w 3230877"/>
              <a:gd name="connsiteY81" fmla="*/ 2744833 h 5146766"/>
              <a:gd name="connsiteX82" fmla="*/ 2287222 w 3230877"/>
              <a:gd name="connsiteY82" fmla="*/ 2764495 h 5146766"/>
              <a:gd name="connsiteX83" fmla="*/ 2333894 w 3230877"/>
              <a:gd name="connsiteY83" fmla="*/ 3013166 h 5146766"/>
              <a:gd name="connsiteX84" fmla="*/ 2272934 w 3230877"/>
              <a:gd name="connsiteY84" fmla="*/ 3274423 h 5146766"/>
              <a:gd name="connsiteX85" fmla="*/ 2168431 w 3230877"/>
              <a:gd name="connsiteY85" fmla="*/ 3692434 h 5146766"/>
              <a:gd name="connsiteX86" fmla="*/ 2123256 w 3230877"/>
              <a:gd name="connsiteY86" fmla="*/ 3899398 h 5146766"/>
              <a:gd name="connsiteX87" fmla="*/ 2046511 w 3230877"/>
              <a:gd name="connsiteY87" fmla="*/ 4066903 h 5146766"/>
              <a:gd name="connsiteX88" fmla="*/ 1962623 w 3230877"/>
              <a:gd name="connsiteY88" fmla="*/ 4361293 h 5146766"/>
              <a:gd name="connsiteX89" fmla="*/ 1969767 w 3230877"/>
              <a:gd name="connsiteY89" fmla="*/ 4401775 h 5146766"/>
              <a:gd name="connsiteX90" fmla="*/ 1942008 w 3230877"/>
              <a:gd name="connsiteY90" fmla="*/ 4471578 h 5146766"/>
              <a:gd name="connsiteX91" fmla="*/ 1956295 w 3230877"/>
              <a:gd name="connsiteY91" fmla="*/ 4547439 h 5146766"/>
              <a:gd name="connsiteX92" fmla="*/ 1881048 w 3230877"/>
              <a:gd name="connsiteY92" fmla="*/ 4920343 h 5146766"/>
              <a:gd name="connsiteX93" fmla="*/ 1846214 w 3230877"/>
              <a:gd name="connsiteY93" fmla="*/ 5146766 h 5146766"/>
              <a:gd name="connsiteX94" fmla="*/ 1453512 w 3230877"/>
              <a:gd name="connsiteY94" fmla="*/ 5100841 h 5146766"/>
              <a:gd name="connsiteX95" fmla="*/ 1527943 w 3230877"/>
              <a:gd name="connsiteY95" fmla="*/ 4656092 h 5146766"/>
              <a:gd name="connsiteX96" fmla="*/ 1584073 w 3230877"/>
              <a:gd name="connsiteY96" fmla="*/ 4575401 h 5146766"/>
              <a:gd name="connsiteX97" fmla="*/ 1636392 w 3230877"/>
              <a:gd name="connsiteY97" fmla="*/ 4406537 h 5146766"/>
              <a:gd name="connsiteX98" fmla="*/ 1624486 w 3230877"/>
              <a:gd name="connsiteY98" fmla="*/ 4354150 h 5146766"/>
              <a:gd name="connsiteX99" fmla="*/ 1655442 w 3230877"/>
              <a:gd name="connsiteY99" fmla="*/ 4294618 h 5146766"/>
              <a:gd name="connsiteX100" fmla="*/ 1658639 w 3230877"/>
              <a:gd name="connsiteY100" fmla="*/ 4194129 h 5146766"/>
              <a:gd name="connsiteX101" fmla="*/ 1724362 w 3230877"/>
              <a:gd name="connsiteY101" fmla="*/ 3926000 h 5146766"/>
              <a:gd name="connsiteX102" fmla="*/ 1766272 w 3230877"/>
              <a:gd name="connsiteY102" fmla="*/ 3718560 h 5146766"/>
              <a:gd name="connsiteX103" fmla="*/ 1774981 w 3230877"/>
              <a:gd name="connsiteY103" fmla="*/ 3500097 h 5146766"/>
              <a:gd name="connsiteX104" fmla="*/ 1614280 w 3230877"/>
              <a:gd name="connsiteY104" fmla="*/ 3755775 h 5146766"/>
              <a:gd name="connsiteX105" fmla="*/ 1463037 w 3230877"/>
              <a:gd name="connsiteY105" fmla="*/ 4032068 h 5146766"/>
              <a:gd name="connsiteX106" fmla="*/ 1341117 w 3230877"/>
              <a:gd name="connsiteY106" fmla="*/ 4171406 h 5146766"/>
              <a:gd name="connsiteX107" fmla="*/ 1233417 w 3230877"/>
              <a:gd name="connsiteY107" fmla="*/ 4342380 h 5146766"/>
              <a:gd name="connsiteX108" fmla="*/ 1108435 w 3230877"/>
              <a:gd name="connsiteY108" fmla="*/ 4528457 h 5146766"/>
              <a:gd name="connsiteX109" fmla="*/ 946101 w 3230877"/>
              <a:gd name="connsiteY109" fmla="*/ 4796042 h 5146766"/>
              <a:gd name="connsiteX110" fmla="*/ 780571 w 3230877"/>
              <a:gd name="connsiteY110" fmla="*/ 5020083 h 5146766"/>
              <a:gd name="connsiteX111" fmla="*/ 339631 w 3230877"/>
              <a:gd name="connsiteY111"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79748 w 3230877"/>
              <a:gd name="connsiteY29" fmla="*/ 2261847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9594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792477 w 3230877"/>
              <a:gd name="connsiteY44" fmla="*/ 1793966 h 5146766"/>
              <a:gd name="connsiteX45" fmla="*/ 1079860 w 3230877"/>
              <a:gd name="connsiteY45" fmla="*/ 1724297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9594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792477 w 3230877"/>
              <a:gd name="connsiteY44" fmla="*/ 1793966 h 5146766"/>
              <a:gd name="connsiteX45" fmla="*/ 1079860 w 3230877"/>
              <a:gd name="connsiteY45" fmla="*/ 1724297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25306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792477 w 3230877"/>
              <a:gd name="connsiteY44" fmla="*/ 1793966 h 5146766"/>
              <a:gd name="connsiteX45" fmla="*/ 1079860 w 3230877"/>
              <a:gd name="connsiteY45" fmla="*/ 1724297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792477 w 3230877"/>
              <a:gd name="connsiteY44" fmla="*/ 1793966 h 5146766"/>
              <a:gd name="connsiteX45" fmla="*/ 1079860 w 3230877"/>
              <a:gd name="connsiteY45" fmla="*/ 1724297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79860 w 3230877"/>
              <a:gd name="connsiteY45" fmla="*/ 1724297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79860 w 3230877"/>
              <a:gd name="connsiteY45" fmla="*/ 1724297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79860 w 3230877"/>
              <a:gd name="connsiteY45" fmla="*/ 1724297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67243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1120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19494 w 3230877"/>
              <a:gd name="connsiteY48" fmla="*/ 1079863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19494 w 3230877"/>
              <a:gd name="connsiteY48" fmla="*/ 1084625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33003 w 3230877"/>
              <a:gd name="connsiteY50" fmla="*/ 818606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85254 w 3230877"/>
              <a:gd name="connsiteY51" fmla="*/ 757646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94260 w 3230877"/>
              <a:gd name="connsiteY54" fmla="*/ 1036320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55220 w 3230877"/>
              <a:gd name="connsiteY55" fmla="*/ 1166948 h 5146766"/>
              <a:gd name="connsiteX56" fmla="*/ 2046511 w 3230877"/>
              <a:gd name="connsiteY56" fmla="*/ 1254034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55220 w 3230877"/>
              <a:gd name="connsiteY55" fmla="*/ 1166948 h 5146766"/>
              <a:gd name="connsiteX56" fmla="*/ 2082230 w 3230877"/>
              <a:gd name="connsiteY56" fmla="*/ 1213552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64523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31186 w 3230877"/>
              <a:gd name="connsiteY77" fmla="*/ 1489166 h 5146766"/>
              <a:gd name="connsiteX78" fmla="*/ 2377437 w 3230877"/>
              <a:gd name="connsiteY78" fmla="*/ 1584960 h 5146766"/>
              <a:gd name="connsiteX79" fmla="*/ 2398732 w 3230877"/>
              <a:gd name="connsiteY79" fmla="*/ 1821724 h 5146766"/>
              <a:gd name="connsiteX80" fmla="*/ 2375803 w 3230877"/>
              <a:gd name="connsiteY80" fmla="*/ 2045698 h 5146766"/>
              <a:gd name="connsiteX81" fmla="*/ 2362333 w 3230877"/>
              <a:gd name="connsiteY81" fmla="*/ 2393292 h 5146766"/>
              <a:gd name="connsiteX82" fmla="*/ 2396419 w 3230877"/>
              <a:gd name="connsiteY82" fmla="*/ 2744833 h 5146766"/>
              <a:gd name="connsiteX83" fmla="*/ 2287222 w 3230877"/>
              <a:gd name="connsiteY83" fmla="*/ 2764495 h 5146766"/>
              <a:gd name="connsiteX84" fmla="*/ 2333894 w 3230877"/>
              <a:gd name="connsiteY84" fmla="*/ 3013166 h 5146766"/>
              <a:gd name="connsiteX85" fmla="*/ 2272934 w 3230877"/>
              <a:gd name="connsiteY85" fmla="*/ 3274423 h 5146766"/>
              <a:gd name="connsiteX86" fmla="*/ 2168431 w 3230877"/>
              <a:gd name="connsiteY86" fmla="*/ 3692434 h 5146766"/>
              <a:gd name="connsiteX87" fmla="*/ 2123256 w 3230877"/>
              <a:gd name="connsiteY87" fmla="*/ 3899398 h 5146766"/>
              <a:gd name="connsiteX88" fmla="*/ 2046511 w 3230877"/>
              <a:gd name="connsiteY88" fmla="*/ 4066903 h 5146766"/>
              <a:gd name="connsiteX89" fmla="*/ 1962623 w 3230877"/>
              <a:gd name="connsiteY89" fmla="*/ 4361293 h 5146766"/>
              <a:gd name="connsiteX90" fmla="*/ 1969767 w 3230877"/>
              <a:gd name="connsiteY90" fmla="*/ 4401775 h 5146766"/>
              <a:gd name="connsiteX91" fmla="*/ 1942008 w 3230877"/>
              <a:gd name="connsiteY91" fmla="*/ 4471578 h 5146766"/>
              <a:gd name="connsiteX92" fmla="*/ 1956295 w 3230877"/>
              <a:gd name="connsiteY92" fmla="*/ 4547439 h 5146766"/>
              <a:gd name="connsiteX93" fmla="*/ 1881048 w 3230877"/>
              <a:gd name="connsiteY93" fmla="*/ 4920343 h 5146766"/>
              <a:gd name="connsiteX94" fmla="*/ 1846214 w 3230877"/>
              <a:gd name="connsiteY94" fmla="*/ 5146766 h 5146766"/>
              <a:gd name="connsiteX95" fmla="*/ 1453512 w 3230877"/>
              <a:gd name="connsiteY95" fmla="*/ 5100841 h 5146766"/>
              <a:gd name="connsiteX96" fmla="*/ 1527943 w 3230877"/>
              <a:gd name="connsiteY96" fmla="*/ 4656092 h 5146766"/>
              <a:gd name="connsiteX97" fmla="*/ 1584073 w 3230877"/>
              <a:gd name="connsiteY97" fmla="*/ 4575401 h 5146766"/>
              <a:gd name="connsiteX98" fmla="*/ 1636392 w 3230877"/>
              <a:gd name="connsiteY98" fmla="*/ 4406537 h 5146766"/>
              <a:gd name="connsiteX99" fmla="*/ 1624486 w 3230877"/>
              <a:gd name="connsiteY99" fmla="*/ 4354150 h 5146766"/>
              <a:gd name="connsiteX100" fmla="*/ 1655442 w 3230877"/>
              <a:gd name="connsiteY100" fmla="*/ 4294618 h 5146766"/>
              <a:gd name="connsiteX101" fmla="*/ 1658639 w 3230877"/>
              <a:gd name="connsiteY101" fmla="*/ 4194129 h 5146766"/>
              <a:gd name="connsiteX102" fmla="*/ 1724362 w 3230877"/>
              <a:gd name="connsiteY102" fmla="*/ 3926000 h 5146766"/>
              <a:gd name="connsiteX103" fmla="*/ 1766272 w 3230877"/>
              <a:gd name="connsiteY103" fmla="*/ 3718560 h 5146766"/>
              <a:gd name="connsiteX104" fmla="*/ 1774981 w 3230877"/>
              <a:gd name="connsiteY104" fmla="*/ 3500097 h 5146766"/>
              <a:gd name="connsiteX105" fmla="*/ 1614280 w 3230877"/>
              <a:gd name="connsiteY105" fmla="*/ 3755775 h 5146766"/>
              <a:gd name="connsiteX106" fmla="*/ 1463037 w 3230877"/>
              <a:gd name="connsiteY106" fmla="*/ 4032068 h 5146766"/>
              <a:gd name="connsiteX107" fmla="*/ 1341117 w 3230877"/>
              <a:gd name="connsiteY107" fmla="*/ 4171406 h 5146766"/>
              <a:gd name="connsiteX108" fmla="*/ 1233417 w 3230877"/>
              <a:gd name="connsiteY108" fmla="*/ 4342380 h 5146766"/>
              <a:gd name="connsiteX109" fmla="*/ 1108435 w 3230877"/>
              <a:gd name="connsiteY109" fmla="*/ 4528457 h 5146766"/>
              <a:gd name="connsiteX110" fmla="*/ 946101 w 3230877"/>
              <a:gd name="connsiteY110" fmla="*/ 4796042 h 5146766"/>
              <a:gd name="connsiteX111" fmla="*/ 780571 w 3230877"/>
              <a:gd name="connsiteY111" fmla="*/ 5020083 h 5146766"/>
              <a:gd name="connsiteX112" fmla="*/ 339631 w 3230877"/>
              <a:gd name="connsiteY112"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31186 w 3230877"/>
              <a:gd name="connsiteY77" fmla="*/ 1489166 h 5146766"/>
              <a:gd name="connsiteX78" fmla="*/ 2367436 w 3230877"/>
              <a:gd name="connsiteY78" fmla="*/ 1534750 h 5146766"/>
              <a:gd name="connsiteX79" fmla="*/ 2377437 w 3230877"/>
              <a:gd name="connsiteY79" fmla="*/ 1584960 h 5146766"/>
              <a:gd name="connsiteX80" fmla="*/ 2398732 w 3230877"/>
              <a:gd name="connsiteY80" fmla="*/ 1821724 h 5146766"/>
              <a:gd name="connsiteX81" fmla="*/ 2375803 w 3230877"/>
              <a:gd name="connsiteY81" fmla="*/ 2045698 h 5146766"/>
              <a:gd name="connsiteX82" fmla="*/ 2362333 w 3230877"/>
              <a:gd name="connsiteY82" fmla="*/ 2393292 h 5146766"/>
              <a:gd name="connsiteX83" fmla="*/ 2396419 w 3230877"/>
              <a:gd name="connsiteY83" fmla="*/ 2744833 h 5146766"/>
              <a:gd name="connsiteX84" fmla="*/ 2287222 w 3230877"/>
              <a:gd name="connsiteY84" fmla="*/ 2764495 h 5146766"/>
              <a:gd name="connsiteX85" fmla="*/ 2333894 w 3230877"/>
              <a:gd name="connsiteY85" fmla="*/ 3013166 h 5146766"/>
              <a:gd name="connsiteX86" fmla="*/ 2272934 w 3230877"/>
              <a:gd name="connsiteY86" fmla="*/ 3274423 h 5146766"/>
              <a:gd name="connsiteX87" fmla="*/ 2168431 w 3230877"/>
              <a:gd name="connsiteY87" fmla="*/ 3692434 h 5146766"/>
              <a:gd name="connsiteX88" fmla="*/ 2123256 w 3230877"/>
              <a:gd name="connsiteY88" fmla="*/ 3899398 h 5146766"/>
              <a:gd name="connsiteX89" fmla="*/ 2046511 w 3230877"/>
              <a:gd name="connsiteY89" fmla="*/ 4066903 h 5146766"/>
              <a:gd name="connsiteX90" fmla="*/ 1962623 w 3230877"/>
              <a:gd name="connsiteY90" fmla="*/ 4361293 h 5146766"/>
              <a:gd name="connsiteX91" fmla="*/ 1969767 w 3230877"/>
              <a:gd name="connsiteY91" fmla="*/ 4401775 h 5146766"/>
              <a:gd name="connsiteX92" fmla="*/ 1942008 w 3230877"/>
              <a:gd name="connsiteY92" fmla="*/ 4471578 h 5146766"/>
              <a:gd name="connsiteX93" fmla="*/ 1956295 w 3230877"/>
              <a:gd name="connsiteY93" fmla="*/ 4547439 h 5146766"/>
              <a:gd name="connsiteX94" fmla="*/ 1881048 w 3230877"/>
              <a:gd name="connsiteY94" fmla="*/ 4920343 h 5146766"/>
              <a:gd name="connsiteX95" fmla="*/ 1846214 w 3230877"/>
              <a:gd name="connsiteY95" fmla="*/ 5146766 h 5146766"/>
              <a:gd name="connsiteX96" fmla="*/ 1453512 w 3230877"/>
              <a:gd name="connsiteY96" fmla="*/ 5100841 h 5146766"/>
              <a:gd name="connsiteX97" fmla="*/ 1527943 w 3230877"/>
              <a:gd name="connsiteY97" fmla="*/ 4656092 h 5146766"/>
              <a:gd name="connsiteX98" fmla="*/ 1584073 w 3230877"/>
              <a:gd name="connsiteY98" fmla="*/ 4575401 h 5146766"/>
              <a:gd name="connsiteX99" fmla="*/ 1636392 w 3230877"/>
              <a:gd name="connsiteY99" fmla="*/ 4406537 h 5146766"/>
              <a:gd name="connsiteX100" fmla="*/ 1624486 w 3230877"/>
              <a:gd name="connsiteY100" fmla="*/ 4354150 h 5146766"/>
              <a:gd name="connsiteX101" fmla="*/ 1655442 w 3230877"/>
              <a:gd name="connsiteY101" fmla="*/ 4294618 h 5146766"/>
              <a:gd name="connsiteX102" fmla="*/ 1658639 w 3230877"/>
              <a:gd name="connsiteY102" fmla="*/ 4194129 h 5146766"/>
              <a:gd name="connsiteX103" fmla="*/ 1724362 w 3230877"/>
              <a:gd name="connsiteY103" fmla="*/ 3926000 h 5146766"/>
              <a:gd name="connsiteX104" fmla="*/ 1766272 w 3230877"/>
              <a:gd name="connsiteY104" fmla="*/ 3718560 h 5146766"/>
              <a:gd name="connsiteX105" fmla="*/ 1774981 w 3230877"/>
              <a:gd name="connsiteY105" fmla="*/ 3500097 h 5146766"/>
              <a:gd name="connsiteX106" fmla="*/ 1614280 w 3230877"/>
              <a:gd name="connsiteY106" fmla="*/ 3755775 h 5146766"/>
              <a:gd name="connsiteX107" fmla="*/ 1463037 w 3230877"/>
              <a:gd name="connsiteY107" fmla="*/ 4032068 h 5146766"/>
              <a:gd name="connsiteX108" fmla="*/ 1341117 w 3230877"/>
              <a:gd name="connsiteY108" fmla="*/ 4171406 h 5146766"/>
              <a:gd name="connsiteX109" fmla="*/ 1233417 w 3230877"/>
              <a:gd name="connsiteY109" fmla="*/ 4342380 h 5146766"/>
              <a:gd name="connsiteX110" fmla="*/ 1108435 w 3230877"/>
              <a:gd name="connsiteY110" fmla="*/ 4528457 h 5146766"/>
              <a:gd name="connsiteX111" fmla="*/ 946101 w 3230877"/>
              <a:gd name="connsiteY111" fmla="*/ 4796042 h 5146766"/>
              <a:gd name="connsiteX112" fmla="*/ 780571 w 3230877"/>
              <a:gd name="connsiteY112" fmla="*/ 5020083 h 5146766"/>
              <a:gd name="connsiteX113" fmla="*/ 339631 w 3230877"/>
              <a:gd name="connsiteY113"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31186 w 3230877"/>
              <a:gd name="connsiteY77" fmla="*/ 1489166 h 5146766"/>
              <a:gd name="connsiteX78" fmla="*/ 2367436 w 3230877"/>
              <a:gd name="connsiteY78" fmla="*/ 1534750 h 5146766"/>
              <a:gd name="connsiteX79" fmla="*/ 2377437 w 3230877"/>
              <a:gd name="connsiteY79" fmla="*/ 1584960 h 5146766"/>
              <a:gd name="connsiteX80" fmla="*/ 2398732 w 3230877"/>
              <a:gd name="connsiteY80" fmla="*/ 1821724 h 5146766"/>
              <a:gd name="connsiteX81" fmla="*/ 2375803 w 3230877"/>
              <a:gd name="connsiteY81" fmla="*/ 2045698 h 5146766"/>
              <a:gd name="connsiteX82" fmla="*/ 2362333 w 3230877"/>
              <a:gd name="connsiteY82" fmla="*/ 2393292 h 5146766"/>
              <a:gd name="connsiteX83" fmla="*/ 2396419 w 3230877"/>
              <a:gd name="connsiteY83" fmla="*/ 2744833 h 5146766"/>
              <a:gd name="connsiteX84" fmla="*/ 2287222 w 3230877"/>
              <a:gd name="connsiteY84" fmla="*/ 2764495 h 5146766"/>
              <a:gd name="connsiteX85" fmla="*/ 2333894 w 3230877"/>
              <a:gd name="connsiteY85" fmla="*/ 3013166 h 5146766"/>
              <a:gd name="connsiteX86" fmla="*/ 2272934 w 3230877"/>
              <a:gd name="connsiteY86" fmla="*/ 3274423 h 5146766"/>
              <a:gd name="connsiteX87" fmla="*/ 2168431 w 3230877"/>
              <a:gd name="connsiteY87" fmla="*/ 3692434 h 5146766"/>
              <a:gd name="connsiteX88" fmla="*/ 2123256 w 3230877"/>
              <a:gd name="connsiteY88" fmla="*/ 3899398 h 5146766"/>
              <a:gd name="connsiteX89" fmla="*/ 2046511 w 3230877"/>
              <a:gd name="connsiteY89" fmla="*/ 4066903 h 5146766"/>
              <a:gd name="connsiteX90" fmla="*/ 1962623 w 3230877"/>
              <a:gd name="connsiteY90" fmla="*/ 4361293 h 5146766"/>
              <a:gd name="connsiteX91" fmla="*/ 1969767 w 3230877"/>
              <a:gd name="connsiteY91" fmla="*/ 4401775 h 5146766"/>
              <a:gd name="connsiteX92" fmla="*/ 1942008 w 3230877"/>
              <a:gd name="connsiteY92" fmla="*/ 4471578 h 5146766"/>
              <a:gd name="connsiteX93" fmla="*/ 1956295 w 3230877"/>
              <a:gd name="connsiteY93" fmla="*/ 4547439 h 5146766"/>
              <a:gd name="connsiteX94" fmla="*/ 1881048 w 3230877"/>
              <a:gd name="connsiteY94" fmla="*/ 4920343 h 5146766"/>
              <a:gd name="connsiteX95" fmla="*/ 1846214 w 3230877"/>
              <a:gd name="connsiteY95" fmla="*/ 5146766 h 5146766"/>
              <a:gd name="connsiteX96" fmla="*/ 1453512 w 3230877"/>
              <a:gd name="connsiteY96" fmla="*/ 5100841 h 5146766"/>
              <a:gd name="connsiteX97" fmla="*/ 1527943 w 3230877"/>
              <a:gd name="connsiteY97" fmla="*/ 4656092 h 5146766"/>
              <a:gd name="connsiteX98" fmla="*/ 1584073 w 3230877"/>
              <a:gd name="connsiteY98" fmla="*/ 4575401 h 5146766"/>
              <a:gd name="connsiteX99" fmla="*/ 1636392 w 3230877"/>
              <a:gd name="connsiteY99" fmla="*/ 4406537 h 5146766"/>
              <a:gd name="connsiteX100" fmla="*/ 1624486 w 3230877"/>
              <a:gd name="connsiteY100" fmla="*/ 4354150 h 5146766"/>
              <a:gd name="connsiteX101" fmla="*/ 1655442 w 3230877"/>
              <a:gd name="connsiteY101" fmla="*/ 4294618 h 5146766"/>
              <a:gd name="connsiteX102" fmla="*/ 1658639 w 3230877"/>
              <a:gd name="connsiteY102" fmla="*/ 4194129 h 5146766"/>
              <a:gd name="connsiteX103" fmla="*/ 1724362 w 3230877"/>
              <a:gd name="connsiteY103" fmla="*/ 3926000 h 5146766"/>
              <a:gd name="connsiteX104" fmla="*/ 1766272 w 3230877"/>
              <a:gd name="connsiteY104" fmla="*/ 3718560 h 5146766"/>
              <a:gd name="connsiteX105" fmla="*/ 1774981 w 3230877"/>
              <a:gd name="connsiteY105" fmla="*/ 3500097 h 5146766"/>
              <a:gd name="connsiteX106" fmla="*/ 1614280 w 3230877"/>
              <a:gd name="connsiteY106" fmla="*/ 3755775 h 5146766"/>
              <a:gd name="connsiteX107" fmla="*/ 1463037 w 3230877"/>
              <a:gd name="connsiteY107" fmla="*/ 4032068 h 5146766"/>
              <a:gd name="connsiteX108" fmla="*/ 1341117 w 3230877"/>
              <a:gd name="connsiteY108" fmla="*/ 4171406 h 5146766"/>
              <a:gd name="connsiteX109" fmla="*/ 1233417 w 3230877"/>
              <a:gd name="connsiteY109" fmla="*/ 4342380 h 5146766"/>
              <a:gd name="connsiteX110" fmla="*/ 1108435 w 3230877"/>
              <a:gd name="connsiteY110" fmla="*/ 4528457 h 5146766"/>
              <a:gd name="connsiteX111" fmla="*/ 946101 w 3230877"/>
              <a:gd name="connsiteY111" fmla="*/ 4796042 h 5146766"/>
              <a:gd name="connsiteX112" fmla="*/ 780571 w 3230877"/>
              <a:gd name="connsiteY112" fmla="*/ 5020083 h 5146766"/>
              <a:gd name="connsiteX113" fmla="*/ 339631 w 3230877"/>
              <a:gd name="connsiteY113"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20980 w 3230877"/>
              <a:gd name="connsiteY76" fmla="*/ 1358537 h 5146766"/>
              <a:gd name="connsiteX77" fmla="*/ 2431186 w 3230877"/>
              <a:gd name="connsiteY77" fmla="*/ 1489166 h 5146766"/>
              <a:gd name="connsiteX78" fmla="*/ 2367436 w 3230877"/>
              <a:gd name="connsiteY78" fmla="*/ 1534750 h 5146766"/>
              <a:gd name="connsiteX79" fmla="*/ 2377437 w 3230877"/>
              <a:gd name="connsiteY79" fmla="*/ 1584960 h 5146766"/>
              <a:gd name="connsiteX80" fmla="*/ 2398732 w 3230877"/>
              <a:gd name="connsiteY80" fmla="*/ 1821724 h 5146766"/>
              <a:gd name="connsiteX81" fmla="*/ 2375803 w 3230877"/>
              <a:gd name="connsiteY81" fmla="*/ 2045698 h 5146766"/>
              <a:gd name="connsiteX82" fmla="*/ 2362333 w 3230877"/>
              <a:gd name="connsiteY82" fmla="*/ 2393292 h 5146766"/>
              <a:gd name="connsiteX83" fmla="*/ 2396419 w 3230877"/>
              <a:gd name="connsiteY83" fmla="*/ 2744833 h 5146766"/>
              <a:gd name="connsiteX84" fmla="*/ 2287222 w 3230877"/>
              <a:gd name="connsiteY84" fmla="*/ 2764495 h 5146766"/>
              <a:gd name="connsiteX85" fmla="*/ 2333894 w 3230877"/>
              <a:gd name="connsiteY85" fmla="*/ 3013166 h 5146766"/>
              <a:gd name="connsiteX86" fmla="*/ 2272934 w 3230877"/>
              <a:gd name="connsiteY86" fmla="*/ 3274423 h 5146766"/>
              <a:gd name="connsiteX87" fmla="*/ 2168431 w 3230877"/>
              <a:gd name="connsiteY87" fmla="*/ 3692434 h 5146766"/>
              <a:gd name="connsiteX88" fmla="*/ 2123256 w 3230877"/>
              <a:gd name="connsiteY88" fmla="*/ 3899398 h 5146766"/>
              <a:gd name="connsiteX89" fmla="*/ 2046511 w 3230877"/>
              <a:gd name="connsiteY89" fmla="*/ 4066903 h 5146766"/>
              <a:gd name="connsiteX90" fmla="*/ 1962623 w 3230877"/>
              <a:gd name="connsiteY90" fmla="*/ 4361293 h 5146766"/>
              <a:gd name="connsiteX91" fmla="*/ 1969767 w 3230877"/>
              <a:gd name="connsiteY91" fmla="*/ 4401775 h 5146766"/>
              <a:gd name="connsiteX92" fmla="*/ 1942008 w 3230877"/>
              <a:gd name="connsiteY92" fmla="*/ 4471578 h 5146766"/>
              <a:gd name="connsiteX93" fmla="*/ 1956295 w 3230877"/>
              <a:gd name="connsiteY93" fmla="*/ 4547439 h 5146766"/>
              <a:gd name="connsiteX94" fmla="*/ 1881048 w 3230877"/>
              <a:gd name="connsiteY94" fmla="*/ 4920343 h 5146766"/>
              <a:gd name="connsiteX95" fmla="*/ 1846214 w 3230877"/>
              <a:gd name="connsiteY95" fmla="*/ 5146766 h 5146766"/>
              <a:gd name="connsiteX96" fmla="*/ 1453512 w 3230877"/>
              <a:gd name="connsiteY96" fmla="*/ 5100841 h 5146766"/>
              <a:gd name="connsiteX97" fmla="*/ 1527943 w 3230877"/>
              <a:gd name="connsiteY97" fmla="*/ 4656092 h 5146766"/>
              <a:gd name="connsiteX98" fmla="*/ 1584073 w 3230877"/>
              <a:gd name="connsiteY98" fmla="*/ 4575401 h 5146766"/>
              <a:gd name="connsiteX99" fmla="*/ 1636392 w 3230877"/>
              <a:gd name="connsiteY99" fmla="*/ 4406537 h 5146766"/>
              <a:gd name="connsiteX100" fmla="*/ 1624486 w 3230877"/>
              <a:gd name="connsiteY100" fmla="*/ 4354150 h 5146766"/>
              <a:gd name="connsiteX101" fmla="*/ 1655442 w 3230877"/>
              <a:gd name="connsiteY101" fmla="*/ 4294618 h 5146766"/>
              <a:gd name="connsiteX102" fmla="*/ 1658639 w 3230877"/>
              <a:gd name="connsiteY102" fmla="*/ 4194129 h 5146766"/>
              <a:gd name="connsiteX103" fmla="*/ 1724362 w 3230877"/>
              <a:gd name="connsiteY103" fmla="*/ 3926000 h 5146766"/>
              <a:gd name="connsiteX104" fmla="*/ 1766272 w 3230877"/>
              <a:gd name="connsiteY104" fmla="*/ 3718560 h 5146766"/>
              <a:gd name="connsiteX105" fmla="*/ 1774981 w 3230877"/>
              <a:gd name="connsiteY105" fmla="*/ 3500097 h 5146766"/>
              <a:gd name="connsiteX106" fmla="*/ 1614280 w 3230877"/>
              <a:gd name="connsiteY106" fmla="*/ 3755775 h 5146766"/>
              <a:gd name="connsiteX107" fmla="*/ 1463037 w 3230877"/>
              <a:gd name="connsiteY107" fmla="*/ 4032068 h 5146766"/>
              <a:gd name="connsiteX108" fmla="*/ 1341117 w 3230877"/>
              <a:gd name="connsiteY108" fmla="*/ 4171406 h 5146766"/>
              <a:gd name="connsiteX109" fmla="*/ 1233417 w 3230877"/>
              <a:gd name="connsiteY109" fmla="*/ 4342380 h 5146766"/>
              <a:gd name="connsiteX110" fmla="*/ 1108435 w 3230877"/>
              <a:gd name="connsiteY110" fmla="*/ 4528457 h 5146766"/>
              <a:gd name="connsiteX111" fmla="*/ 946101 w 3230877"/>
              <a:gd name="connsiteY111" fmla="*/ 4796042 h 5146766"/>
              <a:gd name="connsiteX112" fmla="*/ 780571 w 3230877"/>
              <a:gd name="connsiteY112" fmla="*/ 5020083 h 5146766"/>
              <a:gd name="connsiteX113" fmla="*/ 339631 w 3230877"/>
              <a:gd name="connsiteY113"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908660 w 3230877"/>
              <a:gd name="connsiteY73" fmla="*/ 914400 h 5146766"/>
              <a:gd name="connsiteX74" fmla="*/ 2699654 w 3230877"/>
              <a:gd name="connsiteY74" fmla="*/ 1088571 h 5146766"/>
              <a:gd name="connsiteX75" fmla="*/ 2508066 w 3230877"/>
              <a:gd name="connsiteY75" fmla="*/ 1271451 h 5146766"/>
              <a:gd name="connsiteX76" fmla="*/ 2411455 w 3230877"/>
              <a:gd name="connsiteY76" fmla="*/ 1370443 h 5146766"/>
              <a:gd name="connsiteX77" fmla="*/ 2431186 w 3230877"/>
              <a:gd name="connsiteY77" fmla="*/ 1489166 h 5146766"/>
              <a:gd name="connsiteX78" fmla="*/ 2367436 w 3230877"/>
              <a:gd name="connsiteY78" fmla="*/ 1534750 h 5146766"/>
              <a:gd name="connsiteX79" fmla="*/ 2377437 w 3230877"/>
              <a:gd name="connsiteY79" fmla="*/ 1584960 h 5146766"/>
              <a:gd name="connsiteX80" fmla="*/ 2398732 w 3230877"/>
              <a:gd name="connsiteY80" fmla="*/ 1821724 h 5146766"/>
              <a:gd name="connsiteX81" fmla="*/ 2375803 w 3230877"/>
              <a:gd name="connsiteY81" fmla="*/ 2045698 h 5146766"/>
              <a:gd name="connsiteX82" fmla="*/ 2362333 w 3230877"/>
              <a:gd name="connsiteY82" fmla="*/ 2393292 h 5146766"/>
              <a:gd name="connsiteX83" fmla="*/ 2396419 w 3230877"/>
              <a:gd name="connsiteY83" fmla="*/ 2744833 h 5146766"/>
              <a:gd name="connsiteX84" fmla="*/ 2287222 w 3230877"/>
              <a:gd name="connsiteY84" fmla="*/ 2764495 h 5146766"/>
              <a:gd name="connsiteX85" fmla="*/ 2333894 w 3230877"/>
              <a:gd name="connsiteY85" fmla="*/ 3013166 h 5146766"/>
              <a:gd name="connsiteX86" fmla="*/ 2272934 w 3230877"/>
              <a:gd name="connsiteY86" fmla="*/ 3274423 h 5146766"/>
              <a:gd name="connsiteX87" fmla="*/ 2168431 w 3230877"/>
              <a:gd name="connsiteY87" fmla="*/ 3692434 h 5146766"/>
              <a:gd name="connsiteX88" fmla="*/ 2123256 w 3230877"/>
              <a:gd name="connsiteY88" fmla="*/ 3899398 h 5146766"/>
              <a:gd name="connsiteX89" fmla="*/ 2046511 w 3230877"/>
              <a:gd name="connsiteY89" fmla="*/ 4066903 h 5146766"/>
              <a:gd name="connsiteX90" fmla="*/ 1962623 w 3230877"/>
              <a:gd name="connsiteY90" fmla="*/ 4361293 h 5146766"/>
              <a:gd name="connsiteX91" fmla="*/ 1969767 w 3230877"/>
              <a:gd name="connsiteY91" fmla="*/ 4401775 h 5146766"/>
              <a:gd name="connsiteX92" fmla="*/ 1942008 w 3230877"/>
              <a:gd name="connsiteY92" fmla="*/ 4471578 h 5146766"/>
              <a:gd name="connsiteX93" fmla="*/ 1956295 w 3230877"/>
              <a:gd name="connsiteY93" fmla="*/ 4547439 h 5146766"/>
              <a:gd name="connsiteX94" fmla="*/ 1881048 w 3230877"/>
              <a:gd name="connsiteY94" fmla="*/ 4920343 h 5146766"/>
              <a:gd name="connsiteX95" fmla="*/ 1846214 w 3230877"/>
              <a:gd name="connsiteY95" fmla="*/ 5146766 h 5146766"/>
              <a:gd name="connsiteX96" fmla="*/ 1453512 w 3230877"/>
              <a:gd name="connsiteY96" fmla="*/ 5100841 h 5146766"/>
              <a:gd name="connsiteX97" fmla="*/ 1527943 w 3230877"/>
              <a:gd name="connsiteY97" fmla="*/ 4656092 h 5146766"/>
              <a:gd name="connsiteX98" fmla="*/ 1584073 w 3230877"/>
              <a:gd name="connsiteY98" fmla="*/ 4575401 h 5146766"/>
              <a:gd name="connsiteX99" fmla="*/ 1636392 w 3230877"/>
              <a:gd name="connsiteY99" fmla="*/ 4406537 h 5146766"/>
              <a:gd name="connsiteX100" fmla="*/ 1624486 w 3230877"/>
              <a:gd name="connsiteY100" fmla="*/ 4354150 h 5146766"/>
              <a:gd name="connsiteX101" fmla="*/ 1655442 w 3230877"/>
              <a:gd name="connsiteY101" fmla="*/ 4294618 h 5146766"/>
              <a:gd name="connsiteX102" fmla="*/ 1658639 w 3230877"/>
              <a:gd name="connsiteY102" fmla="*/ 4194129 h 5146766"/>
              <a:gd name="connsiteX103" fmla="*/ 1724362 w 3230877"/>
              <a:gd name="connsiteY103" fmla="*/ 3926000 h 5146766"/>
              <a:gd name="connsiteX104" fmla="*/ 1766272 w 3230877"/>
              <a:gd name="connsiteY104" fmla="*/ 3718560 h 5146766"/>
              <a:gd name="connsiteX105" fmla="*/ 1774981 w 3230877"/>
              <a:gd name="connsiteY105" fmla="*/ 3500097 h 5146766"/>
              <a:gd name="connsiteX106" fmla="*/ 1614280 w 3230877"/>
              <a:gd name="connsiteY106" fmla="*/ 3755775 h 5146766"/>
              <a:gd name="connsiteX107" fmla="*/ 1463037 w 3230877"/>
              <a:gd name="connsiteY107" fmla="*/ 4032068 h 5146766"/>
              <a:gd name="connsiteX108" fmla="*/ 1341117 w 3230877"/>
              <a:gd name="connsiteY108" fmla="*/ 4171406 h 5146766"/>
              <a:gd name="connsiteX109" fmla="*/ 1233417 w 3230877"/>
              <a:gd name="connsiteY109" fmla="*/ 4342380 h 5146766"/>
              <a:gd name="connsiteX110" fmla="*/ 1108435 w 3230877"/>
              <a:gd name="connsiteY110" fmla="*/ 4528457 h 5146766"/>
              <a:gd name="connsiteX111" fmla="*/ 946101 w 3230877"/>
              <a:gd name="connsiteY111" fmla="*/ 4796042 h 5146766"/>
              <a:gd name="connsiteX112" fmla="*/ 780571 w 3230877"/>
              <a:gd name="connsiteY112" fmla="*/ 5020083 h 5146766"/>
              <a:gd name="connsiteX113" fmla="*/ 339631 w 3230877"/>
              <a:gd name="connsiteY113"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542900 w 3230877"/>
              <a:gd name="connsiteY58" fmla="*/ 931817 h 5146766"/>
              <a:gd name="connsiteX59" fmla="*/ 2638694 w 3230877"/>
              <a:gd name="connsiteY59" fmla="*/ 748937 h 5146766"/>
              <a:gd name="connsiteX60" fmla="*/ 2786740 w 3230877"/>
              <a:gd name="connsiteY60" fmla="*/ 566057 h 5146766"/>
              <a:gd name="connsiteX61" fmla="*/ 2917368 w 3230877"/>
              <a:gd name="connsiteY61" fmla="*/ 409303 h 5146766"/>
              <a:gd name="connsiteX62" fmla="*/ 2943494 w 3230877"/>
              <a:gd name="connsiteY62" fmla="*/ 278674 h 5146766"/>
              <a:gd name="connsiteX63" fmla="*/ 2987037 w 3230877"/>
              <a:gd name="connsiteY63" fmla="*/ 87086 h 5146766"/>
              <a:gd name="connsiteX64" fmla="*/ 2952203 w 3230877"/>
              <a:gd name="connsiteY64" fmla="*/ 0 h 5146766"/>
              <a:gd name="connsiteX65" fmla="*/ 3065414 w 3230877"/>
              <a:gd name="connsiteY65" fmla="*/ 69668 h 5146766"/>
              <a:gd name="connsiteX66" fmla="*/ 3126374 w 3230877"/>
              <a:gd name="connsiteY66" fmla="*/ 95794 h 5146766"/>
              <a:gd name="connsiteX67" fmla="*/ 3178626 w 3230877"/>
              <a:gd name="connsiteY67" fmla="*/ 243840 h 5146766"/>
              <a:gd name="connsiteX68" fmla="*/ 3169917 w 3230877"/>
              <a:gd name="connsiteY68" fmla="*/ 374468 h 5146766"/>
              <a:gd name="connsiteX69" fmla="*/ 3117666 w 3230877"/>
              <a:gd name="connsiteY69" fmla="*/ 461554 h 5146766"/>
              <a:gd name="connsiteX70" fmla="*/ 3230877 w 3230877"/>
              <a:gd name="connsiteY70" fmla="*/ 522514 h 5146766"/>
              <a:gd name="connsiteX71" fmla="*/ 3161208 w 3230877"/>
              <a:gd name="connsiteY71" fmla="*/ 627017 h 5146766"/>
              <a:gd name="connsiteX72" fmla="*/ 3126374 w 3230877"/>
              <a:gd name="connsiteY72" fmla="*/ 566057 h 5146766"/>
              <a:gd name="connsiteX73" fmla="*/ 2891991 w 3230877"/>
              <a:gd name="connsiteY73" fmla="*/ 842963 h 5146766"/>
              <a:gd name="connsiteX74" fmla="*/ 2699654 w 3230877"/>
              <a:gd name="connsiteY74" fmla="*/ 1088571 h 5146766"/>
              <a:gd name="connsiteX75" fmla="*/ 2508066 w 3230877"/>
              <a:gd name="connsiteY75" fmla="*/ 1271451 h 5146766"/>
              <a:gd name="connsiteX76" fmla="*/ 2411455 w 3230877"/>
              <a:gd name="connsiteY76" fmla="*/ 1370443 h 5146766"/>
              <a:gd name="connsiteX77" fmla="*/ 2431186 w 3230877"/>
              <a:gd name="connsiteY77" fmla="*/ 1489166 h 5146766"/>
              <a:gd name="connsiteX78" fmla="*/ 2367436 w 3230877"/>
              <a:gd name="connsiteY78" fmla="*/ 1534750 h 5146766"/>
              <a:gd name="connsiteX79" fmla="*/ 2377437 w 3230877"/>
              <a:gd name="connsiteY79" fmla="*/ 1584960 h 5146766"/>
              <a:gd name="connsiteX80" fmla="*/ 2398732 w 3230877"/>
              <a:gd name="connsiteY80" fmla="*/ 1821724 h 5146766"/>
              <a:gd name="connsiteX81" fmla="*/ 2375803 w 3230877"/>
              <a:gd name="connsiteY81" fmla="*/ 2045698 h 5146766"/>
              <a:gd name="connsiteX82" fmla="*/ 2362333 w 3230877"/>
              <a:gd name="connsiteY82" fmla="*/ 2393292 h 5146766"/>
              <a:gd name="connsiteX83" fmla="*/ 2396419 w 3230877"/>
              <a:gd name="connsiteY83" fmla="*/ 2744833 h 5146766"/>
              <a:gd name="connsiteX84" fmla="*/ 2287222 w 3230877"/>
              <a:gd name="connsiteY84" fmla="*/ 2764495 h 5146766"/>
              <a:gd name="connsiteX85" fmla="*/ 2333894 w 3230877"/>
              <a:gd name="connsiteY85" fmla="*/ 3013166 h 5146766"/>
              <a:gd name="connsiteX86" fmla="*/ 2272934 w 3230877"/>
              <a:gd name="connsiteY86" fmla="*/ 3274423 h 5146766"/>
              <a:gd name="connsiteX87" fmla="*/ 2168431 w 3230877"/>
              <a:gd name="connsiteY87" fmla="*/ 3692434 h 5146766"/>
              <a:gd name="connsiteX88" fmla="*/ 2123256 w 3230877"/>
              <a:gd name="connsiteY88" fmla="*/ 3899398 h 5146766"/>
              <a:gd name="connsiteX89" fmla="*/ 2046511 w 3230877"/>
              <a:gd name="connsiteY89" fmla="*/ 4066903 h 5146766"/>
              <a:gd name="connsiteX90" fmla="*/ 1962623 w 3230877"/>
              <a:gd name="connsiteY90" fmla="*/ 4361293 h 5146766"/>
              <a:gd name="connsiteX91" fmla="*/ 1969767 w 3230877"/>
              <a:gd name="connsiteY91" fmla="*/ 4401775 h 5146766"/>
              <a:gd name="connsiteX92" fmla="*/ 1942008 w 3230877"/>
              <a:gd name="connsiteY92" fmla="*/ 4471578 h 5146766"/>
              <a:gd name="connsiteX93" fmla="*/ 1956295 w 3230877"/>
              <a:gd name="connsiteY93" fmla="*/ 4547439 h 5146766"/>
              <a:gd name="connsiteX94" fmla="*/ 1881048 w 3230877"/>
              <a:gd name="connsiteY94" fmla="*/ 4920343 h 5146766"/>
              <a:gd name="connsiteX95" fmla="*/ 1846214 w 3230877"/>
              <a:gd name="connsiteY95" fmla="*/ 5146766 h 5146766"/>
              <a:gd name="connsiteX96" fmla="*/ 1453512 w 3230877"/>
              <a:gd name="connsiteY96" fmla="*/ 5100841 h 5146766"/>
              <a:gd name="connsiteX97" fmla="*/ 1527943 w 3230877"/>
              <a:gd name="connsiteY97" fmla="*/ 4656092 h 5146766"/>
              <a:gd name="connsiteX98" fmla="*/ 1584073 w 3230877"/>
              <a:gd name="connsiteY98" fmla="*/ 4575401 h 5146766"/>
              <a:gd name="connsiteX99" fmla="*/ 1636392 w 3230877"/>
              <a:gd name="connsiteY99" fmla="*/ 4406537 h 5146766"/>
              <a:gd name="connsiteX100" fmla="*/ 1624486 w 3230877"/>
              <a:gd name="connsiteY100" fmla="*/ 4354150 h 5146766"/>
              <a:gd name="connsiteX101" fmla="*/ 1655442 w 3230877"/>
              <a:gd name="connsiteY101" fmla="*/ 4294618 h 5146766"/>
              <a:gd name="connsiteX102" fmla="*/ 1658639 w 3230877"/>
              <a:gd name="connsiteY102" fmla="*/ 4194129 h 5146766"/>
              <a:gd name="connsiteX103" fmla="*/ 1724362 w 3230877"/>
              <a:gd name="connsiteY103" fmla="*/ 3926000 h 5146766"/>
              <a:gd name="connsiteX104" fmla="*/ 1766272 w 3230877"/>
              <a:gd name="connsiteY104" fmla="*/ 3718560 h 5146766"/>
              <a:gd name="connsiteX105" fmla="*/ 1774981 w 3230877"/>
              <a:gd name="connsiteY105" fmla="*/ 3500097 h 5146766"/>
              <a:gd name="connsiteX106" fmla="*/ 1614280 w 3230877"/>
              <a:gd name="connsiteY106" fmla="*/ 3755775 h 5146766"/>
              <a:gd name="connsiteX107" fmla="*/ 1463037 w 3230877"/>
              <a:gd name="connsiteY107" fmla="*/ 4032068 h 5146766"/>
              <a:gd name="connsiteX108" fmla="*/ 1341117 w 3230877"/>
              <a:gd name="connsiteY108" fmla="*/ 4171406 h 5146766"/>
              <a:gd name="connsiteX109" fmla="*/ 1233417 w 3230877"/>
              <a:gd name="connsiteY109" fmla="*/ 4342380 h 5146766"/>
              <a:gd name="connsiteX110" fmla="*/ 1108435 w 3230877"/>
              <a:gd name="connsiteY110" fmla="*/ 4528457 h 5146766"/>
              <a:gd name="connsiteX111" fmla="*/ 946101 w 3230877"/>
              <a:gd name="connsiteY111" fmla="*/ 4796042 h 5146766"/>
              <a:gd name="connsiteX112" fmla="*/ 780571 w 3230877"/>
              <a:gd name="connsiteY112" fmla="*/ 5020083 h 5146766"/>
              <a:gd name="connsiteX113" fmla="*/ 339631 w 3230877"/>
              <a:gd name="connsiteY113"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398392 w 3230877"/>
              <a:gd name="connsiteY58" fmla="*/ 1072787 h 5146766"/>
              <a:gd name="connsiteX59" fmla="*/ 2542900 w 3230877"/>
              <a:gd name="connsiteY59" fmla="*/ 931817 h 5146766"/>
              <a:gd name="connsiteX60" fmla="*/ 2638694 w 3230877"/>
              <a:gd name="connsiteY60" fmla="*/ 748937 h 5146766"/>
              <a:gd name="connsiteX61" fmla="*/ 2786740 w 3230877"/>
              <a:gd name="connsiteY61" fmla="*/ 566057 h 5146766"/>
              <a:gd name="connsiteX62" fmla="*/ 2917368 w 3230877"/>
              <a:gd name="connsiteY62" fmla="*/ 409303 h 5146766"/>
              <a:gd name="connsiteX63" fmla="*/ 2943494 w 3230877"/>
              <a:gd name="connsiteY63" fmla="*/ 278674 h 5146766"/>
              <a:gd name="connsiteX64" fmla="*/ 2987037 w 3230877"/>
              <a:gd name="connsiteY64" fmla="*/ 87086 h 5146766"/>
              <a:gd name="connsiteX65" fmla="*/ 2952203 w 3230877"/>
              <a:gd name="connsiteY65" fmla="*/ 0 h 5146766"/>
              <a:gd name="connsiteX66" fmla="*/ 3065414 w 3230877"/>
              <a:gd name="connsiteY66" fmla="*/ 69668 h 5146766"/>
              <a:gd name="connsiteX67" fmla="*/ 3126374 w 3230877"/>
              <a:gd name="connsiteY67" fmla="*/ 95794 h 5146766"/>
              <a:gd name="connsiteX68" fmla="*/ 3178626 w 3230877"/>
              <a:gd name="connsiteY68" fmla="*/ 243840 h 5146766"/>
              <a:gd name="connsiteX69" fmla="*/ 3169917 w 3230877"/>
              <a:gd name="connsiteY69" fmla="*/ 374468 h 5146766"/>
              <a:gd name="connsiteX70" fmla="*/ 3117666 w 3230877"/>
              <a:gd name="connsiteY70" fmla="*/ 461554 h 5146766"/>
              <a:gd name="connsiteX71" fmla="*/ 3230877 w 3230877"/>
              <a:gd name="connsiteY71" fmla="*/ 522514 h 5146766"/>
              <a:gd name="connsiteX72" fmla="*/ 3161208 w 3230877"/>
              <a:gd name="connsiteY72" fmla="*/ 627017 h 5146766"/>
              <a:gd name="connsiteX73" fmla="*/ 3126374 w 3230877"/>
              <a:gd name="connsiteY73" fmla="*/ 566057 h 5146766"/>
              <a:gd name="connsiteX74" fmla="*/ 2891991 w 3230877"/>
              <a:gd name="connsiteY74" fmla="*/ 842963 h 5146766"/>
              <a:gd name="connsiteX75" fmla="*/ 2699654 w 3230877"/>
              <a:gd name="connsiteY75" fmla="*/ 1088571 h 5146766"/>
              <a:gd name="connsiteX76" fmla="*/ 2508066 w 3230877"/>
              <a:gd name="connsiteY76" fmla="*/ 1271451 h 5146766"/>
              <a:gd name="connsiteX77" fmla="*/ 2411455 w 3230877"/>
              <a:gd name="connsiteY77" fmla="*/ 1370443 h 5146766"/>
              <a:gd name="connsiteX78" fmla="*/ 2431186 w 3230877"/>
              <a:gd name="connsiteY78" fmla="*/ 1489166 h 5146766"/>
              <a:gd name="connsiteX79" fmla="*/ 2367436 w 3230877"/>
              <a:gd name="connsiteY79" fmla="*/ 1534750 h 5146766"/>
              <a:gd name="connsiteX80" fmla="*/ 2377437 w 3230877"/>
              <a:gd name="connsiteY80" fmla="*/ 1584960 h 5146766"/>
              <a:gd name="connsiteX81" fmla="*/ 2398732 w 3230877"/>
              <a:gd name="connsiteY81" fmla="*/ 1821724 h 5146766"/>
              <a:gd name="connsiteX82" fmla="*/ 2375803 w 3230877"/>
              <a:gd name="connsiteY82" fmla="*/ 2045698 h 5146766"/>
              <a:gd name="connsiteX83" fmla="*/ 2362333 w 3230877"/>
              <a:gd name="connsiteY83" fmla="*/ 2393292 h 5146766"/>
              <a:gd name="connsiteX84" fmla="*/ 2396419 w 3230877"/>
              <a:gd name="connsiteY84" fmla="*/ 2744833 h 5146766"/>
              <a:gd name="connsiteX85" fmla="*/ 2287222 w 3230877"/>
              <a:gd name="connsiteY85" fmla="*/ 2764495 h 5146766"/>
              <a:gd name="connsiteX86" fmla="*/ 2333894 w 3230877"/>
              <a:gd name="connsiteY86" fmla="*/ 3013166 h 5146766"/>
              <a:gd name="connsiteX87" fmla="*/ 2272934 w 3230877"/>
              <a:gd name="connsiteY87" fmla="*/ 3274423 h 5146766"/>
              <a:gd name="connsiteX88" fmla="*/ 2168431 w 3230877"/>
              <a:gd name="connsiteY88" fmla="*/ 3692434 h 5146766"/>
              <a:gd name="connsiteX89" fmla="*/ 2123256 w 3230877"/>
              <a:gd name="connsiteY89" fmla="*/ 3899398 h 5146766"/>
              <a:gd name="connsiteX90" fmla="*/ 2046511 w 3230877"/>
              <a:gd name="connsiteY90" fmla="*/ 4066903 h 5146766"/>
              <a:gd name="connsiteX91" fmla="*/ 1962623 w 3230877"/>
              <a:gd name="connsiteY91" fmla="*/ 4361293 h 5146766"/>
              <a:gd name="connsiteX92" fmla="*/ 1969767 w 3230877"/>
              <a:gd name="connsiteY92" fmla="*/ 4401775 h 5146766"/>
              <a:gd name="connsiteX93" fmla="*/ 1942008 w 3230877"/>
              <a:gd name="connsiteY93" fmla="*/ 4471578 h 5146766"/>
              <a:gd name="connsiteX94" fmla="*/ 1956295 w 3230877"/>
              <a:gd name="connsiteY94" fmla="*/ 4547439 h 5146766"/>
              <a:gd name="connsiteX95" fmla="*/ 1881048 w 3230877"/>
              <a:gd name="connsiteY95" fmla="*/ 4920343 h 5146766"/>
              <a:gd name="connsiteX96" fmla="*/ 1846214 w 3230877"/>
              <a:gd name="connsiteY96" fmla="*/ 5146766 h 5146766"/>
              <a:gd name="connsiteX97" fmla="*/ 1453512 w 3230877"/>
              <a:gd name="connsiteY97" fmla="*/ 5100841 h 5146766"/>
              <a:gd name="connsiteX98" fmla="*/ 1527943 w 3230877"/>
              <a:gd name="connsiteY98" fmla="*/ 4656092 h 5146766"/>
              <a:gd name="connsiteX99" fmla="*/ 1584073 w 3230877"/>
              <a:gd name="connsiteY99" fmla="*/ 4575401 h 5146766"/>
              <a:gd name="connsiteX100" fmla="*/ 1636392 w 3230877"/>
              <a:gd name="connsiteY100" fmla="*/ 4406537 h 5146766"/>
              <a:gd name="connsiteX101" fmla="*/ 1624486 w 3230877"/>
              <a:gd name="connsiteY101" fmla="*/ 4354150 h 5146766"/>
              <a:gd name="connsiteX102" fmla="*/ 1655442 w 3230877"/>
              <a:gd name="connsiteY102" fmla="*/ 4294618 h 5146766"/>
              <a:gd name="connsiteX103" fmla="*/ 1658639 w 3230877"/>
              <a:gd name="connsiteY103" fmla="*/ 4194129 h 5146766"/>
              <a:gd name="connsiteX104" fmla="*/ 1724362 w 3230877"/>
              <a:gd name="connsiteY104" fmla="*/ 3926000 h 5146766"/>
              <a:gd name="connsiteX105" fmla="*/ 1766272 w 3230877"/>
              <a:gd name="connsiteY105" fmla="*/ 3718560 h 5146766"/>
              <a:gd name="connsiteX106" fmla="*/ 1774981 w 3230877"/>
              <a:gd name="connsiteY106" fmla="*/ 3500097 h 5146766"/>
              <a:gd name="connsiteX107" fmla="*/ 1614280 w 3230877"/>
              <a:gd name="connsiteY107" fmla="*/ 3755775 h 5146766"/>
              <a:gd name="connsiteX108" fmla="*/ 1463037 w 3230877"/>
              <a:gd name="connsiteY108" fmla="*/ 4032068 h 5146766"/>
              <a:gd name="connsiteX109" fmla="*/ 1341117 w 3230877"/>
              <a:gd name="connsiteY109" fmla="*/ 4171406 h 5146766"/>
              <a:gd name="connsiteX110" fmla="*/ 1233417 w 3230877"/>
              <a:gd name="connsiteY110" fmla="*/ 4342380 h 5146766"/>
              <a:gd name="connsiteX111" fmla="*/ 1108435 w 3230877"/>
              <a:gd name="connsiteY111" fmla="*/ 4528457 h 5146766"/>
              <a:gd name="connsiteX112" fmla="*/ 946101 w 3230877"/>
              <a:gd name="connsiteY112" fmla="*/ 4796042 h 5146766"/>
              <a:gd name="connsiteX113" fmla="*/ 780571 w 3230877"/>
              <a:gd name="connsiteY113" fmla="*/ 5020083 h 5146766"/>
              <a:gd name="connsiteX114" fmla="*/ 339631 w 3230877"/>
              <a:gd name="connsiteY114"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398392 w 3230877"/>
              <a:gd name="connsiteY58" fmla="*/ 1072787 h 5146766"/>
              <a:gd name="connsiteX59" fmla="*/ 2542900 w 3230877"/>
              <a:gd name="connsiteY59" fmla="*/ 931817 h 5146766"/>
              <a:gd name="connsiteX60" fmla="*/ 2643457 w 3230877"/>
              <a:gd name="connsiteY60" fmla="*/ 777512 h 5146766"/>
              <a:gd name="connsiteX61" fmla="*/ 2786740 w 3230877"/>
              <a:gd name="connsiteY61" fmla="*/ 566057 h 5146766"/>
              <a:gd name="connsiteX62" fmla="*/ 2917368 w 3230877"/>
              <a:gd name="connsiteY62" fmla="*/ 409303 h 5146766"/>
              <a:gd name="connsiteX63" fmla="*/ 2943494 w 3230877"/>
              <a:gd name="connsiteY63" fmla="*/ 278674 h 5146766"/>
              <a:gd name="connsiteX64" fmla="*/ 2987037 w 3230877"/>
              <a:gd name="connsiteY64" fmla="*/ 87086 h 5146766"/>
              <a:gd name="connsiteX65" fmla="*/ 2952203 w 3230877"/>
              <a:gd name="connsiteY65" fmla="*/ 0 h 5146766"/>
              <a:gd name="connsiteX66" fmla="*/ 3065414 w 3230877"/>
              <a:gd name="connsiteY66" fmla="*/ 69668 h 5146766"/>
              <a:gd name="connsiteX67" fmla="*/ 3126374 w 3230877"/>
              <a:gd name="connsiteY67" fmla="*/ 95794 h 5146766"/>
              <a:gd name="connsiteX68" fmla="*/ 3178626 w 3230877"/>
              <a:gd name="connsiteY68" fmla="*/ 243840 h 5146766"/>
              <a:gd name="connsiteX69" fmla="*/ 3169917 w 3230877"/>
              <a:gd name="connsiteY69" fmla="*/ 374468 h 5146766"/>
              <a:gd name="connsiteX70" fmla="*/ 3117666 w 3230877"/>
              <a:gd name="connsiteY70" fmla="*/ 461554 h 5146766"/>
              <a:gd name="connsiteX71" fmla="*/ 3230877 w 3230877"/>
              <a:gd name="connsiteY71" fmla="*/ 522514 h 5146766"/>
              <a:gd name="connsiteX72" fmla="*/ 3161208 w 3230877"/>
              <a:gd name="connsiteY72" fmla="*/ 627017 h 5146766"/>
              <a:gd name="connsiteX73" fmla="*/ 3126374 w 3230877"/>
              <a:gd name="connsiteY73" fmla="*/ 566057 h 5146766"/>
              <a:gd name="connsiteX74" fmla="*/ 2891991 w 3230877"/>
              <a:gd name="connsiteY74" fmla="*/ 842963 h 5146766"/>
              <a:gd name="connsiteX75" fmla="*/ 2699654 w 3230877"/>
              <a:gd name="connsiteY75" fmla="*/ 1088571 h 5146766"/>
              <a:gd name="connsiteX76" fmla="*/ 2508066 w 3230877"/>
              <a:gd name="connsiteY76" fmla="*/ 1271451 h 5146766"/>
              <a:gd name="connsiteX77" fmla="*/ 2411455 w 3230877"/>
              <a:gd name="connsiteY77" fmla="*/ 1370443 h 5146766"/>
              <a:gd name="connsiteX78" fmla="*/ 2431186 w 3230877"/>
              <a:gd name="connsiteY78" fmla="*/ 1489166 h 5146766"/>
              <a:gd name="connsiteX79" fmla="*/ 2367436 w 3230877"/>
              <a:gd name="connsiteY79" fmla="*/ 1534750 h 5146766"/>
              <a:gd name="connsiteX80" fmla="*/ 2377437 w 3230877"/>
              <a:gd name="connsiteY80" fmla="*/ 1584960 h 5146766"/>
              <a:gd name="connsiteX81" fmla="*/ 2398732 w 3230877"/>
              <a:gd name="connsiteY81" fmla="*/ 1821724 h 5146766"/>
              <a:gd name="connsiteX82" fmla="*/ 2375803 w 3230877"/>
              <a:gd name="connsiteY82" fmla="*/ 2045698 h 5146766"/>
              <a:gd name="connsiteX83" fmla="*/ 2362333 w 3230877"/>
              <a:gd name="connsiteY83" fmla="*/ 2393292 h 5146766"/>
              <a:gd name="connsiteX84" fmla="*/ 2396419 w 3230877"/>
              <a:gd name="connsiteY84" fmla="*/ 2744833 h 5146766"/>
              <a:gd name="connsiteX85" fmla="*/ 2287222 w 3230877"/>
              <a:gd name="connsiteY85" fmla="*/ 2764495 h 5146766"/>
              <a:gd name="connsiteX86" fmla="*/ 2333894 w 3230877"/>
              <a:gd name="connsiteY86" fmla="*/ 3013166 h 5146766"/>
              <a:gd name="connsiteX87" fmla="*/ 2272934 w 3230877"/>
              <a:gd name="connsiteY87" fmla="*/ 3274423 h 5146766"/>
              <a:gd name="connsiteX88" fmla="*/ 2168431 w 3230877"/>
              <a:gd name="connsiteY88" fmla="*/ 3692434 h 5146766"/>
              <a:gd name="connsiteX89" fmla="*/ 2123256 w 3230877"/>
              <a:gd name="connsiteY89" fmla="*/ 3899398 h 5146766"/>
              <a:gd name="connsiteX90" fmla="*/ 2046511 w 3230877"/>
              <a:gd name="connsiteY90" fmla="*/ 4066903 h 5146766"/>
              <a:gd name="connsiteX91" fmla="*/ 1962623 w 3230877"/>
              <a:gd name="connsiteY91" fmla="*/ 4361293 h 5146766"/>
              <a:gd name="connsiteX92" fmla="*/ 1969767 w 3230877"/>
              <a:gd name="connsiteY92" fmla="*/ 4401775 h 5146766"/>
              <a:gd name="connsiteX93" fmla="*/ 1942008 w 3230877"/>
              <a:gd name="connsiteY93" fmla="*/ 4471578 h 5146766"/>
              <a:gd name="connsiteX94" fmla="*/ 1956295 w 3230877"/>
              <a:gd name="connsiteY94" fmla="*/ 4547439 h 5146766"/>
              <a:gd name="connsiteX95" fmla="*/ 1881048 w 3230877"/>
              <a:gd name="connsiteY95" fmla="*/ 4920343 h 5146766"/>
              <a:gd name="connsiteX96" fmla="*/ 1846214 w 3230877"/>
              <a:gd name="connsiteY96" fmla="*/ 5146766 h 5146766"/>
              <a:gd name="connsiteX97" fmla="*/ 1453512 w 3230877"/>
              <a:gd name="connsiteY97" fmla="*/ 5100841 h 5146766"/>
              <a:gd name="connsiteX98" fmla="*/ 1527943 w 3230877"/>
              <a:gd name="connsiteY98" fmla="*/ 4656092 h 5146766"/>
              <a:gd name="connsiteX99" fmla="*/ 1584073 w 3230877"/>
              <a:gd name="connsiteY99" fmla="*/ 4575401 h 5146766"/>
              <a:gd name="connsiteX100" fmla="*/ 1636392 w 3230877"/>
              <a:gd name="connsiteY100" fmla="*/ 4406537 h 5146766"/>
              <a:gd name="connsiteX101" fmla="*/ 1624486 w 3230877"/>
              <a:gd name="connsiteY101" fmla="*/ 4354150 h 5146766"/>
              <a:gd name="connsiteX102" fmla="*/ 1655442 w 3230877"/>
              <a:gd name="connsiteY102" fmla="*/ 4294618 h 5146766"/>
              <a:gd name="connsiteX103" fmla="*/ 1658639 w 3230877"/>
              <a:gd name="connsiteY103" fmla="*/ 4194129 h 5146766"/>
              <a:gd name="connsiteX104" fmla="*/ 1724362 w 3230877"/>
              <a:gd name="connsiteY104" fmla="*/ 3926000 h 5146766"/>
              <a:gd name="connsiteX105" fmla="*/ 1766272 w 3230877"/>
              <a:gd name="connsiteY105" fmla="*/ 3718560 h 5146766"/>
              <a:gd name="connsiteX106" fmla="*/ 1774981 w 3230877"/>
              <a:gd name="connsiteY106" fmla="*/ 3500097 h 5146766"/>
              <a:gd name="connsiteX107" fmla="*/ 1614280 w 3230877"/>
              <a:gd name="connsiteY107" fmla="*/ 3755775 h 5146766"/>
              <a:gd name="connsiteX108" fmla="*/ 1463037 w 3230877"/>
              <a:gd name="connsiteY108" fmla="*/ 4032068 h 5146766"/>
              <a:gd name="connsiteX109" fmla="*/ 1341117 w 3230877"/>
              <a:gd name="connsiteY109" fmla="*/ 4171406 h 5146766"/>
              <a:gd name="connsiteX110" fmla="*/ 1233417 w 3230877"/>
              <a:gd name="connsiteY110" fmla="*/ 4342380 h 5146766"/>
              <a:gd name="connsiteX111" fmla="*/ 1108435 w 3230877"/>
              <a:gd name="connsiteY111" fmla="*/ 4528457 h 5146766"/>
              <a:gd name="connsiteX112" fmla="*/ 946101 w 3230877"/>
              <a:gd name="connsiteY112" fmla="*/ 4796042 h 5146766"/>
              <a:gd name="connsiteX113" fmla="*/ 780571 w 3230877"/>
              <a:gd name="connsiteY113" fmla="*/ 5020083 h 5146766"/>
              <a:gd name="connsiteX114" fmla="*/ 339631 w 3230877"/>
              <a:gd name="connsiteY114"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398392 w 3230877"/>
              <a:gd name="connsiteY58" fmla="*/ 1072787 h 5146766"/>
              <a:gd name="connsiteX59" fmla="*/ 2542900 w 3230877"/>
              <a:gd name="connsiteY59" fmla="*/ 931817 h 5146766"/>
              <a:gd name="connsiteX60" fmla="*/ 2643457 w 3230877"/>
              <a:gd name="connsiteY60" fmla="*/ 777512 h 5146766"/>
              <a:gd name="connsiteX61" fmla="*/ 2827221 w 3230877"/>
              <a:gd name="connsiteY61" fmla="*/ 601776 h 5146766"/>
              <a:gd name="connsiteX62" fmla="*/ 2917368 w 3230877"/>
              <a:gd name="connsiteY62" fmla="*/ 409303 h 5146766"/>
              <a:gd name="connsiteX63" fmla="*/ 2943494 w 3230877"/>
              <a:gd name="connsiteY63" fmla="*/ 278674 h 5146766"/>
              <a:gd name="connsiteX64" fmla="*/ 2987037 w 3230877"/>
              <a:gd name="connsiteY64" fmla="*/ 87086 h 5146766"/>
              <a:gd name="connsiteX65" fmla="*/ 2952203 w 3230877"/>
              <a:gd name="connsiteY65" fmla="*/ 0 h 5146766"/>
              <a:gd name="connsiteX66" fmla="*/ 3065414 w 3230877"/>
              <a:gd name="connsiteY66" fmla="*/ 69668 h 5146766"/>
              <a:gd name="connsiteX67" fmla="*/ 3126374 w 3230877"/>
              <a:gd name="connsiteY67" fmla="*/ 95794 h 5146766"/>
              <a:gd name="connsiteX68" fmla="*/ 3178626 w 3230877"/>
              <a:gd name="connsiteY68" fmla="*/ 243840 h 5146766"/>
              <a:gd name="connsiteX69" fmla="*/ 3169917 w 3230877"/>
              <a:gd name="connsiteY69" fmla="*/ 374468 h 5146766"/>
              <a:gd name="connsiteX70" fmla="*/ 3117666 w 3230877"/>
              <a:gd name="connsiteY70" fmla="*/ 461554 h 5146766"/>
              <a:gd name="connsiteX71" fmla="*/ 3230877 w 3230877"/>
              <a:gd name="connsiteY71" fmla="*/ 522514 h 5146766"/>
              <a:gd name="connsiteX72" fmla="*/ 3161208 w 3230877"/>
              <a:gd name="connsiteY72" fmla="*/ 627017 h 5146766"/>
              <a:gd name="connsiteX73" fmla="*/ 3126374 w 3230877"/>
              <a:gd name="connsiteY73" fmla="*/ 566057 h 5146766"/>
              <a:gd name="connsiteX74" fmla="*/ 2891991 w 3230877"/>
              <a:gd name="connsiteY74" fmla="*/ 842963 h 5146766"/>
              <a:gd name="connsiteX75" fmla="*/ 2699654 w 3230877"/>
              <a:gd name="connsiteY75" fmla="*/ 1088571 h 5146766"/>
              <a:gd name="connsiteX76" fmla="*/ 2508066 w 3230877"/>
              <a:gd name="connsiteY76" fmla="*/ 1271451 h 5146766"/>
              <a:gd name="connsiteX77" fmla="*/ 2411455 w 3230877"/>
              <a:gd name="connsiteY77" fmla="*/ 1370443 h 5146766"/>
              <a:gd name="connsiteX78" fmla="*/ 2431186 w 3230877"/>
              <a:gd name="connsiteY78" fmla="*/ 1489166 h 5146766"/>
              <a:gd name="connsiteX79" fmla="*/ 2367436 w 3230877"/>
              <a:gd name="connsiteY79" fmla="*/ 1534750 h 5146766"/>
              <a:gd name="connsiteX80" fmla="*/ 2377437 w 3230877"/>
              <a:gd name="connsiteY80" fmla="*/ 1584960 h 5146766"/>
              <a:gd name="connsiteX81" fmla="*/ 2398732 w 3230877"/>
              <a:gd name="connsiteY81" fmla="*/ 1821724 h 5146766"/>
              <a:gd name="connsiteX82" fmla="*/ 2375803 w 3230877"/>
              <a:gd name="connsiteY82" fmla="*/ 2045698 h 5146766"/>
              <a:gd name="connsiteX83" fmla="*/ 2362333 w 3230877"/>
              <a:gd name="connsiteY83" fmla="*/ 2393292 h 5146766"/>
              <a:gd name="connsiteX84" fmla="*/ 2396419 w 3230877"/>
              <a:gd name="connsiteY84" fmla="*/ 2744833 h 5146766"/>
              <a:gd name="connsiteX85" fmla="*/ 2287222 w 3230877"/>
              <a:gd name="connsiteY85" fmla="*/ 2764495 h 5146766"/>
              <a:gd name="connsiteX86" fmla="*/ 2333894 w 3230877"/>
              <a:gd name="connsiteY86" fmla="*/ 3013166 h 5146766"/>
              <a:gd name="connsiteX87" fmla="*/ 2272934 w 3230877"/>
              <a:gd name="connsiteY87" fmla="*/ 3274423 h 5146766"/>
              <a:gd name="connsiteX88" fmla="*/ 2168431 w 3230877"/>
              <a:gd name="connsiteY88" fmla="*/ 3692434 h 5146766"/>
              <a:gd name="connsiteX89" fmla="*/ 2123256 w 3230877"/>
              <a:gd name="connsiteY89" fmla="*/ 3899398 h 5146766"/>
              <a:gd name="connsiteX90" fmla="*/ 2046511 w 3230877"/>
              <a:gd name="connsiteY90" fmla="*/ 4066903 h 5146766"/>
              <a:gd name="connsiteX91" fmla="*/ 1962623 w 3230877"/>
              <a:gd name="connsiteY91" fmla="*/ 4361293 h 5146766"/>
              <a:gd name="connsiteX92" fmla="*/ 1969767 w 3230877"/>
              <a:gd name="connsiteY92" fmla="*/ 4401775 h 5146766"/>
              <a:gd name="connsiteX93" fmla="*/ 1942008 w 3230877"/>
              <a:gd name="connsiteY93" fmla="*/ 4471578 h 5146766"/>
              <a:gd name="connsiteX94" fmla="*/ 1956295 w 3230877"/>
              <a:gd name="connsiteY94" fmla="*/ 4547439 h 5146766"/>
              <a:gd name="connsiteX95" fmla="*/ 1881048 w 3230877"/>
              <a:gd name="connsiteY95" fmla="*/ 4920343 h 5146766"/>
              <a:gd name="connsiteX96" fmla="*/ 1846214 w 3230877"/>
              <a:gd name="connsiteY96" fmla="*/ 5146766 h 5146766"/>
              <a:gd name="connsiteX97" fmla="*/ 1453512 w 3230877"/>
              <a:gd name="connsiteY97" fmla="*/ 5100841 h 5146766"/>
              <a:gd name="connsiteX98" fmla="*/ 1527943 w 3230877"/>
              <a:gd name="connsiteY98" fmla="*/ 4656092 h 5146766"/>
              <a:gd name="connsiteX99" fmla="*/ 1584073 w 3230877"/>
              <a:gd name="connsiteY99" fmla="*/ 4575401 h 5146766"/>
              <a:gd name="connsiteX100" fmla="*/ 1636392 w 3230877"/>
              <a:gd name="connsiteY100" fmla="*/ 4406537 h 5146766"/>
              <a:gd name="connsiteX101" fmla="*/ 1624486 w 3230877"/>
              <a:gd name="connsiteY101" fmla="*/ 4354150 h 5146766"/>
              <a:gd name="connsiteX102" fmla="*/ 1655442 w 3230877"/>
              <a:gd name="connsiteY102" fmla="*/ 4294618 h 5146766"/>
              <a:gd name="connsiteX103" fmla="*/ 1658639 w 3230877"/>
              <a:gd name="connsiteY103" fmla="*/ 4194129 h 5146766"/>
              <a:gd name="connsiteX104" fmla="*/ 1724362 w 3230877"/>
              <a:gd name="connsiteY104" fmla="*/ 3926000 h 5146766"/>
              <a:gd name="connsiteX105" fmla="*/ 1766272 w 3230877"/>
              <a:gd name="connsiteY105" fmla="*/ 3718560 h 5146766"/>
              <a:gd name="connsiteX106" fmla="*/ 1774981 w 3230877"/>
              <a:gd name="connsiteY106" fmla="*/ 3500097 h 5146766"/>
              <a:gd name="connsiteX107" fmla="*/ 1614280 w 3230877"/>
              <a:gd name="connsiteY107" fmla="*/ 3755775 h 5146766"/>
              <a:gd name="connsiteX108" fmla="*/ 1463037 w 3230877"/>
              <a:gd name="connsiteY108" fmla="*/ 4032068 h 5146766"/>
              <a:gd name="connsiteX109" fmla="*/ 1341117 w 3230877"/>
              <a:gd name="connsiteY109" fmla="*/ 4171406 h 5146766"/>
              <a:gd name="connsiteX110" fmla="*/ 1233417 w 3230877"/>
              <a:gd name="connsiteY110" fmla="*/ 4342380 h 5146766"/>
              <a:gd name="connsiteX111" fmla="*/ 1108435 w 3230877"/>
              <a:gd name="connsiteY111" fmla="*/ 4528457 h 5146766"/>
              <a:gd name="connsiteX112" fmla="*/ 946101 w 3230877"/>
              <a:gd name="connsiteY112" fmla="*/ 4796042 h 5146766"/>
              <a:gd name="connsiteX113" fmla="*/ 780571 w 3230877"/>
              <a:gd name="connsiteY113" fmla="*/ 5020083 h 5146766"/>
              <a:gd name="connsiteX114" fmla="*/ 339631 w 3230877"/>
              <a:gd name="connsiteY114"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398392 w 3230877"/>
              <a:gd name="connsiteY58" fmla="*/ 1072787 h 5146766"/>
              <a:gd name="connsiteX59" fmla="*/ 2542900 w 3230877"/>
              <a:gd name="connsiteY59" fmla="*/ 931817 h 5146766"/>
              <a:gd name="connsiteX60" fmla="*/ 2643457 w 3230877"/>
              <a:gd name="connsiteY60" fmla="*/ 777512 h 5146766"/>
              <a:gd name="connsiteX61" fmla="*/ 2827221 w 3230877"/>
              <a:gd name="connsiteY61" fmla="*/ 601776 h 5146766"/>
              <a:gd name="connsiteX62" fmla="*/ 2917368 w 3230877"/>
              <a:gd name="connsiteY62" fmla="*/ 409303 h 5146766"/>
              <a:gd name="connsiteX63" fmla="*/ 2943494 w 3230877"/>
              <a:gd name="connsiteY63" fmla="*/ 278674 h 5146766"/>
              <a:gd name="connsiteX64" fmla="*/ 2987037 w 3230877"/>
              <a:gd name="connsiteY64" fmla="*/ 87086 h 5146766"/>
              <a:gd name="connsiteX65" fmla="*/ 2952203 w 3230877"/>
              <a:gd name="connsiteY65" fmla="*/ 0 h 5146766"/>
              <a:gd name="connsiteX66" fmla="*/ 3065414 w 3230877"/>
              <a:gd name="connsiteY66" fmla="*/ 69668 h 5146766"/>
              <a:gd name="connsiteX67" fmla="*/ 3126374 w 3230877"/>
              <a:gd name="connsiteY67" fmla="*/ 95794 h 5146766"/>
              <a:gd name="connsiteX68" fmla="*/ 3178626 w 3230877"/>
              <a:gd name="connsiteY68" fmla="*/ 243840 h 5146766"/>
              <a:gd name="connsiteX69" fmla="*/ 3169917 w 3230877"/>
              <a:gd name="connsiteY69" fmla="*/ 374468 h 5146766"/>
              <a:gd name="connsiteX70" fmla="*/ 3117666 w 3230877"/>
              <a:gd name="connsiteY70" fmla="*/ 461554 h 5146766"/>
              <a:gd name="connsiteX71" fmla="*/ 3230877 w 3230877"/>
              <a:gd name="connsiteY71" fmla="*/ 522514 h 5146766"/>
              <a:gd name="connsiteX72" fmla="*/ 3161208 w 3230877"/>
              <a:gd name="connsiteY72" fmla="*/ 627017 h 5146766"/>
              <a:gd name="connsiteX73" fmla="*/ 3109705 w 3230877"/>
              <a:gd name="connsiteY73" fmla="*/ 549388 h 5146766"/>
              <a:gd name="connsiteX74" fmla="*/ 2891991 w 3230877"/>
              <a:gd name="connsiteY74" fmla="*/ 842963 h 5146766"/>
              <a:gd name="connsiteX75" fmla="*/ 2699654 w 3230877"/>
              <a:gd name="connsiteY75" fmla="*/ 1088571 h 5146766"/>
              <a:gd name="connsiteX76" fmla="*/ 2508066 w 3230877"/>
              <a:gd name="connsiteY76" fmla="*/ 1271451 h 5146766"/>
              <a:gd name="connsiteX77" fmla="*/ 2411455 w 3230877"/>
              <a:gd name="connsiteY77" fmla="*/ 1370443 h 5146766"/>
              <a:gd name="connsiteX78" fmla="*/ 2431186 w 3230877"/>
              <a:gd name="connsiteY78" fmla="*/ 1489166 h 5146766"/>
              <a:gd name="connsiteX79" fmla="*/ 2367436 w 3230877"/>
              <a:gd name="connsiteY79" fmla="*/ 1534750 h 5146766"/>
              <a:gd name="connsiteX80" fmla="*/ 2377437 w 3230877"/>
              <a:gd name="connsiteY80" fmla="*/ 1584960 h 5146766"/>
              <a:gd name="connsiteX81" fmla="*/ 2398732 w 3230877"/>
              <a:gd name="connsiteY81" fmla="*/ 1821724 h 5146766"/>
              <a:gd name="connsiteX82" fmla="*/ 2375803 w 3230877"/>
              <a:gd name="connsiteY82" fmla="*/ 2045698 h 5146766"/>
              <a:gd name="connsiteX83" fmla="*/ 2362333 w 3230877"/>
              <a:gd name="connsiteY83" fmla="*/ 2393292 h 5146766"/>
              <a:gd name="connsiteX84" fmla="*/ 2396419 w 3230877"/>
              <a:gd name="connsiteY84" fmla="*/ 2744833 h 5146766"/>
              <a:gd name="connsiteX85" fmla="*/ 2287222 w 3230877"/>
              <a:gd name="connsiteY85" fmla="*/ 2764495 h 5146766"/>
              <a:gd name="connsiteX86" fmla="*/ 2333894 w 3230877"/>
              <a:gd name="connsiteY86" fmla="*/ 3013166 h 5146766"/>
              <a:gd name="connsiteX87" fmla="*/ 2272934 w 3230877"/>
              <a:gd name="connsiteY87" fmla="*/ 3274423 h 5146766"/>
              <a:gd name="connsiteX88" fmla="*/ 2168431 w 3230877"/>
              <a:gd name="connsiteY88" fmla="*/ 3692434 h 5146766"/>
              <a:gd name="connsiteX89" fmla="*/ 2123256 w 3230877"/>
              <a:gd name="connsiteY89" fmla="*/ 3899398 h 5146766"/>
              <a:gd name="connsiteX90" fmla="*/ 2046511 w 3230877"/>
              <a:gd name="connsiteY90" fmla="*/ 4066903 h 5146766"/>
              <a:gd name="connsiteX91" fmla="*/ 1962623 w 3230877"/>
              <a:gd name="connsiteY91" fmla="*/ 4361293 h 5146766"/>
              <a:gd name="connsiteX92" fmla="*/ 1969767 w 3230877"/>
              <a:gd name="connsiteY92" fmla="*/ 4401775 h 5146766"/>
              <a:gd name="connsiteX93" fmla="*/ 1942008 w 3230877"/>
              <a:gd name="connsiteY93" fmla="*/ 4471578 h 5146766"/>
              <a:gd name="connsiteX94" fmla="*/ 1956295 w 3230877"/>
              <a:gd name="connsiteY94" fmla="*/ 4547439 h 5146766"/>
              <a:gd name="connsiteX95" fmla="*/ 1881048 w 3230877"/>
              <a:gd name="connsiteY95" fmla="*/ 4920343 h 5146766"/>
              <a:gd name="connsiteX96" fmla="*/ 1846214 w 3230877"/>
              <a:gd name="connsiteY96" fmla="*/ 5146766 h 5146766"/>
              <a:gd name="connsiteX97" fmla="*/ 1453512 w 3230877"/>
              <a:gd name="connsiteY97" fmla="*/ 5100841 h 5146766"/>
              <a:gd name="connsiteX98" fmla="*/ 1527943 w 3230877"/>
              <a:gd name="connsiteY98" fmla="*/ 4656092 h 5146766"/>
              <a:gd name="connsiteX99" fmla="*/ 1584073 w 3230877"/>
              <a:gd name="connsiteY99" fmla="*/ 4575401 h 5146766"/>
              <a:gd name="connsiteX100" fmla="*/ 1636392 w 3230877"/>
              <a:gd name="connsiteY100" fmla="*/ 4406537 h 5146766"/>
              <a:gd name="connsiteX101" fmla="*/ 1624486 w 3230877"/>
              <a:gd name="connsiteY101" fmla="*/ 4354150 h 5146766"/>
              <a:gd name="connsiteX102" fmla="*/ 1655442 w 3230877"/>
              <a:gd name="connsiteY102" fmla="*/ 4294618 h 5146766"/>
              <a:gd name="connsiteX103" fmla="*/ 1658639 w 3230877"/>
              <a:gd name="connsiteY103" fmla="*/ 4194129 h 5146766"/>
              <a:gd name="connsiteX104" fmla="*/ 1724362 w 3230877"/>
              <a:gd name="connsiteY104" fmla="*/ 3926000 h 5146766"/>
              <a:gd name="connsiteX105" fmla="*/ 1766272 w 3230877"/>
              <a:gd name="connsiteY105" fmla="*/ 3718560 h 5146766"/>
              <a:gd name="connsiteX106" fmla="*/ 1774981 w 3230877"/>
              <a:gd name="connsiteY106" fmla="*/ 3500097 h 5146766"/>
              <a:gd name="connsiteX107" fmla="*/ 1614280 w 3230877"/>
              <a:gd name="connsiteY107" fmla="*/ 3755775 h 5146766"/>
              <a:gd name="connsiteX108" fmla="*/ 1463037 w 3230877"/>
              <a:gd name="connsiteY108" fmla="*/ 4032068 h 5146766"/>
              <a:gd name="connsiteX109" fmla="*/ 1341117 w 3230877"/>
              <a:gd name="connsiteY109" fmla="*/ 4171406 h 5146766"/>
              <a:gd name="connsiteX110" fmla="*/ 1233417 w 3230877"/>
              <a:gd name="connsiteY110" fmla="*/ 4342380 h 5146766"/>
              <a:gd name="connsiteX111" fmla="*/ 1108435 w 3230877"/>
              <a:gd name="connsiteY111" fmla="*/ 4528457 h 5146766"/>
              <a:gd name="connsiteX112" fmla="*/ 946101 w 3230877"/>
              <a:gd name="connsiteY112" fmla="*/ 4796042 h 5146766"/>
              <a:gd name="connsiteX113" fmla="*/ 780571 w 3230877"/>
              <a:gd name="connsiteY113" fmla="*/ 5020083 h 5146766"/>
              <a:gd name="connsiteX114" fmla="*/ 339631 w 3230877"/>
              <a:gd name="connsiteY114"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398392 w 3230877"/>
              <a:gd name="connsiteY58" fmla="*/ 1072787 h 5146766"/>
              <a:gd name="connsiteX59" fmla="*/ 2542900 w 3230877"/>
              <a:gd name="connsiteY59" fmla="*/ 931817 h 5146766"/>
              <a:gd name="connsiteX60" fmla="*/ 2643457 w 3230877"/>
              <a:gd name="connsiteY60" fmla="*/ 777512 h 5146766"/>
              <a:gd name="connsiteX61" fmla="*/ 2827221 w 3230877"/>
              <a:gd name="connsiteY61" fmla="*/ 601776 h 5146766"/>
              <a:gd name="connsiteX62" fmla="*/ 2917368 w 3230877"/>
              <a:gd name="connsiteY62" fmla="*/ 409303 h 5146766"/>
              <a:gd name="connsiteX63" fmla="*/ 2943494 w 3230877"/>
              <a:gd name="connsiteY63" fmla="*/ 278674 h 5146766"/>
              <a:gd name="connsiteX64" fmla="*/ 2987037 w 3230877"/>
              <a:gd name="connsiteY64" fmla="*/ 87086 h 5146766"/>
              <a:gd name="connsiteX65" fmla="*/ 2952203 w 3230877"/>
              <a:gd name="connsiteY65" fmla="*/ 0 h 5146766"/>
              <a:gd name="connsiteX66" fmla="*/ 3065414 w 3230877"/>
              <a:gd name="connsiteY66" fmla="*/ 69668 h 5146766"/>
              <a:gd name="connsiteX67" fmla="*/ 3126374 w 3230877"/>
              <a:gd name="connsiteY67" fmla="*/ 95794 h 5146766"/>
              <a:gd name="connsiteX68" fmla="*/ 3178626 w 3230877"/>
              <a:gd name="connsiteY68" fmla="*/ 243840 h 5146766"/>
              <a:gd name="connsiteX69" fmla="*/ 3169917 w 3230877"/>
              <a:gd name="connsiteY69" fmla="*/ 374468 h 5146766"/>
              <a:gd name="connsiteX70" fmla="*/ 3117666 w 3230877"/>
              <a:gd name="connsiteY70" fmla="*/ 461554 h 5146766"/>
              <a:gd name="connsiteX71" fmla="*/ 3230877 w 3230877"/>
              <a:gd name="connsiteY71" fmla="*/ 522514 h 5146766"/>
              <a:gd name="connsiteX72" fmla="*/ 3161208 w 3230877"/>
              <a:gd name="connsiteY72" fmla="*/ 627017 h 5146766"/>
              <a:gd name="connsiteX73" fmla="*/ 3109705 w 3230877"/>
              <a:gd name="connsiteY73" fmla="*/ 549388 h 5146766"/>
              <a:gd name="connsiteX74" fmla="*/ 3024661 w 3230877"/>
              <a:gd name="connsiteY74" fmla="*/ 622731 h 5146766"/>
              <a:gd name="connsiteX75" fmla="*/ 2891991 w 3230877"/>
              <a:gd name="connsiteY75" fmla="*/ 842963 h 5146766"/>
              <a:gd name="connsiteX76" fmla="*/ 2699654 w 3230877"/>
              <a:gd name="connsiteY76" fmla="*/ 1088571 h 5146766"/>
              <a:gd name="connsiteX77" fmla="*/ 2508066 w 3230877"/>
              <a:gd name="connsiteY77" fmla="*/ 1271451 h 5146766"/>
              <a:gd name="connsiteX78" fmla="*/ 2411455 w 3230877"/>
              <a:gd name="connsiteY78" fmla="*/ 1370443 h 5146766"/>
              <a:gd name="connsiteX79" fmla="*/ 2431186 w 3230877"/>
              <a:gd name="connsiteY79" fmla="*/ 1489166 h 5146766"/>
              <a:gd name="connsiteX80" fmla="*/ 2367436 w 3230877"/>
              <a:gd name="connsiteY80" fmla="*/ 1534750 h 5146766"/>
              <a:gd name="connsiteX81" fmla="*/ 2377437 w 3230877"/>
              <a:gd name="connsiteY81" fmla="*/ 1584960 h 5146766"/>
              <a:gd name="connsiteX82" fmla="*/ 2398732 w 3230877"/>
              <a:gd name="connsiteY82" fmla="*/ 1821724 h 5146766"/>
              <a:gd name="connsiteX83" fmla="*/ 2375803 w 3230877"/>
              <a:gd name="connsiteY83" fmla="*/ 2045698 h 5146766"/>
              <a:gd name="connsiteX84" fmla="*/ 2362333 w 3230877"/>
              <a:gd name="connsiteY84" fmla="*/ 2393292 h 5146766"/>
              <a:gd name="connsiteX85" fmla="*/ 2396419 w 3230877"/>
              <a:gd name="connsiteY85" fmla="*/ 2744833 h 5146766"/>
              <a:gd name="connsiteX86" fmla="*/ 2287222 w 3230877"/>
              <a:gd name="connsiteY86" fmla="*/ 2764495 h 5146766"/>
              <a:gd name="connsiteX87" fmla="*/ 2333894 w 3230877"/>
              <a:gd name="connsiteY87" fmla="*/ 3013166 h 5146766"/>
              <a:gd name="connsiteX88" fmla="*/ 2272934 w 3230877"/>
              <a:gd name="connsiteY88" fmla="*/ 3274423 h 5146766"/>
              <a:gd name="connsiteX89" fmla="*/ 2168431 w 3230877"/>
              <a:gd name="connsiteY89" fmla="*/ 3692434 h 5146766"/>
              <a:gd name="connsiteX90" fmla="*/ 2123256 w 3230877"/>
              <a:gd name="connsiteY90" fmla="*/ 3899398 h 5146766"/>
              <a:gd name="connsiteX91" fmla="*/ 2046511 w 3230877"/>
              <a:gd name="connsiteY91" fmla="*/ 4066903 h 5146766"/>
              <a:gd name="connsiteX92" fmla="*/ 1962623 w 3230877"/>
              <a:gd name="connsiteY92" fmla="*/ 4361293 h 5146766"/>
              <a:gd name="connsiteX93" fmla="*/ 1969767 w 3230877"/>
              <a:gd name="connsiteY93" fmla="*/ 4401775 h 5146766"/>
              <a:gd name="connsiteX94" fmla="*/ 1942008 w 3230877"/>
              <a:gd name="connsiteY94" fmla="*/ 4471578 h 5146766"/>
              <a:gd name="connsiteX95" fmla="*/ 1956295 w 3230877"/>
              <a:gd name="connsiteY95" fmla="*/ 4547439 h 5146766"/>
              <a:gd name="connsiteX96" fmla="*/ 1881048 w 3230877"/>
              <a:gd name="connsiteY96" fmla="*/ 4920343 h 5146766"/>
              <a:gd name="connsiteX97" fmla="*/ 1846214 w 3230877"/>
              <a:gd name="connsiteY97" fmla="*/ 5146766 h 5146766"/>
              <a:gd name="connsiteX98" fmla="*/ 1453512 w 3230877"/>
              <a:gd name="connsiteY98" fmla="*/ 5100841 h 5146766"/>
              <a:gd name="connsiteX99" fmla="*/ 1527943 w 3230877"/>
              <a:gd name="connsiteY99" fmla="*/ 4656092 h 5146766"/>
              <a:gd name="connsiteX100" fmla="*/ 1584073 w 3230877"/>
              <a:gd name="connsiteY100" fmla="*/ 4575401 h 5146766"/>
              <a:gd name="connsiteX101" fmla="*/ 1636392 w 3230877"/>
              <a:gd name="connsiteY101" fmla="*/ 4406537 h 5146766"/>
              <a:gd name="connsiteX102" fmla="*/ 1624486 w 3230877"/>
              <a:gd name="connsiteY102" fmla="*/ 4354150 h 5146766"/>
              <a:gd name="connsiteX103" fmla="*/ 1655442 w 3230877"/>
              <a:gd name="connsiteY103" fmla="*/ 4294618 h 5146766"/>
              <a:gd name="connsiteX104" fmla="*/ 1658639 w 3230877"/>
              <a:gd name="connsiteY104" fmla="*/ 4194129 h 5146766"/>
              <a:gd name="connsiteX105" fmla="*/ 1724362 w 3230877"/>
              <a:gd name="connsiteY105" fmla="*/ 3926000 h 5146766"/>
              <a:gd name="connsiteX106" fmla="*/ 1766272 w 3230877"/>
              <a:gd name="connsiteY106" fmla="*/ 3718560 h 5146766"/>
              <a:gd name="connsiteX107" fmla="*/ 1774981 w 3230877"/>
              <a:gd name="connsiteY107" fmla="*/ 3500097 h 5146766"/>
              <a:gd name="connsiteX108" fmla="*/ 1614280 w 3230877"/>
              <a:gd name="connsiteY108" fmla="*/ 3755775 h 5146766"/>
              <a:gd name="connsiteX109" fmla="*/ 1463037 w 3230877"/>
              <a:gd name="connsiteY109" fmla="*/ 4032068 h 5146766"/>
              <a:gd name="connsiteX110" fmla="*/ 1341117 w 3230877"/>
              <a:gd name="connsiteY110" fmla="*/ 4171406 h 5146766"/>
              <a:gd name="connsiteX111" fmla="*/ 1233417 w 3230877"/>
              <a:gd name="connsiteY111" fmla="*/ 4342380 h 5146766"/>
              <a:gd name="connsiteX112" fmla="*/ 1108435 w 3230877"/>
              <a:gd name="connsiteY112" fmla="*/ 4528457 h 5146766"/>
              <a:gd name="connsiteX113" fmla="*/ 946101 w 3230877"/>
              <a:gd name="connsiteY113" fmla="*/ 4796042 h 5146766"/>
              <a:gd name="connsiteX114" fmla="*/ 780571 w 3230877"/>
              <a:gd name="connsiteY114" fmla="*/ 5020083 h 5146766"/>
              <a:gd name="connsiteX115" fmla="*/ 339631 w 3230877"/>
              <a:gd name="connsiteY115" fmla="*/ 4963886 h 5146766"/>
              <a:gd name="connsiteX0" fmla="*/ 339631 w 3230877"/>
              <a:gd name="connsiteY0" fmla="*/ 4963886 h 5146766"/>
              <a:gd name="connsiteX1" fmla="*/ 555781 w 3230877"/>
              <a:gd name="connsiteY1" fmla="*/ 4610032 h 5146766"/>
              <a:gd name="connsiteX2" fmla="*/ 821800 w 3230877"/>
              <a:gd name="connsiteY2" fmla="*/ 4216581 h 5146766"/>
              <a:gd name="connsiteX3" fmla="*/ 992774 w 3230877"/>
              <a:gd name="connsiteY3" fmla="*/ 3988526 h 5146766"/>
              <a:gd name="connsiteX4" fmla="*/ 1079792 w 3230877"/>
              <a:gd name="connsiteY4" fmla="*/ 3916476 h 5146766"/>
              <a:gd name="connsiteX5" fmla="*/ 1124423 w 3230877"/>
              <a:gd name="connsiteY5" fmla="*/ 3799318 h 5146766"/>
              <a:gd name="connsiteX6" fmla="*/ 1201916 w 3230877"/>
              <a:gd name="connsiteY6" fmla="*/ 3730466 h 5146766"/>
              <a:gd name="connsiteX7" fmla="*/ 1275462 w 3230877"/>
              <a:gd name="connsiteY7" fmla="*/ 3548334 h 5146766"/>
              <a:gd name="connsiteX8" fmla="*/ 1298255 w 3230877"/>
              <a:gd name="connsiteY8" fmla="*/ 3437368 h 5146766"/>
              <a:gd name="connsiteX9" fmla="*/ 1335607 w 3230877"/>
              <a:gd name="connsiteY9" fmla="*/ 3356745 h 5146766"/>
              <a:gd name="connsiteX10" fmla="*/ 1431400 w 3230877"/>
              <a:gd name="connsiteY10" fmla="*/ 3094808 h 5146766"/>
              <a:gd name="connsiteX11" fmla="*/ 1444055 w 3230877"/>
              <a:gd name="connsiteY11" fmla="*/ 3000579 h 5146766"/>
              <a:gd name="connsiteX12" fmla="*/ 1527194 w 3230877"/>
              <a:gd name="connsiteY12" fmla="*/ 2793070 h 5146766"/>
              <a:gd name="connsiteX13" fmla="*/ 1677554 w 3230877"/>
              <a:gd name="connsiteY13" fmla="*/ 2485957 h 5146766"/>
              <a:gd name="connsiteX14" fmla="*/ 1691161 w 3230877"/>
              <a:gd name="connsiteY14" fmla="*/ 2411050 h 5146766"/>
              <a:gd name="connsiteX15" fmla="*/ 1737833 w 3230877"/>
              <a:gd name="connsiteY15" fmla="*/ 2375127 h 5146766"/>
              <a:gd name="connsiteX16" fmla="*/ 1703067 w 3230877"/>
              <a:gd name="connsiteY16" fmla="*/ 2299131 h 5146766"/>
              <a:gd name="connsiteX17" fmla="*/ 1727492 w 3230877"/>
              <a:gd name="connsiteY17" fmla="*/ 2222318 h 5146766"/>
              <a:gd name="connsiteX18" fmla="*/ 1724498 w 3230877"/>
              <a:gd name="connsiteY18" fmla="*/ 2139587 h 5146766"/>
              <a:gd name="connsiteX19" fmla="*/ 1695923 w 3230877"/>
              <a:gd name="connsiteY19" fmla="*/ 2122918 h 5146766"/>
              <a:gd name="connsiteX20" fmla="*/ 1717355 w 3230877"/>
              <a:gd name="connsiteY20" fmla="*/ 2087200 h 5146766"/>
              <a:gd name="connsiteX21" fmla="*/ 1698168 w 3230877"/>
              <a:gd name="connsiteY21" fmla="*/ 1959428 h 5146766"/>
              <a:gd name="connsiteX22" fmla="*/ 1663334 w 3230877"/>
              <a:gd name="connsiteY22" fmla="*/ 1854926 h 5146766"/>
              <a:gd name="connsiteX23" fmla="*/ 1628500 w 3230877"/>
              <a:gd name="connsiteY23" fmla="*/ 1889760 h 5146766"/>
              <a:gd name="connsiteX24" fmla="*/ 1508893 w 3230877"/>
              <a:gd name="connsiteY24" fmla="*/ 1797912 h 5146766"/>
              <a:gd name="connsiteX25" fmla="*/ 1115374 w 3230877"/>
              <a:gd name="connsiteY25" fmla="*/ 1942080 h 5146766"/>
              <a:gd name="connsiteX26" fmla="*/ 646813 w 3230877"/>
              <a:gd name="connsiteY26" fmla="*/ 2040935 h 5146766"/>
              <a:gd name="connsiteX27" fmla="*/ 478968 w 3230877"/>
              <a:gd name="connsiteY27" fmla="*/ 2074273 h 5146766"/>
              <a:gd name="connsiteX28" fmla="*/ 359429 w 3230877"/>
              <a:gd name="connsiteY28" fmla="*/ 2145507 h 5146766"/>
              <a:gd name="connsiteX29" fmla="*/ 189273 w 3230877"/>
              <a:gd name="connsiteY29" fmla="*/ 2245178 h 5146766"/>
              <a:gd name="connsiteX30" fmla="*/ 169542 w 3230877"/>
              <a:gd name="connsiteY30" fmla="*/ 2218168 h 5146766"/>
              <a:gd name="connsiteX31" fmla="*/ 274317 w 3230877"/>
              <a:gd name="connsiteY31" fmla="*/ 2120537 h 5146766"/>
              <a:gd name="connsiteX32" fmla="*/ 70482 w 3230877"/>
              <a:gd name="connsiteY32" fmla="*/ 2190682 h 5146766"/>
              <a:gd name="connsiteX33" fmla="*/ 74292 w 3230877"/>
              <a:gd name="connsiteY33" fmla="*/ 2151493 h 5146766"/>
              <a:gd name="connsiteX34" fmla="*/ 233836 w 3230877"/>
              <a:gd name="connsiteY34" fmla="*/ 2058625 h 5146766"/>
              <a:gd name="connsiteX35" fmla="*/ 34900 w 3230877"/>
              <a:gd name="connsiteY35" fmla="*/ 2092574 h 5146766"/>
              <a:gd name="connsiteX36" fmla="*/ 17142 w 3230877"/>
              <a:gd name="connsiteY36" fmla="*/ 2051481 h 5146766"/>
              <a:gd name="connsiteX37" fmla="*/ 221930 w 3230877"/>
              <a:gd name="connsiteY37" fmla="*/ 1989568 h 5146766"/>
              <a:gd name="connsiteX38" fmla="*/ 17142 w 3230877"/>
              <a:gd name="connsiteY38" fmla="*/ 1987187 h 5146766"/>
              <a:gd name="connsiteX39" fmla="*/ 32450 w 3230877"/>
              <a:gd name="connsiteY39" fmla="*/ 1942828 h 5146766"/>
              <a:gd name="connsiteX40" fmla="*/ 292142 w 3230877"/>
              <a:gd name="connsiteY40" fmla="*/ 1908062 h 5146766"/>
              <a:gd name="connsiteX41" fmla="*/ 202880 w 3230877"/>
              <a:gd name="connsiteY41" fmla="*/ 1763350 h 5146766"/>
              <a:gd name="connsiteX42" fmla="*/ 232067 w 3230877"/>
              <a:gd name="connsiteY42" fmla="*/ 1730693 h 5146766"/>
              <a:gd name="connsiteX43" fmla="*/ 470260 w 3230877"/>
              <a:gd name="connsiteY43" fmla="*/ 1881051 h 5146766"/>
              <a:gd name="connsiteX44" fmla="*/ 804384 w 3230877"/>
              <a:gd name="connsiteY44" fmla="*/ 1815397 h 5146766"/>
              <a:gd name="connsiteX45" fmla="*/ 1082241 w 3230877"/>
              <a:gd name="connsiteY45" fmla="*/ 1740966 h 5146766"/>
              <a:gd name="connsiteX46" fmla="*/ 1395818 w 3230877"/>
              <a:gd name="connsiteY46" fmla="*/ 1602377 h 5146766"/>
              <a:gd name="connsiteX47" fmla="*/ 1341117 w 3230877"/>
              <a:gd name="connsiteY47" fmla="*/ 1348263 h 5146766"/>
              <a:gd name="connsiteX48" fmla="*/ 1429019 w 3230877"/>
              <a:gd name="connsiteY48" fmla="*/ 1084625 h 5146766"/>
              <a:gd name="connsiteX49" fmla="*/ 1567540 w 3230877"/>
              <a:gd name="connsiteY49" fmla="*/ 870857 h 5146766"/>
              <a:gd name="connsiteX50" fmla="*/ 1725859 w 3230877"/>
              <a:gd name="connsiteY50" fmla="*/ 851944 h 5146766"/>
              <a:gd name="connsiteX51" fmla="*/ 1768585 w 3230877"/>
              <a:gd name="connsiteY51" fmla="*/ 802889 h 5146766"/>
              <a:gd name="connsiteX52" fmla="*/ 1828797 w 3230877"/>
              <a:gd name="connsiteY52" fmla="*/ 870857 h 5146766"/>
              <a:gd name="connsiteX53" fmla="*/ 1950717 w 3230877"/>
              <a:gd name="connsiteY53" fmla="*/ 923108 h 5146766"/>
              <a:gd name="connsiteX54" fmla="*/ 1984735 w 3230877"/>
              <a:gd name="connsiteY54" fmla="*/ 1076801 h 5146766"/>
              <a:gd name="connsiteX55" fmla="*/ 2048077 w 3230877"/>
              <a:gd name="connsiteY55" fmla="*/ 1166948 h 5146766"/>
              <a:gd name="connsiteX56" fmla="*/ 2082230 w 3230877"/>
              <a:gd name="connsiteY56" fmla="*/ 1213552 h 5146766"/>
              <a:gd name="connsiteX57" fmla="*/ 2264226 w 3230877"/>
              <a:gd name="connsiteY57" fmla="*/ 1105988 h 5146766"/>
              <a:gd name="connsiteX58" fmla="*/ 2398392 w 3230877"/>
              <a:gd name="connsiteY58" fmla="*/ 1072787 h 5146766"/>
              <a:gd name="connsiteX59" fmla="*/ 2542900 w 3230877"/>
              <a:gd name="connsiteY59" fmla="*/ 931817 h 5146766"/>
              <a:gd name="connsiteX60" fmla="*/ 2643457 w 3230877"/>
              <a:gd name="connsiteY60" fmla="*/ 777512 h 5146766"/>
              <a:gd name="connsiteX61" fmla="*/ 2827221 w 3230877"/>
              <a:gd name="connsiteY61" fmla="*/ 601776 h 5146766"/>
              <a:gd name="connsiteX62" fmla="*/ 2917368 w 3230877"/>
              <a:gd name="connsiteY62" fmla="*/ 409303 h 5146766"/>
              <a:gd name="connsiteX63" fmla="*/ 2943494 w 3230877"/>
              <a:gd name="connsiteY63" fmla="*/ 278674 h 5146766"/>
              <a:gd name="connsiteX64" fmla="*/ 2987037 w 3230877"/>
              <a:gd name="connsiteY64" fmla="*/ 87086 h 5146766"/>
              <a:gd name="connsiteX65" fmla="*/ 2952203 w 3230877"/>
              <a:gd name="connsiteY65" fmla="*/ 0 h 5146766"/>
              <a:gd name="connsiteX66" fmla="*/ 3065414 w 3230877"/>
              <a:gd name="connsiteY66" fmla="*/ 69668 h 5146766"/>
              <a:gd name="connsiteX67" fmla="*/ 3126374 w 3230877"/>
              <a:gd name="connsiteY67" fmla="*/ 95794 h 5146766"/>
              <a:gd name="connsiteX68" fmla="*/ 3178626 w 3230877"/>
              <a:gd name="connsiteY68" fmla="*/ 243840 h 5146766"/>
              <a:gd name="connsiteX69" fmla="*/ 3169917 w 3230877"/>
              <a:gd name="connsiteY69" fmla="*/ 374468 h 5146766"/>
              <a:gd name="connsiteX70" fmla="*/ 3117666 w 3230877"/>
              <a:gd name="connsiteY70" fmla="*/ 461554 h 5146766"/>
              <a:gd name="connsiteX71" fmla="*/ 3230877 w 3230877"/>
              <a:gd name="connsiteY71" fmla="*/ 522514 h 5146766"/>
              <a:gd name="connsiteX72" fmla="*/ 3173115 w 3230877"/>
              <a:gd name="connsiteY72" fmla="*/ 574629 h 5146766"/>
              <a:gd name="connsiteX73" fmla="*/ 3109705 w 3230877"/>
              <a:gd name="connsiteY73" fmla="*/ 549388 h 5146766"/>
              <a:gd name="connsiteX74" fmla="*/ 3024661 w 3230877"/>
              <a:gd name="connsiteY74" fmla="*/ 622731 h 5146766"/>
              <a:gd name="connsiteX75" fmla="*/ 2891991 w 3230877"/>
              <a:gd name="connsiteY75" fmla="*/ 842963 h 5146766"/>
              <a:gd name="connsiteX76" fmla="*/ 2699654 w 3230877"/>
              <a:gd name="connsiteY76" fmla="*/ 1088571 h 5146766"/>
              <a:gd name="connsiteX77" fmla="*/ 2508066 w 3230877"/>
              <a:gd name="connsiteY77" fmla="*/ 1271451 h 5146766"/>
              <a:gd name="connsiteX78" fmla="*/ 2411455 w 3230877"/>
              <a:gd name="connsiteY78" fmla="*/ 1370443 h 5146766"/>
              <a:gd name="connsiteX79" fmla="*/ 2431186 w 3230877"/>
              <a:gd name="connsiteY79" fmla="*/ 1489166 h 5146766"/>
              <a:gd name="connsiteX80" fmla="*/ 2367436 w 3230877"/>
              <a:gd name="connsiteY80" fmla="*/ 1534750 h 5146766"/>
              <a:gd name="connsiteX81" fmla="*/ 2377437 w 3230877"/>
              <a:gd name="connsiteY81" fmla="*/ 1584960 h 5146766"/>
              <a:gd name="connsiteX82" fmla="*/ 2398732 w 3230877"/>
              <a:gd name="connsiteY82" fmla="*/ 1821724 h 5146766"/>
              <a:gd name="connsiteX83" fmla="*/ 2375803 w 3230877"/>
              <a:gd name="connsiteY83" fmla="*/ 2045698 h 5146766"/>
              <a:gd name="connsiteX84" fmla="*/ 2362333 w 3230877"/>
              <a:gd name="connsiteY84" fmla="*/ 2393292 h 5146766"/>
              <a:gd name="connsiteX85" fmla="*/ 2396419 w 3230877"/>
              <a:gd name="connsiteY85" fmla="*/ 2744833 h 5146766"/>
              <a:gd name="connsiteX86" fmla="*/ 2287222 w 3230877"/>
              <a:gd name="connsiteY86" fmla="*/ 2764495 h 5146766"/>
              <a:gd name="connsiteX87" fmla="*/ 2333894 w 3230877"/>
              <a:gd name="connsiteY87" fmla="*/ 3013166 h 5146766"/>
              <a:gd name="connsiteX88" fmla="*/ 2272934 w 3230877"/>
              <a:gd name="connsiteY88" fmla="*/ 3274423 h 5146766"/>
              <a:gd name="connsiteX89" fmla="*/ 2168431 w 3230877"/>
              <a:gd name="connsiteY89" fmla="*/ 3692434 h 5146766"/>
              <a:gd name="connsiteX90" fmla="*/ 2123256 w 3230877"/>
              <a:gd name="connsiteY90" fmla="*/ 3899398 h 5146766"/>
              <a:gd name="connsiteX91" fmla="*/ 2046511 w 3230877"/>
              <a:gd name="connsiteY91" fmla="*/ 4066903 h 5146766"/>
              <a:gd name="connsiteX92" fmla="*/ 1962623 w 3230877"/>
              <a:gd name="connsiteY92" fmla="*/ 4361293 h 5146766"/>
              <a:gd name="connsiteX93" fmla="*/ 1969767 w 3230877"/>
              <a:gd name="connsiteY93" fmla="*/ 4401775 h 5146766"/>
              <a:gd name="connsiteX94" fmla="*/ 1942008 w 3230877"/>
              <a:gd name="connsiteY94" fmla="*/ 4471578 h 5146766"/>
              <a:gd name="connsiteX95" fmla="*/ 1956295 w 3230877"/>
              <a:gd name="connsiteY95" fmla="*/ 4547439 h 5146766"/>
              <a:gd name="connsiteX96" fmla="*/ 1881048 w 3230877"/>
              <a:gd name="connsiteY96" fmla="*/ 4920343 h 5146766"/>
              <a:gd name="connsiteX97" fmla="*/ 1846214 w 3230877"/>
              <a:gd name="connsiteY97" fmla="*/ 5146766 h 5146766"/>
              <a:gd name="connsiteX98" fmla="*/ 1453512 w 3230877"/>
              <a:gd name="connsiteY98" fmla="*/ 5100841 h 5146766"/>
              <a:gd name="connsiteX99" fmla="*/ 1527943 w 3230877"/>
              <a:gd name="connsiteY99" fmla="*/ 4656092 h 5146766"/>
              <a:gd name="connsiteX100" fmla="*/ 1584073 w 3230877"/>
              <a:gd name="connsiteY100" fmla="*/ 4575401 h 5146766"/>
              <a:gd name="connsiteX101" fmla="*/ 1636392 w 3230877"/>
              <a:gd name="connsiteY101" fmla="*/ 4406537 h 5146766"/>
              <a:gd name="connsiteX102" fmla="*/ 1624486 w 3230877"/>
              <a:gd name="connsiteY102" fmla="*/ 4354150 h 5146766"/>
              <a:gd name="connsiteX103" fmla="*/ 1655442 w 3230877"/>
              <a:gd name="connsiteY103" fmla="*/ 4294618 h 5146766"/>
              <a:gd name="connsiteX104" fmla="*/ 1658639 w 3230877"/>
              <a:gd name="connsiteY104" fmla="*/ 4194129 h 5146766"/>
              <a:gd name="connsiteX105" fmla="*/ 1724362 w 3230877"/>
              <a:gd name="connsiteY105" fmla="*/ 3926000 h 5146766"/>
              <a:gd name="connsiteX106" fmla="*/ 1766272 w 3230877"/>
              <a:gd name="connsiteY106" fmla="*/ 3718560 h 5146766"/>
              <a:gd name="connsiteX107" fmla="*/ 1774981 w 3230877"/>
              <a:gd name="connsiteY107" fmla="*/ 3500097 h 5146766"/>
              <a:gd name="connsiteX108" fmla="*/ 1614280 w 3230877"/>
              <a:gd name="connsiteY108" fmla="*/ 3755775 h 5146766"/>
              <a:gd name="connsiteX109" fmla="*/ 1463037 w 3230877"/>
              <a:gd name="connsiteY109" fmla="*/ 4032068 h 5146766"/>
              <a:gd name="connsiteX110" fmla="*/ 1341117 w 3230877"/>
              <a:gd name="connsiteY110" fmla="*/ 4171406 h 5146766"/>
              <a:gd name="connsiteX111" fmla="*/ 1233417 w 3230877"/>
              <a:gd name="connsiteY111" fmla="*/ 4342380 h 5146766"/>
              <a:gd name="connsiteX112" fmla="*/ 1108435 w 3230877"/>
              <a:gd name="connsiteY112" fmla="*/ 4528457 h 5146766"/>
              <a:gd name="connsiteX113" fmla="*/ 946101 w 3230877"/>
              <a:gd name="connsiteY113" fmla="*/ 4796042 h 5146766"/>
              <a:gd name="connsiteX114" fmla="*/ 780571 w 3230877"/>
              <a:gd name="connsiteY114" fmla="*/ 5020083 h 5146766"/>
              <a:gd name="connsiteX115" fmla="*/ 339631 w 3230877"/>
              <a:gd name="connsiteY115" fmla="*/ 4963886 h 5146766"/>
              <a:gd name="connsiteX0" fmla="*/ 339631 w 3183252"/>
              <a:gd name="connsiteY0" fmla="*/ 4963886 h 5146766"/>
              <a:gd name="connsiteX1" fmla="*/ 555781 w 3183252"/>
              <a:gd name="connsiteY1" fmla="*/ 4610032 h 5146766"/>
              <a:gd name="connsiteX2" fmla="*/ 821800 w 3183252"/>
              <a:gd name="connsiteY2" fmla="*/ 4216581 h 5146766"/>
              <a:gd name="connsiteX3" fmla="*/ 992774 w 3183252"/>
              <a:gd name="connsiteY3" fmla="*/ 3988526 h 5146766"/>
              <a:gd name="connsiteX4" fmla="*/ 1079792 w 3183252"/>
              <a:gd name="connsiteY4" fmla="*/ 3916476 h 5146766"/>
              <a:gd name="connsiteX5" fmla="*/ 1124423 w 3183252"/>
              <a:gd name="connsiteY5" fmla="*/ 3799318 h 5146766"/>
              <a:gd name="connsiteX6" fmla="*/ 1201916 w 3183252"/>
              <a:gd name="connsiteY6" fmla="*/ 3730466 h 5146766"/>
              <a:gd name="connsiteX7" fmla="*/ 1275462 w 3183252"/>
              <a:gd name="connsiteY7" fmla="*/ 3548334 h 5146766"/>
              <a:gd name="connsiteX8" fmla="*/ 1298255 w 3183252"/>
              <a:gd name="connsiteY8" fmla="*/ 3437368 h 5146766"/>
              <a:gd name="connsiteX9" fmla="*/ 1335607 w 3183252"/>
              <a:gd name="connsiteY9" fmla="*/ 3356745 h 5146766"/>
              <a:gd name="connsiteX10" fmla="*/ 1431400 w 3183252"/>
              <a:gd name="connsiteY10" fmla="*/ 3094808 h 5146766"/>
              <a:gd name="connsiteX11" fmla="*/ 1444055 w 3183252"/>
              <a:gd name="connsiteY11" fmla="*/ 3000579 h 5146766"/>
              <a:gd name="connsiteX12" fmla="*/ 1527194 w 3183252"/>
              <a:gd name="connsiteY12" fmla="*/ 2793070 h 5146766"/>
              <a:gd name="connsiteX13" fmla="*/ 1677554 w 3183252"/>
              <a:gd name="connsiteY13" fmla="*/ 2485957 h 5146766"/>
              <a:gd name="connsiteX14" fmla="*/ 1691161 w 3183252"/>
              <a:gd name="connsiteY14" fmla="*/ 2411050 h 5146766"/>
              <a:gd name="connsiteX15" fmla="*/ 1737833 w 3183252"/>
              <a:gd name="connsiteY15" fmla="*/ 2375127 h 5146766"/>
              <a:gd name="connsiteX16" fmla="*/ 1703067 w 3183252"/>
              <a:gd name="connsiteY16" fmla="*/ 2299131 h 5146766"/>
              <a:gd name="connsiteX17" fmla="*/ 1727492 w 3183252"/>
              <a:gd name="connsiteY17" fmla="*/ 2222318 h 5146766"/>
              <a:gd name="connsiteX18" fmla="*/ 1724498 w 3183252"/>
              <a:gd name="connsiteY18" fmla="*/ 2139587 h 5146766"/>
              <a:gd name="connsiteX19" fmla="*/ 1695923 w 3183252"/>
              <a:gd name="connsiteY19" fmla="*/ 2122918 h 5146766"/>
              <a:gd name="connsiteX20" fmla="*/ 1717355 w 3183252"/>
              <a:gd name="connsiteY20" fmla="*/ 2087200 h 5146766"/>
              <a:gd name="connsiteX21" fmla="*/ 1698168 w 3183252"/>
              <a:gd name="connsiteY21" fmla="*/ 1959428 h 5146766"/>
              <a:gd name="connsiteX22" fmla="*/ 1663334 w 3183252"/>
              <a:gd name="connsiteY22" fmla="*/ 1854926 h 5146766"/>
              <a:gd name="connsiteX23" fmla="*/ 1628500 w 3183252"/>
              <a:gd name="connsiteY23" fmla="*/ 1889760 h 5146766"/>
              <a:gd name="connsiteX24" fmla="*/ 1508893 w 3183252"/>
              <a:gd name="connsiteY24" fmla="*/ 1797912 h 5146766"/>
              <a:gd name="connsiteX25" fmla="*/ 1115374 w 3183252"/>
              <a:gd name="connsiteY25" fmla="*/ 1942080 h 5146766"/>
              <a:gd name="connsiteX26" fmla="*/ 646813 w 3183252"/>
              <a:gd name="connsiteY26" fmla="*/ 2040935 h 5146766"/>
              <a:gd name="connsiteX27" fmla="*/ 478968 w 3183252"/>
              <a:gd name="connsiteY27" fmla="*/ 2074273 h 5146766"/>
              <a:gd name="connsiteX28" fmla="*/ 359429 w 3183252"/>
              <a:gd name="connsiteY28" fmla="*/ 2145507 h 5146766"/>
              <a:gd name="connsiteX29" fmla="*/ 189273 w 3183252"/>
              <a:gd name="connsiteY29" fmla="*/ 2245178 h 5146766"/>
              <a:gd name="connsiteX30" fmla="*/ 169542 w 3183252"/>
              <a:gd name="connsiteY30" fmla="*/ 2218168 h 5146766"/>
              <a:gd name="connsiteX31" fmla="*/ 274317 w 3183252"/>
              <a:gd name="connsiteY31" fmla="*/ 2120537 h 5146766"/>
              <a:gd name="connsiteX32" fmla="*/ 70482 w 3183252"/>
              <a:gd name="connsiteY32" fmla="*/ 2190682 h 5146766"/>
              <a:gd name="connsiteX33" fmla="*/ 74292 w 3183252"/>
              <a:gd name="connsiteY33" fmla="*/ 2151493 h 5146766"/>
              <a:gd name="connsiteX34" fmla="*/ 233836 w 3183252"/>
              <a:gd name="connsiteY34" fmla="*/ 2058625 h 5146766"/>
              <a:gd name="connsiteX35" fmla="*/ 34900 w 3183252"/>
              <a:gd name="connsiteY35" fmla="*/ 2092574 h 5146766"/>
              <a:gd name="connsiteX36" fmla="*/ 17142 w 3183252"/>
              <a:gd name="connsiteY36" fmla="*/ 2051481 h 5146766"/>
              <a:gd name="connsiteX37" fmla="*/ 221930 w 3183252"/>
              <a:gd name="connsiteY37" fmla="*/ 1989568 h 5146766"/>
              <a:gd name="connsiteX38" fmla="*/ 17142 w 3183252"/>
              <a:gd name="connsiteY38" fmla="*/ 1987187 h 5146766"/>
              <a:gd name="connsiteX39" fmla="*/ 32450 w 3183252"/>
              <a:gd name="connsiteY39" fmla="*/ 1942828 h 5146766"/>
              <a:gd name="connsiteX40" fmla="*/ 292142 w 3183252"/>
              <a:gd name="connsiteY40" fmla="*/ 1908062 h 5146766"/>
              <a:gd name="connsiteX41" fmla="*/ 202880 w 3183252"/>
              <a:gd name="connsiteY41" fmla="*/ 1763350 h 5146766"/>
              <a:gd name="connsiteX42" fmla="*/ 232067 w 3183252"/>
              <a:gd name="connsiteY42" fmla="*/ 1730693 h 5146766"/>
              <a:gd name="connsiteX43" fmla="*/ 470260 w 3183252"/>
              <a:gd name="connsiteY43" fmla="*/ 1881051 h 5146766"/>
              <a:gd name="connsiteX44" fmla="*/ 804384 w 3183252"/>
              <a:gd name="connsiteY44" fmla="*/ 1815397 h 5146766"/>
              <a:gd name="connsiteX45" fmla="*/ 1082241 w 3183252"/>
              <a:gd name="connsiteY45" fmla="*/ 1740966 h 5146766"/>
              <a:gd name="connsiteX46" fmla="*/ 1395818 w 3183252"/>
              <a:gd name="connsiteY46" fmla="*/ 1602377 h 5146766"/>
              <a:gd name="connsiteX47" fmla="*/ 1341117 w 3183252"/>
              <a:gd name="connsiteY47" fmla="*/ 1348263 h 5146766"/>
              <a:gd name="connsiteX48" fmla="*/ 1429019 w 3183252"/>
              <a:gd name="connsiteY48" fmla="*/ 1084625 h 5146766"/>
              <a:gd name="connsiteX49" fmla="*/ 1567540 w 3183252"/>
              <a:gd name="connsiteY49" fmla="*/ 870857 h 5146766"/>
              <a:gd name="connsiteX50" fmla="*/ 1725859 w 3183252"/>
              <a:gd name="connsiteY50" fmla="*/ 851944 h 5146766"/>
              <a:gd name="connsiteX51" fmla="*/ 1768585 w 3183252"/>
              <a:gd name="connsiteY51" fmla="*/ 802889 h 5146766"/>
              <a:gd name="connsiteX52" fmla="*/ 1828797 w 3183252"/>
              <a:gd name="connsiteY52" fmla="*/ 870857 h 5146766"/>
              <a:gd name="connsiteX53" fmla="*/ 1950717 w 3183252"/>
              <a:gd name="connsiteY53" fmla="*/ 923108 h 5146766"/>
              <a:gd name="connsiteX54" fmla="*/ 1984735 w 3183252"/>
              <a:gd name="connsiteY54" fmla="*/ 1076801 h 5146766"/>
              <a:gd name="connsiteX55" fmla="*/ 2048077 w 3183252"/>
              <a:gd name="connsiteY55" fmla="*/ 1166948 h 5146766"/>
              <a:gd name="connsiteX56" fmla="*/ 2082230 w 3183252"/>
              <a:gd name="connsiteY56" fmla="*/ 1213552 h 5146766"/>
              <a:gd name="connsiteX57" fmla="*/ 2264226 w 3183252"/>
              <a:gd name="connsiteY57" fmla="*/ 1105988 h 5146766"/>
              <a:gd name="connsiteX58" fmla="*/ 2398392 w 3183252"/>
              <a:gd name="connsiteY58" fmla="*/ 1072787 h 5146766"/>
              <a:gd name="connsiteX59" fmla="*/ 2542900 w 3183252"/>
              <a:gd name="connsiteY59" fmla="*/ 931817 h 5146766"/>
              <a:gd name="connsiteX60" fmla="*/ 2643457 w 3183252"/>
              <a:gd name="connsiteY60" fmla="*/ 777512 h 5146766"/>
              <a:gd name="connsiteX61" fmla="*/ 2827221 w 3183252"/>
              <a:gd name="connsiteY61" fmla="*/ 601776 h 5146766"/>
              <a:gd name="connsiteX62" fmla="*/ 2917368 w 3183252"/>
              <a:gd name="connsiteY62" fmla="*/ 409303 h 5146766"/>
              <a:gd name="connsiteX63" fmla="*/ 2943494 w 3183252"/>
              <a:gd name="connsiteY63" fmla="*/ 278674 h 5146766"/>
              <a:gd name="connsiteX64" fmla="*/ 2987037 w 3183252"/>
              <a:gd name="connsiteY64" fmla="*/ 87086 h 5146766"/>
              <a:gd name="connsiteX65" fmla="*/ 2952203 w 3183252"/>
              <a:gd name="connsiteY65" fmla="*/ 0 h 5146766"/>
              <a:gd name="connsiteX66" fmla="*/ 3065414 w 3183252"/>
              <a:gd name="connsiteY66" fmla="*/ 69668 h 5146766"/>
              <a:gd name="connsiteX67" fmla="*/ 3126374 w 3183252"/>
              <a:gd name="connsiteY67" fmla="*/ 95794 h 5146766"/>
              <a:gd name="connsiteX68" fmla="*/ 3178626 w 3183252"/>
              <a:gd name="connsiteY68" fmla="*/ 243840 h 5146766"/>
              <a:gd name="connsiteX69" fmla="*/ 3169917 w 3183252"/>
              <a:gd name="connsiteY69" fmla="*/ 374468 h 5146766"/>
              <a:gd name="connsiteX70" fmla="*/ 3117666 w 3183252"/>
              <a:gd name="connsiteY70" fmla="*/ 461554 h 5146766"/>
              <a:gd name="connsiteX71" fmla="*/ 3183252 w 3183252"/>
              <a:gd name="connsiteY71" fmla="*/ 522514 h 5146766"/>
              <a:gd name="connsiteX72" fmla="*/ 3173115 w 3183252"/>
              <a:gd name="connsiteY72" fmla="*/ 574629 h 5146766"/>
              <a:gd name="connsiteX73" fmla="*/ 3109705 w 3183252"/>
              <a:gd name="connsiteY73" fmla="*/ 549388 h 5146766"/>
              <a:gd name="connsiteX74" fmla="*/ 3024661 w 3183252"/>
              <a:gd name="connsiteY74" fmla="*/ 622731 h 5146766"/>
              <a:gd name="connsiteX75" fmla="*/ 2891991 w 3183252"/>
              <a:gd name="connsiteY75" fmla="*/ 842963 h 5146766"/>
              <a:gd name="connsiteX76" fmla="*/ 2699654 w 3183252"/>
              <a:gd name="connsiteY76" fmla="*/ 1088571 h 5146766"/>
              <a:gd name="connsiteX77" fmla="*/ 2508066 w 3183252"/>
              <a:gd name="connsiteY77" fmla="*/ 1271451 h 5146766"/>
              <a:gd name="connsiteX78" fmla="*/ 2411455 w 3183252"/>
              <a:gd name="connsiteY78" fmla="*/ 1370443 h 5146766"/>
              <a:gd name="connsiteX79" fmla="*/ 2431186 w 3183252"/>
              <a:gd name="connsiteY79" fmla="*/ 1489166 h 5146766"/>
              <a:gd name="connsiteX80" fmla="*/ 2367436 w 3183252"/>
              <a:gd name="connsiteY80" fmla="*/ 1534750 h 5146766"/>
              <a:gd name="connsiteX81" fmla="*/ 2377437 w 3183252"/>
              <a:gd name="connsiteY81" fmla="*/ 1584960 h 5146766"/>
              <a:gd name="connsiteX82" fmla="*/ 2398732 w 3183252"/>
              <a:gd name="connsiteY82" fmla="*/ 1821724 h 5146766"/>
              <a:gd name="connsiteX83" fmla="*/ 2375803 w 3183252"/>
              <a:gd name="connsiteY83" fmla="*/ 2045698 h 5146766"/>
              <a:gd name="connsiteX84" fmla="*/ 2362333 w 3183252"/>
              <a:gd name="connsiteY84" fmla="*/ 2393292 h 5146766"/>
              <a:gd name="connsiteX85" fmla="*/ 2396419 w 3183252"/>
              <a:gd name="connsiteY85" fmla="*/ 2744833 h 5146766"/>
              <a:gd name="connsiteX86" fmla="*/ 2287222 w 3183252"/>
              <a:gd name="connsiteY86" fmla="*/ 2764495 h 5146766"/>
              <a:gd name="connsiteX87" fmla="*/ 2333894 w 3183252"/>
              <a:gd name="connsiteY87" fmla="*/ 3013166 h 5146766"/>
              <a:gd name="connsiteX88" fmla="*/ 2272934 w 3183252"/>
              <a:gd name="connsiteY88" fmla="*/ 3274423 h 5146766"/>
              <a:gd name="connsiteX89" fmla="*/ 2168431 w 3183252"/>
              <a:gd name="connsiteY89" fmla="*/ 3692434 h 5146766"/>
              <a:gd name="connsiteX90" fmla="*/ 2123256 w 3183252"/>
              <a:gd name="connsiteY90" fmla="*/ 3899398 h 5146766"/>
              <a:gd name="connsiteX91" fmla="*/ 2046511 w 3183252"/>
              <a:gd name="connsiteY91" fmla="*/ 4066903 h 5146766"/>
              <a:gd name="connsiteX92" fmla="*/ 1962623 w 3183252"/>
              <a:gd name="connsiteY92" fmla="*/ 4361293 h 5146766"/>
              <a:gd name="connsiteX93" fmla="*/ 1969767 w 3183252"/>
              <a:gd name="connsiteY93" fmla="*/ 4401775 h 5146766"/>
              <a:gd name="connsiteX94" fmla="*/ 1942008 w 3183252"/>
              <a:gd name="connsiteY94" fmla="*/ 4471578 h 5146766"/>
              <a:gd name="connsiteX95" fmla="*/ 1956295 w 3183252"/>
              <a:gd name="connsiteY95" fmla="*/ 4547439 h 5146766"/>
              <a:gd name="connsiteX96" fmla="*/ 1881048 w 3183252"/>
              <a:gd name="connsiteY96" fmla="*/ 4920343 h 5146766"/>
              <a:gd name="connsiteX97" fmla="*/ 1846214 w 3183252"/>
              <a:gd name="connsiteY97" fmla="*/ 5146766 h 5146766"/>
              <a:gd name="connsiteX98" fmla="*/ 1453512 w 3183252"/>
              <a:gd name="connsiteY98" fmla="*/ 5100841 h 5146766"/>
              <a:gd name="connsiteX99" fmla="*/ 1527943 w 3183252"/>
              <a:gd name="connsiteY99" fmla="*/ 4656092 h 5146766"/>
              <a:gd name="connsiteX100" fmla="*/ 1584073 w 3183252"/>
              <a:gd name="connsiteY100" fmla="*/ 4575401 h 5146766"/>
              <a:gd name="connsiteX101" fmla="*/ 1636392 w 3183252"/>
              <a:gd name="connsiteY101" fmla="*/ 4406537 h 5146766"/>
              <a:gd name="connsiteX102" fmla="*/ 1624486 w 3183252"/>
              <a:gd name="connsiteY102" fmla="*/ 4354150 h 5146766"/>
              <a:gd name="connsiteX103" fmla="*/ 1655442 w 3183252"/>
              <a:gd name="connsiteY103" fmla="*/ 4294618 h 5146766"/>
              <a:gd name="connsiteX104" fmla="*/ 1658639 w 3183252"/>
              <a:gd name="connsiteY104" fmla="*/ 4194129 h 5146766"/>
              <a:gd name="connsiteX105" fmla="*/ 1724362 w 3183252"/>
              <a:gd name="connsiteY105" fmla="*/ 3926000 h 5146766"/>
              <a:gd name="connsiteX106" fmla="*/ 1766272 w 3183252"/>
              <a:gd name="connsiteY106" fmla="*/ 3718560 h 5146766"/>
              <a:gd name="connsiteX107" fmla="*/ 1774981 w 3183252"/>
              <a:gd name="connsiteY107" fmla="*/ 3500097 h 5146766"/>
              <a:gd name="connsiteX108" fmla="*/ 1614280 w 3183252"/>
              <a:gd name="connsiteY108" fmla="*/ 3755775 h 5146766"/>
              <a:gd name="connsiteX109" fmla="*/ 1463037 w 3183252"/>
              <a:gd name="connsiteY109" fmla="*/ 4032068 h 5146766"/>
              <a:gd name="connsiteX110" fmla="*/ 1341117 w 3183252"/>
              <a:gd name="connsiteY110" fmla="*/ 4171406 h 5146766"/>
              <a:gd name="connsiteX111" fmla="*/ 1233417 w 3183252"/>
              <a:gd name="connsiteY111" fmla="*/ 4342380 h 5146766"/>
              <a:gd name="connsiteX112" fmla="*/ 1108435 w 3183252"/>
              <a:gd name="connsiteY112" fmla="*/ 4528457 h 5146766"/>
              <a:gd name="connsiteX113" fmla="*/ 946101 w 3183252"/>
              <a:gd name="connsiteY113" fmla="*/ 4796042 h 5146766"/>
              <a:gd name="connsiteX114" fmla="*/ 780571 w 3183252"/>
              <a:gd name="connsiteY114" fmla="*/ 5020083 h 5146766"/>
              <a:gd name="connsiteX115" fmla="*/ 339631 w 3183252"/>
              <a:gd name="connsiteY115" fmla="*/ 4963886 h 5146766"/>
              <a:gd name="connsiteX0" fmla="*/ 339631 w 3183252"/>
              <a:gd name="connsiteY0" fmla="*/ 4963886 h 5146766"/>
              <a:gd name="connsiteX1" fmla="*/ 555781 w 3183252"/>
              <a:gd name="connsiteY1" fmla="*/ 4610032 h 5146766"/>
              <a:gd name="connsiteX2" fmla="*/ 821800 w 3183252"/>
              <a:gd name="connsiteY2" fmla="*/ 4216581 h 5146766"/>
              <a:gd name="connsiteX3" fmla="*/ 992774 w 3183252"/>
              <a:gd name="connsiteY3" fmla="*/ 3988526 h 5146766"/>
              <a:gd name="connsiteX4" fmla="*/ 1079792 w 3183252"/>
              <a:gd name="connsiteY4" fmla="*/ 3916476 h 5146766"/>
              <a:gd name="connsiteX5" fmla="*/ 1124423 w 3183252"/>
              <a:gd name="connsiteY5" fmla="*/ 3799318 h 5146766"/>
              <a:gd name="connsiteX6" fmla="*/ 1201916 w 3183252"/>
              <a:gd name="connsiteY6" fmla="*/ 3730466 h 5146766"/>
              <a:gd name="connsiteX7" fmla="*/ 1275462 w 3183252"/>
              <a:gd name="connsiteY7" fmla="*/ 3548334 h 5146766"/>
              <a:gd name="connsiteX8" fmla="*/ 1298255 w 3183252"/>
              <a:gd name="connsiteY8" fmla="*/ 3437368 h 5146766"/>
              <a:gd name="connsiteX9" fmla="*/ 1335607 w 3183252"/>
              <a:gd name="connsiteY9" fmla="*/ 3356745 h 5146766"/>
              <a:gd name="connsiteX10" fmla="*/ 1431400 w 3183252"/>
              <a:gd name="connsiteY10" fmla="*/ 3094808 h 5146766"/>
              <a:gd name="connsiteX11" fmla="*/ 1444055 w 3183252"/>
              <a:gd name="connsiteY11" fmla="*/ 3000579 h 5146766"/>
              <a:gd name="connsiteX12" fmla="*/ 1527194 w 3183252"/>
              <a:gd name="connsiteY12" fmla="*/ 2793070 h 5146766"/>
              <a:gd name="connsiteX13" fmla="*/ 1677554 w 3183252"/>
              <a:gd name="connsiteY13" fmla="*/ 2485957 h 5146766"/>
              <a:gd name="connsiteX14" fmla="*/ 1691161 w 3183252"/>
              <a:gd name="connsiteY14" fmla="*/ 2411050 h 5146766"/>
              <a:gd name="connsiteX15" fmla="*/ 1737833 w 3183252"/>
              <a:gd name="connsiteY15" fmla="*/ 2375127 h 5146766"/>
              <a:gd name="connsiteX16" fmla="*/ 1703067 w 3183252"/>
              <a:gd name="connsiteY16" fmla="*/ 2299131 h 5146766"/>
              <a:gd name="connsiteX17" fmla="*/ 1727492 w 3183252"/>
              <a:gd name="connsiteY17" fmla="*/ 2222318 h 5146766"/>
              <a:gd name="connsiteX18" fmla="*/ 1724498 w 3183252"/>
              <a:gd name="connsiteY18" fmla="*/ 2139587 h 5146766"/>
              <a:gd name="connsiteX19" fmla="*/ 1695923 w 3183252"/>
              <a:gd name="connsiteY19" fmla="*/ 2122918 h 5146766"/>
              <a:gd name="connsiteX20" fmla="*/ 1717355 w 3183252"/>
              <a:gd name="connsiteY20" fmla="*/ 2087200 h 5146766"/>
              <a:gd name="connsiteX21" fmla="*/ 1698168 w 3183252"/>
              <a:gd name="connsiteY21" fmla="*/ 1959428 h 5146766"/>
              <a:gd name="connsiteX22" fmla="*/ 1663334 w 3183252"/>
              <a:gd name="connsiteY22" fmla="*/ 1854926 h 5146766"/>
              <a:gd name="connsiteX23" fmla="*/ 1628500 w 3183252"/>
              <a:gd name="connsiteY23" fmla="*/ 1889760 h 5146766"/>
              <a:gd name="connsiteX24" fmla="*/ 1508893 w 3183252"/>
              <a:gd name="connsiteY24" fmla="*/ 1797912 h 5146766"/>
              <a:gd name="connsiteX25" fmla="*/ 1115374 w 3183252"/>
              <a:gd name="connsiteY25" fmla="*/ 1942080 h 5146766"/>
              <a:gd name="connsiteX26" fmla="*/ 646813 w 3183252"/>
              <a:gd name="connsiteY26" fmla="*/ 2040935 h 5146766"/>
              <a:gd name="connsiteX27" fmla="*/ 478968 w 3183252"/>
              <a:gd name="connsiteY27" fmla="*/ 2074273 h 5146766"/>
              <a:gd name="connsiteX28" fmla="*/ 359429 w 3183252"/>
              <a:gd name="connsiteY28" fmla="*/ 2145507 h 5146766"/>
              <a:gd name="connsiteX29" fmla="*/ 189273 w 3183252"/>
              <a:gd name="connsiteY29" fmla="*/ 2245178 h 5146766"/>
              <a:gd name="connsiteX30" fmla="*/ 169542 w 3183252"/>
              <a:gd name="connsiteY30" fmla="*/ 2218168 h 5146766"/>
              <a:gd name="connsiteX31" fmla="*/ 274317 w 3183252"/>
              <a:gd name="connsiteY31" fmla="*/ 2120537 h 5146766"/>
              <a:gd name="connsiteX32" fmla="*/ 70482 w 3183252"/>
              <a:gd name="connsiteY32" fmla="*/ 2190682 h 5146766"/>
              <a:gd name="connsiteX33" fmla="*/ 74292 w 3183252"/>
              <a:gd name="connsiteY33" fmla="*/ 2151493 h 5146766"/>
              <a:gd name="connsiteX34" fmla="*/ 233836 w 3183252"/>
              <a:gd name="connsiteY34" fmla="*/ 2058625 h 5146766"/>
              <a:gd name="connsiteX35" fmla="*/ 34900 w 3183252"/>
              <a:gd name="connsiteY35" fmla="*/ 2092574 h 5146766"/>
              <a:gd name="connsiteX36" fmla="*/ 17142 w 3183252"/>
              <a:gd name="connsiteY36" fmla="*/ 2051481 h 5146766"/>
              <a:gd name="connsiteX37" fmla="*/ 221930 w 3183252"/>
              <a:gd name="connsiteY37" fmla="*/ 1989568 h 5146766"/>
              <a:gd name="connsiteX38" fmla="*/ 17142 w 3183252"/>
              <a:gd name="connsiteY38" fmla="*/ 1987187 h 5146766"/>
              <a:gd name="connsiteX39" fmla="*/ 32450 w 3183252"/>
              <a:gd name="connsiteY39" fmla="*/ 1942828 h 5146766"/>
              <a:gd name="connsiteX40" fmla="*/ 292142 w 3183252"/>
              <a:gd name="connsiteY40" fmla="*/ 1908062 h 5146766"/>
              <a:gd name="connsiteX41" fmla="*/ 202880 w 3183252"/>
              <a:gd name="connsiteY41" fmla="*/ 1763350 h 5146766"/>
              <a:gd name="connsiteX42" fmla="*/ 232067 w 3183252"/>
              <a:gd name="connsiteY42" fmla="*/ 1730693 h 5146766"/>
              <a:gd name="connsiteX43" fmla="*/ 470260 w 3183252"/>
              <a:gd name="connsiteY43" fmla="*/ 1881051 h 5146766"/>
              <a:gd name="connsiteX44" fmla="*/ 804384 w 3183252"/>
              <a:gd name="connsiteY44" fmla="*/ 1815397 h 5146766"/>
              <a:gd name="connsiteX45" fmla="*/ 1082241 w 3183252"/>
              <a:gd name="connsiteY45" fmla="*/ 1740966 h 5146766"/>
              <a:gd name="connsiteX46" fmla="*/ 1395818 w 3183252"/>
              <a:gd name="connsiteY46" fmla="*/ 1602377 h 5146766"/>
              <a:gd name="connsiteX47" fmla="*/ 1341117 w 3183252"/>
              <a:gd name="connsiteY47" fmla="*/ 1348263 h 5146766"/>
              <a:gd name="connsiteX48" fmla="*/ 1429019 w 3183252"/>
              <a:gd name="connsiteY48" fmla="*/ 1084625 h 5146766"/>
              <a:gd name="connsiteX49" fmla="*/ 1567540 w 3183252"/>
              <a:gd name="connsiteY49" fmla="*/ 870857 h 5146766"/>
              <a:gd name="connsiteX50" fmla="*/ 1725859 w 3183252"/>
              <a:gd name="connsiteY50" fmla="*/ 851944 h 5146766"/>
              <a:gd name="connsiteX51" fmla="*/ 1768585 w 3183252"/>
              <a:gd name="connsiteY51" fmla="*/ 802889 h 5146766"/>
              <a:gd name="connsiteX52" fmla="*/ 1828797 w 3183252"/>
              <a:gd name="connsiteY52" fmla="*/ 870857 h 5146766"/>
              <a:gd name="connsiteX53" fmla="*/ 1950717 w 3183252"/>
              <a:gd name="connsiteY53" fmla="*/ 923108 h 5146766"/>
              <a:gd name="connsiteX54" fmla="*/ 1984735 w 3183252"/>
              <a:gd name="connsiteY54" fmla="*/ 1076801 h 5146766"/>
              <a:gd name="connsiteX55" fmla="*/ 2048077 w 3183252"/>
              <a:gd name="connsiteY55" fmla="*/ 1166948 h 5146766"/>
              <a:gd name="connsiteX56" fmla="*/ 2082230 w 3183252"/>
              <a:gd name="connsiteY56" fmla="*/ 1213552 h 5146766"/>
              <a:gd name="connsiteX57" fmla="*/ 2264226 w 3183252"/>
              <a:gd name="connsiteY57" fmla="*/ 1105988 h 5146766"/>
              <a:gd name="connsiteX58" fmla="*/ 2398392 w 3183252"/>
              <a:gd name="connsiteY58" fmla="*/ 1072787 h 5146766"/>
              <a:gd name="connsiteX59" fmla="*/ 2542900 w 3183252"/>
              <a:gd name="connsiteY59" fmla="*/ 931817 h 5146766"/>
              <a:gd name="connsiteX60" fmla="*/ 2643457 w 3183252"/>
              <a:gd name="connsiteY60" fmla="*/ 777512 h 5146766"/>
              <a:gd name="connsiteX61" fmla="*/ 2827221 w 3183252"/>
              <a:gd name="connsiteY61" fmla="*/ 601776 h 5146766"/>
              <a:gd name="connsiteX62" fmla="*/ 2938800 w 3183252"/>
              <a:gd name="connsiteY62" fmla="*/ 433116 h 5146766"/>
              <a:gd name="connsiteX63" fmla="*/ 2943494 w 3183252"/>
              <a:gd name="connsiteY63" fmla="*/ 278674 h 5146766"/>
              <a:gd name="connsiteX64" fmla="*/ 2987037 w 3183252"/>
              <a:gd name="connsiteY64" fmla="*/ 87086 h 5146766"/>
              <a:gd name="connsiteX65" fmla="*/ 2952203 w 3183252"/>
              <a:gd name="connsiteY65" fmla="*/ 0 h 5146766"/>
              <a:gd name="connsiteX66" fmla="*/ 3065414 w 3183252"/>
              <a:gd name="connsiteY66" fmla="*/ 69668 h 5146766"/>
              <a:gd name="connsiteX67" fmla="*/ 3126374 w 3183252"/>
              <a:gd name="connsiteY67" fmla="*/ 95794 h 5146766"/>
              <a:gd name="connsiteX68" fmla="*/ 3178626 w 3183252"/>
              <a:gd name="connsiteY68" fmla="*/ 243840 h 5146766"/>
              <a:gd name="connsiteX69" fmla="*/ 3169917 w 3183252"/>
              <a:gd name="connsiteY69" fmla="*/ 374468 h 5146766"/>
              <a:gd name="connsiteX70" fmla="*/ 3117666 w 3183252"/>
              <a:gd name="connsiteY70" fmla="*/ 461554 h 5146766"/>
              <a:gd name="connsiteX71" fmla="*/ 3183252 w 3183252"/>
              <a:gd name="connsiteY71" fmla="*/ 522514 h 5146766"/>
              <a:gd name="connsiteX72" fmla="*/ 3173115 w 3183252"/>
              <a:gd name="connsiteY72" fmla="*/ 574629 h 5146766"/>
              <a:gd name="connsiteX73" fmla="*/ 3109705 w 3183252"/>
              <a:gd name="connsiteY73" fmla="*/ 549388 h 5146766"/>
              <a:gd name="connsiteX74" fmla="*/ 3024661 w 3183252"/>
              <a:gd name="connsiteY74" fmla="*/ 622731 h 5146766"/>
              <a:gd name="connsiteX75" fmla="*/ 2891991 w 3183252"/>
              <a:gd name="connsiteY75" fmla="*/ 842963 h 5146766"/>
              <a:gd name="connsiteX76" fmla="*/ 2699654 w 3183252"/>
              <a:gd name="connsiteY76" fmla="*/ 1088571 h 5146766"/>
              <a:gd name="connsiteX77" fmla="*/ 2508066 w 3183252"/>
              <a:gd name="connsiteY77" fmla="*/ 1271451 h 5146766"/>
              <a:gd name="connsiteX78" fmla="*/ 2411455 w 3183252"/>
              <a:gd name="connsiteY78" fmla="*/ 1370443 h 5146766"/>
              <a:gd name="connsiteX79" fmla="*/ 2431186 w 3183252"/>
              <a:gd name="connsiteY79" fmla="*/ 1489166 h 5146766"/>
              <a:gd name="connsiteX80" fmla="*/ 2367436 w 3183252"/>
              <a:gd name="connsiteY80" fmla="*/ 1534750 h 5146766"/>
              <a:gd name="connsiteX81" fmla="*/ 2377437 w 3183252"/>
              <a:gd name="connsiteY81" fmla="*/ 1584960 h 5146766"/>
              <a:gd name="connsiteX82" fmla="*/ 2398732 w 3183252"/>
              <a:gd name="connsiteY82" fmla="*/ 1821724 h 5146766"/>
              <a:gd name="connsiteX83" fmla="*/ 2375803 w 3183252"/>
              <a:gd name="connsiteY83" fmla="*/ 2045698 h 5146766"/>
              <a:gd name="connsiteX84" fmla="*/ 2362333 w 3183252"/>
              <a:gd name="connsiteY84" fmla="*/ 2393292 h 5146766"/>
              <a:gd name="connsiteX85" fmla="*/ 2396419 w 3183252"/>
              <a:gd name="connsiteY85" fmla="*/ 2744833 h 5146766"/>
              <a:gd name="connsiteX86" fmla="*/ 2287222 w 3183252"/>
              <a:gd name="connsiteY86" fmla="*/ 2764495 h 5146766"/>
              <a:gd name="connsiteX87" fmla="*/ 2333894 w 3183252"/>
              <a:gd name="connsiteY87" fmla="*/ 3013166 h 5146766"/>
              <a:gd name="connsiteX88" fmla="*/ 2272934 w 3183252"/>
              <a:gd name="connsiteY88" fmla="*/ 3274423 h 5146766"/>
              <a:gd name="connsiteX89" fmla="*/ 2168431 w 3183252"/>
              <a:gd name="connsiteY89" fmla="*/ 3692434 h 5146766"/>
              <a:gd name="connsiteX90" fmla="*/ 2123256 w 3183252"/>
              <a:gd name="connsiteY90" fmla="*/ 3899398 h 5146766"/>
              <a:gd name="connsiteX91" fmla="*/ 2046511 w 3183252"/>
              <a:gd name="connsiteY91" fmla="*/ 4066903 h 5146766"/>
              <a:gd name="connsiteX92" fmla="*/ 1962623 w 3183252"/>
              <a:gd name="connsiteY92" fmla="*/ 4361293 h 5146766"/>
              <a:gd name="connsiteX93" fmla="*/ 1969767 w 3183252"/>
              <a:gd name="connsiteY93" fmla="*/ 4401775 h 5146766"/>
              <a:gd name="connsiteX94" fmla="*/ 1942008 w 3183252"/>
              <a:gd name="connsiteY94" fmla="*/ 4471578 h 5146766"/>
              <a:gd name="connsiteX95" fmla="*/ 1956295 w 3183252"/>
              <a:gd name="connsiteY95" fmla="*/ 4547439 h 5146766"/>
              <a:gd name="connsiteX96" fmla="*/ 1881048 w 3183252"/>
              <a:gd name="connsiteY96" fmla="*/ 4920343 h 5146766"/>
              <a:gd name="connsiteX97" fmla="*/ 1846214 w 3183252"/>
              <a:gd name="connsiteY97" fmla="*/ 5146766 h 5146766"/>
              <a:gd name="connsiteX98" fmla="*/ 1453512 w 3183252"/>
              <a:gd name="connsiteY98" fmla="*/ 5100841 h 5146766"/>
              <a:gd name="connsiteX99" fmla="*/ 1527943 w 3183252"/>
              <a:gd name="connsiteY99" fmla="*/ 4656092 h 5146766"/>
              <a:gd name="connsiteX100" fmla="*/ 1584073 w 3183252"/>
              <a:gd name="connsiteY100" fmla="*/ 4575401 h 5146766"/>
              <a:gd name="connsiteX101" fmla="*/ 1636392 w 3183252"/>
              <a:gd name="connsiteY101" fmla="*/ 4406537 h 5146766"/>
              <a:gd name="connsiteX102" fmla="*/ 1624486 w 3183252"/>
              <a:gd name="connsiteY102" fmla="*/ 4354150 h 5146766"/>
              <a:gd name="connsiteX103" fmla="*/ 1655442 w 3183252"/>
              <a:gd name="connsiteY103" fmla="*/ 4294618 h 5146766"/>
              <a:gd name="connsiteX104" fmla="*/ 1658639 w 3183252"/>
              <a:gd name="connsiteY104" fmla="*/ 4194129 h 5146766"/>
              <a:gd name="connsiteX105" fmla="*/ 1724362 w 3183252"/>
              <a:gd name="connsiteY105" fmla="*/ 3926000 h 5146766"/>
              <a:gd name="connsiteX106" fmla="*/ 1766272 w 3183252"/>
              <a:gd name="connsiteY106" fmla="*/ 3718560 h 5146766"/>
              <a:gd name="connsiteX107" fmla="*/ 1774981 w 3183252"/>
              <a:gd name="connsiteY107" fmla="*/ 3500097 h 5146766"/>
              <a:gd name="connsiteX108" fmla="*/ 1614280 w 3183252"/>
              <a:gd name="connsiteY108" fmla="*/ 3755775 h 5146766"/>
              <a:gd name="connsiteX109" fmla="*/ 1463037 w 3183252"/>
              <a:gd name="connsiteY109" fmla="*/ 4032068 h 5146766"/>
              <a:gd name="connsiteX110" fmla="*/ 1341117 w 3183252"/>
              <a:gd name="connsiteY110" fmla="*/ 4171406 h 5146766"/>
              <a:gd name="connsiteX111" fmla="*/ 1233417 w 3183252"/>
              <a:gd name="connsiteY111" fmla="*/ 4342380 h 5146766"/>
              <a:gd name="connsiteX112" fmla="*/ 1108435 w 3183252"/>
              <a:gd name="connsiteY112" fmla="*/ 4528457 h 5146766"/>
              <a:gd name="connsiteX113" fmla="*/ 946101 w 3183252"/>
              <a:gd name="connsiteY113" fmla="*/ 4796042 h 5146766"/>
              <a:gd name="connsiteX114" fmla="*/ 780571 w 3183252"/>
              <a:gd name="connsiteY114" fmla="*/ 5020083 h 5146766"/>
              <a:gd name="connsiteX115" fmla="*/ 339631 w 3183252"/>
              <a:gd name="connsiteY115" fmla="*/ 4963886 h 5146766"/>
              <a:gd name="connsiteX0" fmla="*/ 339631 w 3183252"/>
              <a:gd name="connsiteY0" fmla="*/ 4935311 h 5118191"/>
              <a:gd name="connsiteX1" fmla="*/ 555781 w 3183252"/>
              <a:gd name="connsiteY1" fmla="*/ 4581457 h 5118191"/>
              <a:gd name="connsiteX2" fmla="*/ 821800 w 3183252"/>
              <a:gd name="connsiteY2" fmla="*/ 4188006 h 5118191"/>
              <a:gd name="connsiteX3" fmla="*/ 992774 w 3183252"/>
              <a:gd name="connsiteY3" fmla="*/ 3959951 h 5118191"/>
              <a:gd name="connsiteX4" fmla="*/ 1079792 w 3183252"/>
              <a:gd name="connsiteY4" fmla="*/ 3887901 h 5118191"/>
              <a:gd name="connsiteX5" fmla="*/ 1124423 w 3183252"/>
              <a:gd name="connsiteY5" fmla="*/ 3770743 h 5118191"/>
              <a:gd name="connsiteX6" fmla="*/ 1201916 w 3183252"/>
              <a:gd name="connsiteY6" fmla="*/ 3701891 h 5118191"/>
              <a:gd name="connsiteX7" fmla="*/ 1275462 w 3183252"/>
              <a:gd name="connsiteY7" fmla="*/ 3519759 h 5118191"/>
              <a:gd name="connsiteX8" fmla="*/ 1298255 w 3183252"/>
              <a:gd name="connsiteY8" fmla="*/ 3408793 h 5118191"/>
              <a:gd name="connsiteX9" fmla="*/ 1335607 w 3183252"/>
              <a:gd name="connsiteY9" fmla="*/ 3328170 h 5118191"/>
              <a:gd name="connsiteX10" fmla="*/ 1431400 w 3183252"/>
              <a:gd name="connsiteY10" fmla="*/ 3066233 h 5118191"/>
              <a:gd name="connsiteX11" fmla="*/ 1444055 w 3183252"/>
              <a:gd name="connsiteY11" fmla="*/ 2972004 h 5118191"/>
              <a:gd name="connsiteX12" fmla="*/ 1527194 w 3183252"/>
              <a:gd name="connsiteY12" fmla="*/ 2764495 h 5118191"/>
              <a:gd name="connsiteX13" fmla="*/ 1677554 w 3183252"/>
              <a:gd name="connsiteY13" fmla="*/ 2457382 h 5118191"/>
              <a:gd name="connsiteX14" fmla="*/ 1691161 w 3183252"/>
              <a:gd name="connsiteY14" fmla="*/ 2382475 h 5118191"/>
              <a:gd name="connsiteX15" fmla="*/ 1737833 w 3183252"/>
              <a:gd name="connsiteY15" fmla="*/ 2346552 h 5118191"/>
              <a:gd name="connsiteX16" fmla="*/ 1703067 w 3183252"/>
              <a:gd name="connsiteY16" fmla="*/ 2270556 h 5118191"/>
              <a:gd name="connsiteX17" fmla="*/ 1727492 w 3183252"/>
              <a:gd name="connsiteY17" fmla="*/ 2193743 h 5118191"/>
              <a:gd name="connsiteX18" fmla="*/ 1724498 w 3183252"/>
              <a:gd name="connsiteY18" fmla="*/ 2111012 h 5118191"/>
              <a:gd name="connsiteX19" fmla="*/ 1695923 w 3183252"/>
              <a:gd name="connsiteY19" fmla="*/ 2094343 h 5118191"/>
              <a:gd name="connsiteX20" fmla="*/ 1717355 w 3183252"/>
              <a:gd name="connsiteY20" fmla="*/ 2058625 h 5118191"/>
              <a:gd name="connsiteX21" fmla="*/ 1698168 w 3183252"/>
              <a:gd name="connsiteY21" fmla="*/ 1930853 h 5118191"/>
              <a:gd name="connsiteX22" fmla="*/ 1663334 w 3183252"/>
              <a:gd name="connsiteY22" fmla="*/ 1826351 h 5118191"/>
              <a:gd name="connsiteX23" fmla="*/ 1628500 w 3183252"/>
              <a:gd name="connsiteY23" fmla="*/ 1861185 h 5118191"/>
              <a:gd name="connsiteX24" fmla="*/ 1508893 w 3183252"/>
              <a:gd name="connsiteY24" fmla="*/ 1769337 h 5118191"/>
              <a:gd name="connsiteX25" fmla="*/ 1115374 w 3183252"/>
              <a:gd name="connsiteY25" fmla="*/ 1913505 h 5118191"/>
              <a:gd name="connsiteX26" fmla="*/ 646813 w 3183252"/>
              <a:gd name="connsiteY26" fmla="*/ 2012360 h 5118191"/>
              <a:gd name="connsiteX27" fmla="*/ 478968 w 3183252"/>
              <a:gd name="connsiteY27" fmla="*/ 2045698 h 5118191"/>
              <a:gd name="connsiteX28" fmla="*/ 359429 w 3183252"/>
              <a:gd name="connsiteY28" fmla="*/ 2116932 h 5118191"/>
              <a:gd name="connsiteX29" fmla="*/ 189273 w 3183252"/>
              <a:gd name="connsiteY29" fmla="*/ 2216603 h 5118191"/>
              <a:gd name="connsiteX30" fmla="*/ 169542 w 3183252"/>
              <a:gd name="connsiteY30" fmla="*/ 2189593 h 5118191"/>
              <a:gd name="connsiteX31" fmla="*/ 274317 w 3183252"/>
              <a:gd name="connsiteY31" fmla="*/ 2091962 h 5118191"/>
              <a:gd name="connsiteX32" fmla="*/ 70482 w 3183252"/>
              <a:gd name="connsiteY32" fmla="*/ 2162107 h 5118191"/>
              <a:gd name="connsiteX33" fmla="*/ 74292 w 3183252"/>
              <a:gd name="connsiteY33" fmla="*/ 2122918 h 5118191"/>
              <a:gd name="connsiteX34" fmla="*/ 233836 w 3183252"/>
              <a:gd name="connsiteY34" fmla="*/ 2030050 h 5118191"/>
              <a:gd name="connsiteX35" fmla="*/ 34900 w 3183252"/>
              <a:gd name="connsiteY35" fmla="*/ 2063999 h 5118191"/>
              <a:gd name="connsiteX36" fmla="*/ 17142 w 3183252"/>
              <a:gd name="connsiteY36" fmla="*/ 2022906 h 5118191"/>
              <a:gd name="connsiteX37" fmla="*/ 221930 w 3183252"/>
              <a:gd name="connsiteY37" fmla="*/ 1960993 h 5118191"/>
              <a:gd name="connsiteX38" fmla="*/ 17142 w 3183252"/>
              <a:gd name="connsiteY38" fmla="*/ 1958612 h 5118191"/>
              <a:gd name="connsiteX39" fmla="*/ 32450 w 3183252"/>
              <a:gd name="connsiteY39" fmla="*/ 1914253 h 5118191"/>
              <a:gd name="connsiteX40" fmla="*/ 292142 w 3183252"/>
              <a:gd name="connsiteY40" fmla="*/ 1879487 h 5118191"/>
              <a:gd name="connsiteX41" fmla="*/ 202880 w 3183252"/>
              <a:gd name="connsiteY41" fmla="*/ 1734775 h 5118191"/>
              <a:gd name="connsiteX42" fmla="*/ 232067 w 3183252"/>
              <a:gd name="connsiteY42" fmla="*/ 1702118 h 5118191"/>
              <a:gd name="connsiteX43" fmla="*/ 470260 w 3183252"/>
              <a:gd name="connsiteY43" fmla="*/ 1852476 h 5118191"/>
              <a:gd name="connsiteX44" fmla="*/ 804384 w 3183252"/>
              <a:gd name="connsiteY44" fmla="*/ 1786822 h 5118191"/>
              <a:gd name="connsiteX45" fmla="*/ 1082241 w 3183252"/>
              <a:gd name="connsiteY45" fmla="*/ 1712391 h 5118191"/>
              <a:gd name="connsiteX46" fmla="*/ 1395818 w 3183252"/>
              <a:gd name="connsiteY46" fmla="*/ 1573802 h 5118191"/>
              <a:gd name="connsiteX47" fmla="*/ 1341117 w 3183252"/>
              <a:gd name="connsiteY47" fmla="*/ 1319688 h 5118191"/>
              <a:gd name="connsiteX48" fmla="*/ 1429019 w 3183252"/>
              <a:gd name="connsiteY48" fmla="*/ 1056050 h 5118191"/>
              <a:gd name="connsiteX49" fmla="*/ 1567540 w 3183252"/>
              <a:gd name="connsiteY49" fmla="*/ 842282 h 5118191"/>
              <a:gd name="connsiteX50" fmla="*/ 1725859 w 3183252"/>
              <a:gd name="connsiteY50" fmla="*/ 823369 h 5118191"/>
              <a:gd name="connsiteX51" fmla="*/ 1768585 w 3183252"/>
              <a:gd name="connsiteY51" fmla="*/ 774314 h 5118191"/>
              <a:gd name="connsiteX52" fmla="*/ 1828797 w 3183252"/>
              <a:gd name="connsiteY52" fmla="*/ 842282 h 5118191"/>
              <a:gd name="connsiteX53" fmla="*/ 1950717 w 3183252"/>
              <a:gd name="connsiteY53" fmla="*/ 894533 h 5118191"/>
              <a:gd name="connsiteX54" fmla="*/ 1984735 w 3183252"/>
              <a:gd name="connsiteY54" fmla="*/ 1048226 h 5118191"/>
              <a:gd name="connsiteX55" fmla="*/ 2048077 w 3183252"/>
              <a:gd name="connsiteY55" fmla="*/ 1138373 h 5118191"/>
              <a:gd name="connsiteX56" fmla="*/ 2082230 w 3183252"/>
              <a:gd name="connsiteY56" fmla="*/ 1184977 h 5118191"/>
              <a:gd name="connsiteX57" fmla="*/ 2264226 w 3183252"/>
              <a:gd name="connsiteY57" fmla="*/ 1077413 h 5118191"/>
              <a:gd name="connsiteX58" fmla="*/ 2398392 w 3183252"/>
              <a:gd name="connsiteY58" fmla="*/ 1044212 h 5118191"/>
              <a:gd name="connsiteX59" fmla="*/ 2542900 w 3183252"/>
              <a:gd name="connsiteY59" fmla="*/ 903242 h 5118191"/>
              <a:gd name="connsiteX60" fmla="*/ 2643457 w 3183252"/>
              <a:gd name="connsiteY60" fmla="*/ 748937 h 5118191"/>
              <a:gd name="connsiteX61" fmla="*/ 2827221 w 3183252"/>
              <a:gd name="connsiteY61" fmla="*/ 573201 h 5118191"/>
              <a:gd name="connsiteX62" fmla="*/ 2938800 w 3183252"/>
              <a:gd name="connsiteY62" fmla="*/ 404541 h 5118191"/>
              <a:gd name="connsiteX63" fmla="*/ 2943494 w 3183252"/>
              <a:gd name="connsiteY63" fmla="*/ 250099 h 5118191"/>
              <a:gd name="connsiteX64" fmla="*/ 2987037 w 3183252"/>
              <a:gd name="connsiteY64" fmla="*/ 58511 h 5118191"/>
              <a:gd name="connsiteX65" fmla="*/ 2947441 w 3183252"/>
              <a:gd name="connsiteY65" fmla="*/ 0 h 5118191"/>
              <a:gd name="connsiteX66" fmla="*/ 3065414 w 3183252"/>
              <a:gd name="connsiteY66" fmla="*/ 41093 h 5118191"/>
              <a:gd name="connsiteX67" fmla="*/ 3126374 w 3183252"/>
              <a:gd name="connsiteY67" fmla="*/ 67219 h 5118191"/>
              <a:gd name="connsiteX68" fmla="*/ 3178626 w 3183252"/>
              <a:gd name="connsiteY68" fmla="*/ 215265 h 5118191"/>
              <a:gd name="connsiteX69" fmla="*/ 3169917 w 3183252"/>
              <a:gd name="connsiteY69" fmla="*/ 345893 h 5118191"/>
              <a:gd name="connsiteX70" fmla="*/ 3117666 w 3183252"/>
              <a:gd name="connsiteY70" fmla="*/ 432979 h 5118191"/>
              <a:gd name="connsiteX71" fmla="*/ 3183252 w 3183252"/>
              <a:gd name="connsiteY71" fmla="*/ 493939 h 5118191"/>
              <a:gd name="connsiteX72" fmla="*/ 3173115 w 3183252"/>
              <a:gd name="connsiteY72" fmla="*/ 546054 h 5118191"/>
              <a:gd name="connsiteX73" fmla="*/ 3109705 w 3183252"/>
              <a:gd name="connsiteY73" fmla="*/ 520813 h 5118191"/>
              <a:gd name="connsiteX74" fmla="*/ 3024661 w 3183252"/>
              <a:gd name="connsiteY74" fmla="*/ 594156 h 5118191"/>
              <a:gd name="connsiteX75" fmla="*/ 2891991 w 3183252"/>
              <a:gd name="connsiteY75" fmla="*/ 814388 h 5118191"/>
              <a:gd name="connsiteX76" fmla="*/ 2699654 w 3183252"/>
              <a:gd name="connsiteY76" fmla="*/ 1059996 h 5118191"/>
              <a:gd name="connsiteX77" fmla="*/ 2508066 w 3183252"/>
              <a:gd name="connsiteY77" fmla="*/ 1242876 h 5118191"/>
              <a:gd name="connsiteX78" fmla="*/ 2411455 w 3183252"/>
              <a:gd name="connsiteY78" fmla="*/ 1341868 h 5118191"/>
              <a:gd name="connsiteX79" fmla="*/ 2431186 w 3183252"/>
              <a:gd name="connsiteY79" fmla="*/ 1460591 h 5118191"/>
              <a:gd name="connsiteX80" fmla="*/ 2367436 w 3183252"/>
              <a:gd name="connsiteY80" fmla="*/ 1506175 h 5118191"/>
              <a:gd name="connsiteX81" fmla="*/ 2377437 w 3183252"/>
              <a:gd name="connsiteY81" fmla="*/ 1556385 h 5118191"/>
              <a:gd name="connsiteX82" fmla="*/ 2398732 w 3183252"/>
              <a:gd name="connsiteY82" fmla="*/ 1793149 h 5118191"/>
              <a:gd name="connsiteX83" fmla="*/ 2375803 w 3183252"/>
              <a:gd name="connsiteY83" fmla="*/ 2017123 h 5118191"/>
              <a:gd name="connsiteX84" fmla="*/ 2362333 w 3183252"/>
              <a:gd name="connsiteY84" fmla="*/ 2364717 h 5118191"/>
              <a:gd name="connsiteX85" fmla="*/ 2396419 w 3183252"/>
              <a:gd name="connsiteY85" fmla="*/ 2716258 h 5118191"/>
              <a:gd name="connsiteX86" fmla="*/ 2287222 w 3183252"/>
              <a:gd name="connsiteY86" fmla="*/ 2735920 h 5118191"/>
              <a:gd name="connsiteX87" fmla="*/ 2333894 w 3183252"/>
              <a:gd name="connsiteY87" fmla="*/ 2984591 h 5118191"/>
              <a:gd name="connsiteX88" fmla="*/ 2272934 w 3183252"/>
              <a:gd name="connsiteY88" fmla="*/ 3245848 h 5118191"/>
              <a:gd name="connsiteX89" fmla="*/ 2168431 w 3183252"/>
              <a:gd name="connsiteY89" fmla="*/ 3663859 h 5118191"/>
              <a:gd name="connsiteX90" fmla="*/ 2123256 w 3183252"/>
              <a:gd name="connsiteY90" fmla="*/ 3870823 h 5118191"/>
              <a:gd name="connsiteX91" fmla="*/ 2046511 w 3183252"/>
              <a:gd name="connsiteY91" fmla="*/ 4038328 h 5118191"/>
              <a:gd name="connsiteX92" fmla="*/ 1962623 w 3183252"/>
              <a:gd name="connsiteY92" fmla="*/ 4332718 h 5118191"/>
              <a:gd name="connsiteX93" fmla="*/ 1969767 w 3183252"/>
              <a:gd name="connsiteY93" fmla="*/ 4373200 h 5118191"/>
              <a:gd name="connsiteX94" fmla="*/ 1942008 w 3183252"/>
              <a:gd name="connsiteY94" fmla="*/ 4443003 h 5118191"/>
              <a:gd name="connsiteX95" fmla="*/ 1956295 w 3183252"/>
              <a:gd name="connsiteY95" fmla="*/ 4518864 h 5118191"/>
              <a:gd name="connsiteX96" fmla="*/ 1881048 w 3183252"/>
              <a:gd name="connsiteY96" fmla="*/ 4891768 h 5118191"/>
              <a:gd name="connsiteX97" fmla="*/ 1846214 w 3183252"/>
              <a:gd name="connsiteY97" fmla="*/ 5118191 h 5118191"/>
              <a:gd name="connsiteX98" fmla="*/ 1453512 w 3183252"/>
              <a:gd name="connsiteY98" fmla="*/ 5072266 h 5118191"/>
              <a:gd name="connsiteX99" fmla="*/ 1527943 w 3183252"/>
              <a:gd name="connsiteY99" fmla="*/ 4627517 h 5118191"/>
              <a:gd name="connsiteX100" fmla="*/ 1584073 w 3183252"/>
              <a:gd name="connsiteY100" fmla="*/ 4546826 h 5118191"/>
              <a:gd name="connsiteX101" fmla="*/ 1636392 w 3183252"/>
              <a:gd name="connsiteY101" fmla="*/ 4377962 h 5118191"/>
              <a:gd name="connsiteX102" fmla="*/ 1624486 w 3183252"/>
              <a:gd name="connsiteY102" fmla="*/ 4325575 h 5118191"/>
              <a:gd name="connsiteX103" fmla="*/ 1655442 w 3183252"/>
              <a:gd name="connsiteY103" fmla="*/ 4266043 h 5118191"/>
              <a:gd name="connsiteX104" fmla="*/ 1658639 w 3183252"/>
              <a:gd name="connsiteY104" fmla="*/ 4165554 h 5118191"/>
              <a:gd name="connsiteX105" fmla="*/ 1724362 w 3183252"/>
              <a:gd name="connsiteY105" fmla="*/ 3897425 h 5118191"/>
              <a:gd name="connsiteX106" fmla="*/ 1766272 w 3183252"/>
              <a:gd name="connsiteY106" fmla="*/ 3689985 h 5118191"/>
              <a:gd name="connsiteX107" fmla="*/ 1774981 w 3183252"/>
              <a:gd name="connsiteY107" fmla="*/ 3471522 h 5118191"/>
              <a:gd name="connsiteX108" fmla="*/ 1614280 w 3183252"/>
              <a:gd name="connsiteY108" fmla="*/ 3727200 h 5118191"/>
              <a:gd name="connsiteX109" fmla="*/ 1463037 w 3183252"/>
              <a:gd name="connsiteY109" fmla="*/ 4003493 h 5118191"/>
              <a:gd name="connsiteX110" fmla="*/ 1341117 w 3183252"/>
              <a:gd name="connsiteY110" fmla="*/ 4142831 h 5118191"/>
              <a:gd name="connsiteX111" fmla="*/ 1233417 w 3183252"/>
              <a:gd name="connsiteY111" fmla="*/ 4313805 h 5118191"/>
              <a:gd name="connsiteX112" fmla="*/ 1108435 w 3183252"/>
              <a:gd name="connsiteY112" fmla="*/ 4499882 h 5118191"/>
              <a:gd name="connsiteX113" fmla="*/ 946101 w 3183252"/>
              <a:gd name="connsiteY113" fmla="*/ 4767467 h 5118191"/>
              <a:gd name="connsiteX114" fmla="*/ 780571 w 3183252"/>
              <a:gd name="connsiteY114" fmla="*/ 4991508 h 5118191"/>
              <a:gd name="connsiteX115" fmla="*/ 339631 w 3183252"/>
              <a:gd name="connsiteY115" fmla="*/ 4935311 h 5118191"/>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7037 w 3183252"/>
              <a:gd name="connsiteY64" fmla="*/ 60280 h 5119960"/>
              <a:gd name="connsiteX65" fmla="*/ 2947441 w 3183252"/>
              <a:gd name="connsiteY65" fmla="*/ 1769 h 5119960"/>
              <a:gd name="connsiteX66" fmla="*/ 2996358 w 3183252"/>
              <a:gd name="connsiteY66" fmla="*/ 0 h 5119960"/>
              <a:gd name="connsiteX67" fmla="*/ 3126374 w 3183252"/>
              <a:gd name="connsiteY67" fmla="*/ 68988 h 5119960"/>
              <a:gd name="connsiteX68" fmla="*/ 3178626 w 3183252"/>
              <a:gd name="connsiteY68" fmla="*/ 217034 h 5119960"/>
              <a:gd name="connsiteX69" fmla="*/ 3169917 w 3183252"/>
              <a:gd name="connsiteY69" fmla="*/ 347662 h 5119960"/>
              <a:gd name="connsiteX70" fmla="*/ 3117666 w 3183252"/>
              <a:gd name="connsiteY70" fmla="*/ 434748 h 5119960"/>
              <a:gd name="connsiteX71" fmla="*/ 3183252 w 3183252"/>
              <a:gd name="connsiteY71" fmla="*/ 495708 h 5119960"/>
              <a:gd name="connsiteX72" fmla="*/ 3173115 w 3183252"/>
              <a:gd name="connsiteY72" fmla="*/ 547823 h 5119960"/>
              <a:gd name="connsiteX73" fmla="*/ 3109705 w 3183252"/>
              <a:gd name="connsiteY73" fmla="*/ 522582 h 5119960"/>
              <a:gd name="connsiteX74" fmla="*/ 3024661 w 3183252"/>
              <a:gd name="connsiteY74" fmla="*/ 595925 h 5119960"/>
              <a:gd name="connsiteX75" fmla="*/ 2891991 w 3183252"/>
              <a:gd name="connsiteY75" fmla="*/ 816157 h 5119960"/>
              <a:gd name="connsiteX76" fmla="*/ 2699654 w 3183252"/>
              <a:gd name="connsiteY76" fmla="*/ 1061765 h 5119960"/>
              <a:gd name="connsiteX77" fmla="*/ 2508066 w 3183252"/>
              <a:gd name="connsiteY77" fmla="*/ 1244645 h 5119960"/>
              <a:gd name="connsiteX78" fmla="*/ 2411455 w 3183252"/>
              <a:gd name="connsiteY78" fmla="*/ 1343637 h 5119960"/>
              <a:gd name="connsiteX79" fmla="*/ 2431186 w 3183252"/>
              <a:gd name="connsiteY79" fmla="*/ 1462360 h 5119960"/>
              <a:gd name="connsiteX80" fmla="*/ 2367436 w 3183252"/>
              <a:gd name="connsiteY80" fmla="*/ 1507944 h 5119960"/>
              <a:gd name="connsiteX81" fmla="*/ 2377437 w 3183252"/>
              <a:gd name="connsiteY81" fmla="*/ 1558154 h 5119960"/>
              <a:gd name="connsiteX82" fmla="*/ 2398732 w 3183252"/>
              <a:gd name="connsiteY82" fmla="*/ 1794918 h 5119960"/>
              <a:gd name="connsiteX83" fmla="*/ 2375803 w 3183252"/>
              <a:gd name="connsiteY83" fmla="*/ 2018892 h 5119960"/>
              <a:gd name="connsiteX84" fmla="*/ 2362333 w 3183252"/>
              <a:gd name="connsiteY84" fmla="*/ 2366486 h 5119960"/>
              <a:gd name="connsiteX85" fmla="*/ 2396419 w 3183252"/>
              <a:gd name="connsiteY85" fmla="*/ 2718027 h 5119960"/>
              <a:gd name="connsiteX86" fmla="*/ 2287222 w 3183252"/>
              <a:gd name="connsiteY86" fmla="*/ 2737689 h 5119960"/>
              <a:gd name="connsiteX87" fmla="*/ 2333894 w 3183252"/>
              <a:gd name="connsiteY87" fmla="*/ 2986360 h 5119960"/>
              <a:gd name="connsiteX88" fmla="*/ 2272934 w 3183252"/>
              <a:gd name="connsiteY88" fmla="*/ 3247617 h 5119960"/>
              <a:gd name="connsiteX89" fmla="*/ 2168431 w 3183252"/>
              <a:gd name="connsiteY89" fmla="*/ 3665628 h 5119960"/>
              <a:gd name="connsiteX90" fmla="*/ 2123256 w 3183252"/>
              <a:gd name="connsiteY90" fmla="*/ 3872592 h 5119960"/>
              <a:gd name="connsiteX91" fmla="*/ 2046511 w 3183252"/>
              <a:gd name="connsiteY91" fmla="*/ 4040097 h 5119960"/>
              <a:gd name="connsiteX92" fmla="*/ 1962623 w 3183252"/>
              <a:gd name="connsiteY92" fmla="*/ 4334487 h 5119960"/>
              <a:gd name="connsiteX93" fmla="*/ 1969767 w 3183252"/>
              <a:gd name="connsiteY93" fmla="*/ 4374969 h 5119960"/>
              <a:gd name="connsiteX94" fmla="*/ 1942008 w 3183252"/>
              <a:gd name="connsiteY94" fmla="*/ 4444772 h 5119960"/>
              <a:gd name="connsiteX95" fmla="*/ 1956295 w 3183252"/>
              <a:gd name="connsiteY95" fmla="*/ 4520633 h 5119960"/>
              <a:gd name="connsiteX96" fmla="*/ 1881048 w 3183252"/>
              <a:gd name="connsiteY96" fmla="*/ 4893537 h 5119960"/>
              <a:gd name="connsiteX97" fmla="*/ 1846214 w 3183252"/>
              <a:gd name="connsiteY97" fmla="*/ 5119960 h 5119960"/>
              <a:gd name="connsiteX98" fmla="*/ 1453512 w 3183252"/>
              <a:gd name="connsiteY98" fmla="*/ 5074035 h 5119960"/>
              <a:gd name="connsiteX99" fmla="*/ 1527943 w 3183252"/>
              <a:gd name="connsiteY99" fmla="*/ 4629286 h 5119960"/>
              <a:gd name="connsiteX100" fmla="*/ 1584073 w 3183252"/>
              <a:gd name="connsiteY100" fmla="*/ 4548595 h 5119960"/>
              <a:gd name="connsiteX101" fmla="*/ 1636392 w 3183252"/>
              <a:gd name="connsiteY101" fmla="*/ 4379731 h 5119960"/>
              <a:gd name="connsiteX102" fmla="*/ 1624486 w 3183252"/>
              <a:gd name="connsiteY102" fmla="*/ 4327344 h 5119960"/>
              <a:gd name="connsiteX103" fmla="*/ 1655442 w 3183252"/>
              <a:gd name="connsiteY103" fmla="*/ 4267812 h 5119960"/>
              <a:gd name="connsiteX104" fmla="*/ 1658639 w 3183252"/>
              <a:gd name="connsiteY104" fmla="*/ 4167323 h 5119960"/>
              <a:gd name="connsiteX105" fmla="*/ 1724362 w 3183252"/>
              <a:gd name="connsiteY105" fmla="*/ 3899194 h 5119960"/>
              <a:gd name="connsiteX106" fmla="*/ 1766272 w 3183252"/>
              <a:gd name="connsiteY106" fmla="*/ 3691754 h 5119960"/>
              <a:gd name="connsiteX107" fmla="*/ 1774981 w 3183252"/>
              <a:gd name="connsiteY107" fmla="*/ 3473291 h 5119960"/>
              <a:gd name="connsiteX108" fmla="*/ 1614280 w 3183252"/>
              <a:gd name="connsiteY108" fmla="*/ 3728969 h 5119960"/>
              <a:gd name="connsiteX109" fmla="*/ 1463037 w 3183252"/>
              <a:gd name="connsiteY109" fmla="*/ 4005262 h 5119960"/>
              <a:gd name="connsiteX110" fmla="*/ 1341117 w 3183252"/>
              <a:gd name="connsiteY110" fmla="*/ 4144600 h 5119960"/>
              <a:gd name="connsiteX111" fmla="*/ 1233417 w 3183252"/>
              <a:gd name="connsiteY111" fmla="*/ 4315574 h 5119960"/>
              <a:gd name="connsiteX112" fmla="*/ 1108435 w 3183252"/>
              <a:gd name="connsiteY112" fmla="*/ 4501651 h 5119960"/>
              <a:gd name="connsiteX113" fmla="*/ 946101 w 3183252"/>
              <a:gd name="connsiteY113" fmla="*/ 4769236 h 5119960"/>
              <a:gd name="connsiteX114" fmla="*/ 780571 w 3183252"/>
              <a:gd name="connsiteY114" fmla="*/ 4993277 h 5119960"/>
              <a:gd name="connsiteX115" fmla="*/ 339631 w 3183252"/>
              <a:gd name="connsiteY115"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7037 w 3183252"/>
              <a:gd name="connsiteY64" fmla="*/ 60280 h 5119960"/>
              <a:gd name="connsiteX65" fmla="*/ 2947441 w 3183252"/>
              <a:gd name="connsiteY65" fmla="*/ 1769 h 5119960"/>
              <a:gd name="connsiteX66" fmla="*/ 2996358 w 3183252"/>
              <a:gd name="connsiteY66" fmla="*/ 0 h 5119960"/>
              <a:gd name="connsiteX67" fmla="*/ 3046092 w 3183252"/>
              <a:gd name="connsiteY67" fmla="*/ 100625 h 5119960"/>
              <a:gd name="connsiteX68" fmla="*/ 3126374 w 3183252"/>
              <a:gd name="connsiteY68" fmla="*/ 68988 h 5119960"/>
              <a:gd name="connsiteX69" fmla="*/ 3178626 w 3183252"/>
              <a:gd name="connsiteY69" fmla="*/ 217034 h 5119960"/>
              <a:gd name="connsiteX70" fmla="*/ 3169917 w 3183252"/>
              <a:gd name="connsiteY70" fmla="*/ 347662 h 5119960"/>
              <a:gd name="connsiteX71" fmla="*/ 3117666 w 3183252"/>
              <a:gd name="connsiteY71" fmla="*/ 434748 h 5119960"/>
              <a:gd name="connsiteX72" fmla="*/ 3183252 w 3183252"/>
              <a:gd name="connsiteY72" fmla="*/ 495708 h 5119960"/>
              <a:gd name="connsiteX73" fmla="*/ 3173115 w 3183252"/>
              <a:gd name="connsiteY73" fmla="*/ 547823 h 5119960"/>
              <a:gd name="connsiteX74" fmla="*/ 3109705 w 3183252"/>
              <a:gd name="connsiteY74" fmla="*/ 522582 h 5119960"/>
              <a:gd name="connsiteX75" fmla="*/ 3024661 w 3183252"/>
              <a:gd name="connsiteY75" fmla="*/ 595925 h 5119960"/>
              <a:gd name="connsiteX76" fmla="*/ 2891991 w 3183252"/>
              <a:gd name="connsiteY76" fmla="*/ 816157 h 5119960"/>
              <a:gd name="connsiteX77" fmla="*/ 2699654 w 3183252"/>
              <a:gd name="connsiteY77" fmla="*/ 1061765 h 5119960"/>
              <a:gd name="connsiteX78" fmla="*/ 2508066 w 3183252"/>
              <a:gd name="connsiteY78" fmla="*/ 1244645 h 5119960"/>
              <a:gd name="connsiteX79" fmla="*/ 2411455 w 3183252"/>
              <a:gd name="connsiteY79" fmla="*/ 1343637 h 5119960"/>
              <a:gd name="connsiteX80" fmla="*/ 2431186 w 3183252"/>
              <a:gd name="connsiteY80" fmla="*/ 1462360 h 5119960"/>
              <a:gd name="connsiteX81" fmla="*/ 2367436 w 3183252"/>
              <a:gd name="connsiteY81" fmla="*/ 1507944 h 5119960"/>
              <a:gd name="connsiteX82" fmla="*/ 2377437 w 3183252"/>
              <a:gd name="connsiteY82" fmla="*/ 1558154 h 5119960"/>
              <a:gd name="connsiteX83" fmla="*/ 2398732 w 3183252"/>
              <a:gd name="connsiteY83" fmla="*/ 1794918 h 5119960"/>
              <a:gd name="connsiteX84" fmla="*/ 2375803 w 3183252"/>
              <a:gd name="connsiteY84" fmla="*/ 2018892 h 5119960"/>
              <a:gd name="connsiteX85" fmla="*/ 2362333 w 3183252"/>
              <a:gd name="connsiteY85" fmla="*/ 2366486 h 5119960"/>
              <a:gd name="connsiteX86" fmla="*/ 2396419 w 3183252"/>
              <a:gd name="connsiteY86" fmla="*/ 2718027 h 5119960"/>
              <a:gd name="connsiteX87" fmla="*/ 2287222 w 3183252"/>
              <a:gd name="connsiteY87" fmla="*/ 2737689 h 5119960"/>
              <a:gd name="connsiteX88" fmla="*/ 2333894 w 3183252"/>
              <a:gd name="connsiteY88" fmla="*/ 2986360 h 5119960"/>
              <a:gd name="connsiteX89" fmla="*/ 2272934 w 3183252"/>
              <a:gd name="connsiteY89" fmla="*/ 3247617 h 5119960"/>
              <a:gd name="connsiteX90" fmla="*/ 2168431 w 3183252"/>
              <a:gd name="connsiteY90" fmla="*/ 3665628 h 5119960"/>
              <a:gd name="connsiteX91" fmla="*/ 2123256 w 3183252"/>
              <a:gd name="connsiteY91" fmla="*/ 3872592 h 5119960"/>
              <a:gd name="connsiteX92" fmla="*/ 2046511 w 3183252"/>
              <a:gd name="connsiteY92" fmla="*/ 4040097 h 5119960"/>
              <a:gd name="connsiteX93" fmla="*/ 1962623 w 3183252"/>
              <a:gd name="connsiteY93" fmla="*/ 4334487 h 5119960"/>
              <a:gd name="connsiteX94" fmla="*/ 1969767 w 3183252"/>
              <a:gd name="connsiteY94" fmla="*/ 4374969 h 5119960"/>
              <a:gd name="connsiteX95" fmla="*/ 1942008 w 3183252"/>
              <a:gd name="connsiteY95" fmla="*/ 4444772 h 5119960"/>
              <a:gd name="connsiteX96" fmla="*/ 1956295 w 3183252"/>
              <a:gd name="connsiteY96" fmla="*/ 4520633 h 5119960"/>
              <a:gd name="connsiteX97" fmla="*/ 1881048 w 3183252"/>
              <a:gd name="connsiteY97" fmla="*/ 4893537 h 5119960"/>
              <a:gd name="connsiteX98" fmla="*/ 1846214 w 3183252"/>
              <a:gd name="connsiteY98" fmla="*/ 5119960 h 5119960"/>
              <a:gd name="connsiteX99" fmla="*/ 1453512 w 3183252"/>
              <a:gd name="connsiteY99" fmla="*/ 5074035 h 5119960"/>
              <a:gd name="connsiteX100" fmla="*/ 1527943 w 3183252"/>
              <a:gd name="connsiteY100" fmla="*/ 4629286 h 5119960"/>
              <a:gd name="connsiteX101" fmla="*/ 1584073 w 3183252"/>
              <a:gd name="connsiteY101" fmla="*/ 4548595 h 5119960"/>
              <a:gd name="connsiteX102" fmla="*/ 1636392 w 3183252"/>
              <a:gd name="connsiteY102" fmla="*/ 4379731 h 5119960"/>
              <a:gd name="connsiteX103" fmla="*/ 1624486 w 3183252"/>
              <a:gd name="connsiteY103" fmla="*/ 4327344 h 5119960"/>
              <a:gd name="connsiteX104" fmla="*/ 1655442 w 3183252"/>
              <a:gd name="connsiteY104" fmla="*/ 4267812 h 5119960"/>
              <a:gd name="connsiteX105" fmla="*/ 1658639 w 3183252"/>
              <a:gd name="connsiteY105" fmla="*/ 4167323 h 5119960"/>
              <a:gd name="connsiteX106" fmla="*/ 1724362 w 3183252"/>
              <a:gd name="connsiteY106" fmla="*/ 3899194 h 5119960"/>
              <a:gd name="connsiteX107" fmla="*/ 1766272 w 3183252"/>
              <a:gd name="connsiteY107" fmla="*/ 3691754 h 5119960"/>
              <a:gd name="connsiteX108" fmla="*/ 1774981 w 3183252"/>
              <a:gd name="connsiteY108" fmla="*/ 3473291 h 5119960"/>
              <a:gd name="connsiteX109" fmla="*/ 1614280 w 3183252"/>
              <a:gd name="connsiteY109" fmla="*/ 3728969 h 5119960"/>
              <a:gd name="connsiteX110" fmla="*/ 1463037 w 3183252"/>
              <a:gd name="connsiteY110" fmla="*/ 4005262 h 5119960"/>
              <a:gd name="connsiteX111" fmla="*/ 1341117 w 3183252"/>
              <a:gd name="connsiteY111" fmla="*/ 4144600 h 5119960"/>
              <a:gd name="connsiteX112" fmla="*/ 1233417 w 3183252"/>
              <a:gd name="connsiteY112" fmla="*/ 4315574 h 5119960"/>
              <a:gd name="connsiteX113" fmla="*/ 1108435 w 3183252"/>
              <a:gd name="connsiteY113" fmla="*/ 4501651 h 5119960"/>
              <a:gd name="connsiteX114" fmla="*/ 946101 w 3183252"/>
              <a:gd name="connsiteY114" fmla="*/ 4769236 h 5119960"/>
              <a:gd name="connsiteX115" fmla="*/ 780571 w 3183252"/>
              <a:gd name="connsiteY115" fmla="*/ 4993277 h 5119960"/>
              <a:gd name="connsiteX116" fmla="*/ 339631 w 3183252"/>
              <a:gd name="connsiteY116"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7037 w 3183252"/>
              <a:gd name="connsiteY64" fmla="*/ 60280 h 5119960"/>
              <a:gd name="connsiteX65" fmla="*/ 2947441 w 3183252"/>
              <a:gd name="connsiteY65" fmla="*/ 1769 h 5119960"/>
              <a:gd name="connsiteX66" fmla="*/ 2996358 w 3183252"/>
              <a:gd name="connsiteY66" fmla="*/ 0 h 5119960"/>
              <a:gd name="connsiteX67" fmla="*/ 3046092 w 3183252"/>
              <a:gd name="connsiteY67" fmla="*/ 100625 h 5119960"/>
              <a:gd name="connsiteX68" fmla="*/ 3126374 w 3183252"/>
              <a:gd name="connsiteY68" fmla="*/ 68988 h 5119960"/>
              <a:gd name="connsiteX69" fmla="*/ 3178626 w 3183252"/>
              <a:gd name="connsiteY69" fmla="*/ 217034 h 5119960"/>
              <a:gd name="connsiteX70" fmla="*/ 3169917 w 3183252"/>
              <a:gd name="connsiteY70" fmla="*/ 347662 h 5119960"/>
              <a:gd name="connsiteX71" fmla="*/ 3117666 w 3183252"/>
              <a:gd name="connsiteY71" fmla="*/ 434748 h 5119960"/>
              <a:gd name="connsiteX72" fmla="*/ 3183252 w 3183252"/>
              <a:gd name="connsiteY72" fmla="*/ 495708 h 5119960"/>
              <a:gd name="connsiteX73" fmla="*/ 3173115 w 3183252"/>
              <a:gd name="connsiteY73" fmla="*/ 547823 h 5119960"/>
              <a:gd name="connsiteX74" fmla="*/ 3109705 w 3183252"/>
              <a:gd name="connsiteY74" fmla="*/ 522582 h 5119960"/>
              <a:gd name="connsiteX75" fmla="*/ 3024661 w 3183252"/>
              <a:gd name="connsiteY75" fmla="*/ 595925 h 5119960"/>
              <a:gd name="connsiteX76" fmla="*/ 2891991 w 3183252"/>
              <a:gd name="connsiteY76" fmla="*/ 816157 h 5119960"/>
              <a:gd name="connsiteX77" fmla="*/ 2699654 w 3183252"/>
              <a:gd name="connsiteY77" fmla="*/ 1061765 h 5119960"/>
              <a:gd name="connsiteX78" fmla="*/ 2508066 w 3183252"/>
              <a:gd name="connsiteY78" fmla="*/ 1244645 h 5119960"/>
              <a:gd name="connsiteX79" fmla="*/ 2411455 w 3183252"/>
              <a:gd name="connsiteY79" fmla="*/ 1343637 h 5119960"/>
              <a:gd name="connsiteX80" fmla="*/ 2431186 w 3183252"/>
              <a:gd name="connsiteY80" fmla="*/ 1462360 h 5119960"/>
              <a:gd name="connsiteX81" fmla="*/ 2367436 w 3183252"/>
              <a:gd name="connsiteY81" fmla="*/ 1507944 h 5119960"/>
              <a:gd name="connsiteX82" fmla="*/ 2377437 w 3183252"/>
              <a:gd name="connsiteY82" fmla="*/ 1558154 h 5119960"/>
              <a:gd name="connsiteX83" fmla="*/ 2398732 w 3183252"/>
              <a:gd name="connsiteY83" fmla="*/ 1794918 h 5119960"/>
              <a:gd name="connsiteX84" fmla="*/ 2375803 w 3183252"/>
              <a:gd name="connsiteY84" fmla="*/ 2018892 h 5119960"/>
              <a:gd name="connsiteX85" fmla="*/ 2362333 w 3183252"/>
              <a:gd name="connsiteY85" fmla="*/ 2366486 h 5119960"/>
              <a:gd name="connsiteX86" fmla="*/ 2396419 w 3183252"/>
              <a:gd name="connsiteY86" fmla="*/ 2718027 h 5119960"/>
              <a:gd name="connsiteX87" fmla="*/ 2287222 w 3183252"/>
              <a:gd name="connsiteY87" fmla="*/ 2737689 h 5119960"/>
              <a:gd name="connsiteX88" fmla="*/ 2333894 w 3183252"/>
              <a:gd name="connsiteY88" fmla="*/ 2986360 h 5119960"/>
              <a:gd name="connsiteX89" fmla="*/ 2272934 w 3183252"/>
              <a:gd name="connsiteY89" fmla="*/ 3247617 h 5119960"/>
              <a:gd name="connsiteX90" fmla="*/ 2168431 w 3183252"/>
              <a:gd name="connsiteY90" fmla="*/ 3665628 h 5119960"/>
              <a:gd name="connsiteX91" fmla="*/ 2123256 w 3183252"/>
              <a:gd name="connsiteY91" fmla="*/ 3872592 h 5119960"/>
              <a:gd name="connsiteX92" fmla="*/ 2046511 w 3183252"/>
              <a:gd name="connsiteY92" fmla="*/ 4040097 h 5119960"/>
              <a:gd name="connsiteX93" fmla="*/ 1962623 w 3183252"/>
              <a:gd name="connsiteY93" fmla="*/ 4334487 h 5119960"/>
              <a:gd name="connsiteX94" fmla="*/ 1969767 w 3183252"/>
              <a:gd name="connsiteY94" fmla="*/ 4374969 h 5119960"/>
              <a:gd name="connsiteX95" fmla="*/ 1942008 w 3183252"/>
              <a:gd name="connsiteY95" fmla="*/ 4444772 h 5119960"/>
              <a:gd name="connsiteX96" fmla="*/ 1956295 w 3183252"/>
              <a:gd name="connsiteY96" fmla="*/ 4520633 h 5119960"/>
              <a:gd name="connsiteX97" fmla="*/ 1881048 w 3183252"/>
              <a:gd name="connsiteY97" fmla="*/ 4893537 h 5119960"/>
              <a:gd name="connsiteX98" fmla="*/ 1846214 w 3183252"/>
              <a:gd name="connsiteY98" fmla="*/ 5119960 h 5119960"/>
              <a:gd name="connsiteX99" fmla="*/ 1453512 w 3183252"/>
              <a:gd name="connsiteY99" fmla="*/ 5074035 h 5119960"/>
              <a:gd name="connsiteX100" fmla="*/ 1527943 w 3183252"/>
              <a:gd name="connsiteY100" fmla="*/ 4629286 h 5119960"/>
              <a:gd name="connsiteX101" fmla="*/ 1584073 w 3183252"/>
              <a:gd name="connsiteY101" fmla="*/ 4548595 h 5119960"/>
              <a:gd name="connsiteX102" fmla="*/ 1636392 w 3183252"/>
              <a:gd name="connsiteY102" fmla="*/ 4379731 h 5119960"/>
              <a:gd name="connsiteX103" fmla="*/ 1624486 w 3183252"/>
              <a:gd name="connsiteY103" fmla="*/ 4327344 h 5119960"/>
              <a:gd name="connsiteX104" fmla="*/ 1655442 w 3183252"/>
              <a:gd name="connsiteY104" fmla="*/ 4267812 h 5119960"/>
              <a:gd name="connsiteX105" fmla="*/ 1658639 w 3183252"/>
              <a:gd name="connsiteY105" fmla="*/ 4167323 h 5119960"/>
              <a:gd name="connsiteX106" fmla="*/ 1724362 w 3183252"/>
              <a:gd name="connsiteY106" fmla="*/ 3899194 h 5119960"/>
              <a:gd name="connsiteX107" fmla="*/ 1766272 w 3183252"/>
              <a:gd name="connsiteY107" fmla="*/ 3691754 h 5119960"/>
              <a:gd name="connsiteX108" fmla="*/ 1774981 w 3183252"/>
              <a:gd name="connsiteY108" fmla="*/ 3473291 h 5119960"/>
              <a:gd name="connsiteX109" fmla="*/ 1614280 w 3183252"/>
              <a:gd name="connsiteY109" fmla="*/ 3728969 h 5119960"/>
              <a:gd name="connsiteX110" fmla="*/ 1463037 w 3183252"/>
              <a:gd name="connsiteY110" fmla="*/ 4005262 h 5119960"/>
              <a:gd name="connsiteX111" fmla="*/ 1341117 w 3183252"/>
              <a:gd name="connsiteY111" fmla="*/ 4144600 h 5119960"/>
              <a:gd name="connsiteX112" fmla="*/ 1233417 w 3183252"/>
              <a:gd name="connsiteY112" fmla="*/ 4315574 h 5119960"/>
              <a:gd name="connsiteX113" fmla="*/ 1108435 w 3183252"/>
              <a:gd name="connsiteY113" fmla="*/ 4501651 h 5119960"/>
              <a:gd name="connsiteX114" fmla="*/ 946101 w 3183252"/>
              <a:gd name="connsiteY114" fmla="*/ 4769236 h 5119960"/>
              <a:gd name="connsiteX115" fmla="*/ 780571 w 3183252"/>
              <a:gd name="connsiteY115" fmla="*/ 4993277 h 5119960"/>
              <a:gd name="connsiteX116" fmla="*/ 339631 w 3183252"/>
              <a:gd name="connsiteY116"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7037 w 3183252"/>
              <a:gd name="connsiteY64" fmla="*/ 60280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126374 w 3183252"/>
              <a:gd name="connsiteY68" fmla="*/ 68988 h 5119960"/>
              <a:gd name="connsiteX69" fmla="*/ 3178626 w 3183252"/>
              <a:gd name="connsiteY69" fmla="*/ 217034 h 5119960"/>
              <a:gd name="connsiteX70" fmla="*/ 3169917 w 3183252"/>
              <a:gd name="connsiteY70" fmla="*/ 347662 h 5119960"/>
              <a:gd name="connsiteX71" fmla="*/ 3117666 w 3183252"/>
              <a:gd name="connsiteY71" fmla="*/ 434748 h 5119960"/>
              <a:gd name="connsiteX72" fmla="*/ 3183252 w 3183252"/>
              <a:gd name="connsiteY72" fmla="*/ 495708 h 5119960"/>
              <a:gd name="connsiteX73" fmla="*/ 3173115 w 3183252"/>
              <a:gd name="connsiteY73" fmla="*/ 547823 h 5119960"/>
              <a:gd name="connsiteX74" fmla="*/ 3109705 w 3183252"/>
              <a:gd name="connsiteY74" fmla="*/ 522582 h 5119960"/>
              <a:gd name="connsiteX75" fmla="*/ 3024661 w 3183252"/>
              <a:gd name="connsiteY75" fmla="*/ 595925 h 5119960"/>
              <a:gd name="connsiteX76" fmla="*/ 2891991 w 3183252"/>
              <a:gd name="connsiteY76" fmla="*/ 816157 h 5119960"/>
              <a:gd name="connsiteX77" fmla="*/ 2699654 w 3183252"/>
              <a:gd name="connsiteY77" fmla="*/ 1061765 h 5119960"/>
              <a:gd name="connsiteX78" fmla="*/ 2508066 w 3183252"/>
              <a:gd name="connsiteY78" fmla="*/ 1244645 h 5119960"/>
              <a:gd name="connsiteX79" fmla="*/ 2411455 w 3183252"/>
              <a:gd name="connsiteY79" fmla="*/ 1343637 h 5119960"/>
              <a:gd name="connsiteX80" fmla="*/ 2431186 w 3183252"/>
              <a:gd name="connsiteY80" fmla="*/ 1462360 h 5119960"/>
              <a:gd name="connsiteX81" fmla="*/ 2367436 w 3183252"/>
              <a:gd name="connsiteY81" fmla="*/ 1507944 h 5119960"/>
              <a:gd name="connsiteX82" fmla="*/ 2377437 w 3183252"/>
              <a:gd name="connsiteY82" fmla="*/ 1558154 h 5119960"/>
              <a:gd name="connsiteX83" fmla="*/ 2398732 w 3183252"/>
              <a:gd name="connsiteY83" fmla="*/ 1794918 h 5119960"/>
              <a:gd name="connsiteX84" fmla="*/ 2375803 w 3183252"/>
              <a:gd name="connsiteY84" fmla="*/ 2018892 h 5119960"/>
              <a:gd name="connsiteX85" fmla="*/ 2362333 w 3183252"/>
              <a:gd name="connsiteY85" fmla="*/ 2366486 h 5119960"/>
              <a:gd name="connsiteX86" fmla="*/ 2396419 w 3183252"/>
              <a:gd name="connsiteY86" fmla="*/ 2718027 h 5119960"/>
              <a:gd name="connsiteX87" fmla="*/ 2287222 w 3183252"/>
              <a:gd name="connsiteY87" fmla="*/ 2737689 h 5119960"/>
              <a:gd name="connsiteX88" fmla="*/ 2333894 w 3183252"/>
              <a:gd name="connsiteY88" fmla="*/ 2986360 h 5119960"/>
              <a:gd name="connsiteX89" fmla="*/ 2272934 w 3183252"/>
              <a:gd name="connsiteY89" fmla="*/ 3247617 h 5119960"/>
              <a:gd name="connsiteX90" fmla="*/ 2168431 w 3183252"/>
              <a:gd name="connsiteY90" fmla="*/ 3665628 h 5119960"/>
              <a:gd name="connsiteX91" fmla="*/ 2123256 w 3183252"/>
              <a:gd name="connsiteY91" fmla="*/ 3872592 h 5119960"/>
              <a:gd name="connsiteX92" fmla="*/ 2046511 w 3183252"/>
              <a:gd name="connsiteY92" fmla="*/ 4040097 h 5119960"/>
              <a:gd name="connsiteX93" fmla="*/ 1962623 w 3183252"/>
              <a:gd name="connsiteY93" fmla="*/ 4334487 h 5119960"/>
              <a:gd name="connsiteX94" fmla="*/ 1969767 w 3183252"/>
              <a:gd name="connsiteY94" fmla="*/ 4374969 h 5119960"/>
              <a:gd name="connsiteX95" fmla="*/ 1942008 w 3183252"/>
              <a:gd name="connsiteY95" fmla="*/ 4444772 h 5119960"/>
              <a:gd name="connsiteX96" fmla="*/ 1956295 w 3183252"/>
              <a:gd name="connsiteY96" fmla="*/ 4520633 h 5119960"/>
              <a:gd name="connsiteX97" fmla="*/ 1881048 w 3183252"/>
              <a:gd name="connsiteY97" fmla="*/ 4893537 h 5119960"/>
              <a:gd name="connsiteX98" fmla="*/ 1846214 w 3183252"/>
              <a:gd name="connsiteY98" fmla="*/ 5119960 h 5119960"/>
              <a:gd name="connsiteX99" fmla="*/ 1453512 w 3183252"/>
              <a:gd name="connsiteY99" fmla="*/ 5074035 h 5119960"/>
              <a:gd name="connsiteX100" fmla="*/ 1527943 w 3183252"/>
              <a:gd name="connsiteY100" fmla="*/ 4629286 h 5119960"/>
              <a:gd name="connsiteX101" fmla="*/ 1584073 w 3183252"/>
              <a:gd name="connsiteY101" fmla="*/ 4548595 h 5119960"/>
              <a:gd name="connsiteX102" fmla="*/ 1636392 w 3183252"/>
              <a:gd name="connsiteY102" fmla="*/ 4379731 h 5119960"/>
              <a:gd name="connsiteX103" fmla="*/ 1624486 w 3183252"/>
              <a:gd name="connsiteY103" fmla="*/ 4327344 h 5119960"/>
              <a:gd name="connsiteX104" fmla="*/ 1655442 w 3183252"/>
              <a:gd name="connsiteY104" fmla="*/ 4267812 h 5119960"/>
              <a:gd name="connsiteX105" fmla="*/ 1658639 w 3183252"/>
              <a:gd name="connsiteY105" fmla="*/ 4167323 h 5119960"/>
              <a:gd name="connsiteX106" fmla="*/ 1724362 w 3183252"/>
              <a:gd name="connsiteY106" fmla="*/ 3899194 h 5119960"/>
              <a:gd name="connsiteX107" fmla="*/ 1766272 w 3183252"/>
              <a:gd name="connsiteY107" fmla="*/ 3691754 h 5119960"/>
              <a:gd name="connsiteX108" fmla="*/ 1774981 w 3183252"/>
              <a:gd name="connsiteY108" fmla="*/ 3473291 h 5119960"/>
              <a:gd name="connsiteX109" fmla="*/ 1614280 w 3183252"/>
              <a:gd name="connsiteY109" fmla="*/ 3728969 h 5119960"/>
              <a:gd name="connsiteX110" fmla="*/ 1463037 w 3183252"/>
              <a:gd name="connsiteY110" fmla="*/ 4005262 h 5119960"/>
              <a:gd name="connsiteX111" fmla="*/ 1341117 w 3183252"/>
              <a:gd name="connsiteY111" fmla="*/ 4144600 h 5119960"/>
              <a:gd name="connsiteX112" fmla="*/ 1233417 w 3183252"/>
              <a:gd name="connsiteY112" fmla="*/ 4315574 h 5119960"/>
              <a:gd name="connsiteX113" fmla="*/ 1108435 w 3183252"/>
              <a:gd name="connsiteY113" fmla="*/ 4501651 h 5119960"/>
              <a:gd name="connsiteX114" fmla="*/ 946101 w 3183252"/>
              <a:gd name="connsiteY114" fmla="*/ 4769236 h 5119960"/>
              <a:gd name="connsiteX115" fmla="*/ 780571 w 3183252"/>
              <a:gd name="connsiteY115" fmla="*/ 4993277 h 5119960"/>
              <a:gd name="connsiteX116" fmla="*/ 339631 w 3183252"/>
              <a:gd name="connsiteY116"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126374 w 3183252"/>
              <a:gd name="connsiteY68" fmla="*/ 68988 h 5119960"/>
              <a:gd name="connsiteX69" fmla="*/ 3178626 w 3183252"/>
              <a:gd name="connsiteY69" fmla="*/ 217034 h 5119960"/>
              <a:gd name="connsiteX70" fmla="*/ 3169917 w 3183252"/>
              <a:gd name="connsiteY70" fmla="*/ 347662 h 5119960"/>
              <a:gd name="connsiteX71" fmla="*/ 3117666 w 3183252"/>
              <a:gd name="connsiteY71" fmla="*/ 434748 h 5119960"/>
              <a:gd name="connsiteX72" fmla="*/ 3183252 w 3183252"/>
              <a:gd name="connsiteY72" fmla="*/ 495708 h 5119960"/>
              <a:gd name="connsiteX73" fmla="*/ 3173115 w 3183252"/>
              <a:gd name="connsiteY73" fmla="*/ 547823 h 5119960"/>
              <a:gd name="connsiteX74" fmla="*/ 3109705 w 3183252"/>
              <a:gd name="connsiteY74" fmla="*/ 522582 h 5119960"/>
              <a:gd name="connsiteX75" fmla="*/ 3024661 w 3183252"/>
              <a:gd name="connsiteY75" fmla="*/ 595925 h 5119960"/>
              <a:gd name="connsiteX76" fmla="*/ 2891991 w 3183252"/>
              <a:gd name="connsiteY76" fmla="*/ 816157 h 5119960"/>
              <a:gd name="connsiteX77" fmla="*/ 2699654 w 3183252"/>
              <a:gd name="connsiteY77" fmla="*/ 1061765 h 5119960"/>
              <a:gd name="connsiteX78" fmla="*/ 2508066 w 3183252"/>
              <a:gd name="connsiteY78" fmla="*/ 1244645 h 5119960"/>
              <a:gd name="connsiteX79" fmla="*/ 2411455 w 3183252"/>
              <a:gd name="connsiteY79" fmla="*/ 1343637 h 5119960"/>
              <a:gd name="connsiteX80" fmla="*/ 2431186 w 3183252"/>
              <a:gd name="connsiteY80" fmla="*/ 1462360 h 5119960"/>
              <a:gd name="connsiteX81" fmla="*/ 2367436 w 3183252"/>
              <a:gd name="connsiteY81" fmla="*/ 1507944 h 5119960"/>
              <a:gd name="connsiteX82" fmla="*/ 2377437 w 3183252"/>
              <a:gd name="connsiteY82" fmla="*/ 1558154 h 5119960"/>
              <a:gd name="connsiteX83" fmla="*/ 2398732 w 3183252"/>
              <a:gd name="connsiteY83" fmla="*/ 1794918 h 5119960"/>
              <a:gd name="connsiteX84" fmla="*/ 2375803 w 3183252"/>
              <a:gd name="connsiteY84" fmla="*/ 2018892 h 5119960"/>
              <a:gd name="connsiteX85" fmla="*/ 2362333 w 3183252"/>
              <a:gd name="connsiteY85" fmla="*/ 2366486 h 5119960"/>
              <a:gd name="connsiteX86" fmla="*/ 2396419 w 3183252"/>
              <a:gd name="connsiteY86" fmla="*/ 2718027 h 5119960"/>
              <a:gd name="connsiteX87" fmla="*/ 2287222 w 3183252"/>
              <a:gd name="connsiteY87" fmla="*/ 2737689 h 5119960"/>
              <a:gd name="connsiteX88" fmla="*/ 2333894 w 3183252"/>
              <a:gd name="connsiteY88" fmla="*/ 2986360 h 5119960"/>
              <a:gd name="connsiteX89" fmla="*/ 2272934 w 3183252"/>
              <a:gd name="connsiteY89" fmla="*/ 3247617 h 5119960"/>
              <a:gd name="connsiteX90" fmla="*/ 2168431 w 3183252"/>
              <a:gd name="connsiteY90" fmla="*/ 3665628 h 5119960"/>
              <a:gd name="connsiteX91" fmla="*/ 2123256 w 3183252"/>
              <a:gd name="connsiteY91" fmla="*/ 3872592 h 5119960"/>
              <a:gd name="connsiteX92" fmla="*/ 2046511 w 3183252"/>
              <a:gd name="connsiteY92" fmla="*/ 4040097 h 5119960"/>
              <a:gd name="connsiteX93" fmla="*/ 1962623 w 3183252"/>
              <a:gd name="connsiteY93" fmla="*/ 4334487 h 5119960"/>
              <a:gd name="connsiteX94" fmla="*/ 1969767 w 3183252"/>
              <a:gd name="connsiteY94" fmla="*/ 4374969 h 5119960"/>
              <a:gd name="connsiteX95" fmla="*/ 1942008 w 3183252"/>
              <a:gd name="connsiteY95" fmla="*/ 4444772 h 5119960"/>
              <a:gd name="connsiteX96" fmla="*/ 1956295 w 3183252"/>
              <a:gd name="connsiteY96" fmla="*/ 4520633 h 5119960"/>
              <a:gd name="connsiteX97" fmla="*/ 1881048 w 3183252"/>
              <a:gd name="connsiteY97" fmla="*/ 4893537 h 5119960"/>
              <a:gd name="connsiteX98" fmla="*/ 1846214 w 3183252"/>
              <a:gd name="connsiteY98" fmla="*/ 5119960 h 5119960"/>
              <a:gd name="connsiteX99" fmla="*/ 1453512 w 3183252"/>
              <a:gd name="connsiteY99" fmla="*/ 5074035 h 5119960"/>
              <a:gd name="connsiteX100" fmla="*/ 1527943 w 3183252"/>
              <a:gd name="connsiteY100" fmla="*/ 4629286 h 5119960"/>
              <a:gd name="connsiteX101" fmla="*/ 1584073 w 3183252"/>
              <a:gd name="connsiteY101" fmla="*/ 4548595 h 5119960"/>
              <a:gd name="connsiteX102" fmla="*/ 1636392 w 3183252"/>
              <a:gd name="connsiteY102" fmla="*/ 4379731 h 5119960"/>
              <a:gd name="connsiteX103" fmla="*/ 1624486 w 3183252"/>
              <a:gd name="connsiteY103" fmla="*/ 4327344 h 5119960"/>
              <a:gd name="connsiteX104" fmla="*/ 1655442 w 3183252"/>
              <a:gd name="connsiteY104" fmla="*/ 4267812 h 5119960"/>
              <a:gd name="connsiteX105" fmla="*/ 1658639 w 3183252"/>
              <a:gd name="connsiteY105" fmla="*/ 4167323 h 5119960"/>
              <a:gd name="connsiteX106" fmla="*/ 1724362 w 3183252"/>
              <a:gd name="connsiteY106" fmla="*/ 3899194 h 5119960"/>
              <a:gd name="connsiteX107" fmla="*/ 1766272 w 3183252"/>
              <a:gd name="connsiteY107" fmla="*/ 3691754 h 5119960"/>
              <a:gd name="connsiteX108" fmla="*/ 1774981 w 3183252"/>
              <a:gd name="connsiteY108" fmla="*/ 3473291 h 5119960"/>
              <a:gd name="connsiteX109" fmla="*/ 1614280 w 3183252"/>
              <a:gd name="connsiteY109" fmla="*/ 3728969 h 5119960"/>
              <a:gd name="connsiteX110" fmla="*/ 1463037 w 3183252"/>
              <a:gd name="connsiteY110" fmla="*/ 4005262 h 5119960"/>
              <a:gd name="connsiteX111" fmla="*/ 1341117 w 3183252"/>
              <a:gd name="connsiteY111" fmla="*/ 4144600 h 5119960"/>
              <a:gd name="connsiteX112" fmla="*/ 1233417 w 3183252"/>
              <a:gd name="connsiteY112" fmla="*/ 4315574 h 5119960"/>
              <a:gd name="connsiteX113" fmla="*/ 1108435 w 3183252"/>
              <a:gd name="connsiteY113" fmla="*/ 4501651 h 5119960"/>
              <a:gd name="connsiteX114" fmla="*/ 946101 w 3183252"/>
              <a:gd name="connsiteY114" fmla="*/ 4769236 h 5119960"/>
              <a:gd name="connsiteX115" fmla="*/ 780571 w 3183252"/>
              <a:gd name="connsiteY115" fmla="*/ 4993277 h 5119960"/>
              <a:gd name="connsiteX116" fmla="*/ 339631 w 3183252"/>
              <a:gd name="connsiteY116"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1130 w 3183252"/>
              <a:gd name="connsiteY68" fmla="*/ 211863 h 5119960"/>
              <a:gd name="connsiteX69" fmla="*/ 3178626 w 3183252"/>
              <a:gd name="connsiteY69" fmla="*/ 217034 h 5119960"/>
              <a:gd name="connsiteX70" fmla="*/ 3169917 w 3183252"/>
              <a:gd name="connsiteY70" fmla="*/ 347662 h 5119960"/>
              <a:gd name="connsiteX71" fmla="*/ 3117666 w 3183252"/>
              <a:gd name="connsiteY71" fmla="*/ 434748 h 5119960"/>
              <a:gd name="connsiteX72" fmla="*/ 3183252 w 3183252"/>
              <a:gd name="connsiteY72" fmla="*/ 495708 h 5119960"/>
              <a:gd name="connsiteX73" fmla="*/ 3173115 w 3183252"/>
              <a:gd name="connsiteY73" fmla="*/ 547823 h 5119960"/>
              <a:gd name="connsiteX74" fmla="*/ 3109705 w 3183252"/>
              <a:gd name="connsiteY74" fmla="*/ 522582 h 5119960"/>
              <a:gd name="connsiteX75" fmla="*/ 3024661 w 3183252"/>
              <a:gd name="connsiteY75" fmla="*/ 595925 h 5119960"/>
              <a:gd name="connsiteX76" fmla="*/ 2891991 w 3183252"/>
              <a:gd name="connsiteY76" fmla="*/ 816157 h 5119960"/>
              <a:gd name="connsiteX77" fmla="*/ 2699654 w 3183252"/>
              <a:gd name="connsiteY77" fmla="*/ 1061765 h 5119960"/>
              <a:gd name="connsiteX78" fmla="*/ 2508066 w 3183252"/>
              <a:gd name="connsiteY78" fmla="*/ 1244645 h 5119960"/>
              <a:gd name="connsiteX79" fmla="*/ 2411455 w 3183252"/>
              <a:gd name="connsiteY79" fmla="*/ 1343637 h 5119960"/>
              <a:gd name="connsiteX80" fmla="*/ 2431186 w 3183252"/>
              <a:gd name="connsiteY80" fmla="*/ 1462360 h 5119960"/>
              <a:gd name="connsiteX81" fmla="*/ 2367436 w 3183252"/>
              <a:gd name="connsiteY81" fmla="*/ 1507944 h 5119960"/>
              <a:gd name="connsiteX82" fmla="*/ 2377437 w 3183252"/>
              <a:gd name="connsiteY82" fmla="*/ 1558154 h 5119960"/>
              <a:gd name="connsiteX83" fmla="*/ 2398732 w 3183252"/>
              <a:gd name="connsiteY83" fmla="*/ 1794918 h 5119960"/>
              <a:gd name="connsiteX84" fmla="*/ 2375803 w 3183252"/>
              <a:gd name="connsiteY84" fmla="*/ 2018892 h 5119960"/>
              <a:gd name="connsiteX85" fmla="*/ 2362333 w 3183252"/>
              <a:gd name="connsiteY85" fmla="*/ 2366486 h 5119960"/>
              <a:gd name="connsiteX86" fmla="*/ 2396419 w 3183252"/>
              <a:gd name="connsiteY86" fmla="*/ 2718027 h 5119960"/>
              <a:gd name="connsiteX87" fmla="*/ 2287222 w 3183252"/>
              <a:gd name="connsiteY87" fmla="*/ 2737689 h 5119960"/>
              <a:gd name="connsiteX88" fmla="*/ 2333894 w 3183252"/>
              <a:gd name="connsiteY88" fmla="*/ 2986360 h 5119960"/>
              <a:gd name="connsiteX89" fmla="*/ 2272934 w 3183252"/>
              <a:gd name="connsiteY89" fmla="*/ 3247617 h 5119960"/>
              <a:gd name="connsiteX90" fmla="*/ 2168431 w 3183252"/>
              <a:gd name="connsiteY90" fmla="*/ 3665628 h 5119960"/>
              <a:gd name="connsiteX91" fmla="*/ 2123256 w 3183252"/>
              <a:gd name="connsiteY91" fmla="*/ 3872592 h 5119960"/>
              <a:gd name="connsiteX92" fmla="*/ 2046511 w 3183252"/>
              <a:gd name="connsiteY92" fmla="*/ 4040097 h 5119960"/>
              <a:gd name="connsiteX93" fmla="*/ 1962623 w 3183252"/>
              <a:gd name="connsiteY93" fmla="*/ 4334487 h 5119960"/>
              <a:gd name="connsiteX94" fmla="*/ 1969767 w 3183252"/>
              <a:gd name="connsiteY94" fmla="*/ 4374969 h 5119960"/>
              <a:gd name="connsiteX95" fmla="*/ 1942008 w 3183252"/>
              <a:gd name="connsiteY95" fmla="*/ 4444772 h 5119960"/>
              <a:gd name="connsiteX96" fmla="*/ 1956295 w 3183252"/>
              <a:gd name="connsiteY96" fmla="*/ 4520633 h 5119960"/>
              <a:gd name="connsiteX97" fmla="*/ 1881048 w 3183252"/>
              <a:gd name="connsiteY97" fmla="*/ 4893537 h 5119960"/>
              <a:gd name="connsiteX98" fmla="*/ 1846214 w 3183252"/>
              <a:gd name="connsiteY98" fmla="*/ 5119960 h 5119960"/>
              <a:gd name="connsiteX99" fmla="*/ 1453512 w 3183252"/>
              <a:gd name="connsiteY99" fmla="*/ 5074035 h 5119960"/>
              <a:gd name="connsiteX100" fmla="*/ 1527943 w 3183252"/>
              <a:gd name="connsiteY100" fmla="*/ 4629286 h 5119960"/>
              <a:gd name="connsiteX101" fmla="*/ 1584073 w 3183252"/>
              <a:gd name="connsiteY101" fmla="*/ 4548595 h 5119960"/>
              <a:gd name="connsiteX102" fmla="*/ 1636392 w 3183252"/>
              <a:gd name="connsiteY102" fmla="*/ 4379731 h 5119960"/>
              <a:gd name="connsiteX103" fmla="*/ 1624486 w 3183252"/>
              <a:gd name="connsiteY103" fmla="*/ 4327344 h 5119960"/>
              <a:gd name="connsiteX104" fmla="*/ 1655442 w 3183252"/>
              <a:gd name="connsiteY104" fmla="*/ 4267812 h 5119960"/>
              <a:gd name="connsiteX105" fmla="*/ 1658639 w 3183252"/>
              <a:gd name="connsiteY105" fmla="*/ 4167323 h 5119960"/>
              <a:gd name="connsiteX106" fmla="*/ 1724362 w 3183252"/>
              <a:gd name="connsiteY106" fmla="*/ 3899194 h 5119960"/>
              <a:gd name="connsiteX107" fmla="*/ 1766272 w 3183252"/>
              <a:gd name="connsiteY107" fmla="*/ 3691754 h 5119960"/>
              <a:gd name="connsiteX108" fmla="*/ 1774981 w 3183252"/>
              <a:gd name="connsiteY108" fmla="*/ 3473291 h 5119960"/>
              <a:gd name="connsiteX109" fmla="*/ 1614280 w 3183252"/>
              <a:gd name="connsiteY109" fmla="*/ 3728969 h 5119960"/>
              <a:gd name="connsiteX110" fmla="*/ 1463037 w 3183252"/>
              <a:gd name="connsiteY110" fmla="*/ 4005262 h 5119960"/>
              <a:gd name="connsiteX111" fmla="*/ 1341117 w 3183252"/>
              <a:gd name="connsiteY111" fmla="*/ 4144600 h 5119960"/>
              <a:gd name="connsiteX112" fmla="*/ 1233417 w 3183252"/>
              <a:gd name="connsiteY112" fmla="*/ 4315574 h 5119960"/>
              <a:gd name="connsiteX113" fmla="*/ 1108435 w 3183252"/>
              <a:gd name="connsiteY113" fmla="*/ 4501651 h 5119960"/>
              <a:gd name="connsiteX114" fmla="*/ 946101 w 3183252"/>
              <a:gd name="connsiteY114" fmla="*/ 4769236 h 5119960"/>
              <a:gd name="connsiteX115" fmla="*/ 780571 w 3183252"/>
              <a:gd name="connsiteY115" fmla="*/ 4993277 h 5119960"/>
              <a:gd name="connsiteX116" fmla="*/ 339631 w 3183252"/>
              <a:gd name="connsiteY116"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1130 w 3183252"/>
              <a:gd name="connsiteY68" fmla="*/ 211863 h 5119960"/>
              <a:gd name="connsiteX69" fmla="*/ 3178626 w 3183252"/>
              <a:gd name="connsiteY69" fmla="*/ 217034 h 5119960"/>
              <a:gd name="connsiteX70" fmla="*/ 3169917 w 3183252"/>
              <a:gd name="connsiteY70" fmla="*/ 347662 h 5119960"/>
              <a:gd name="connsiteX71" fmla="*/ 3117666 w 3183252"/>
              <a:gd name="connsiteY71" fmla="*/ 434748 h 5119960"/>
              <a:gd name="connsiteX72" fmla="*/ 3183252 w 3183252"/>
              <a:gd name="connsiteY72" fmla="*/ 495708 h 5119960"/>
              <a:gd name="connsiteX73" fmla="*/ 3173115 w 3183252"/>
              <a:gd name="connsiteY73" fmla="*/ 547823 h 5119960"/>
              <a:gd name="connsiteX74" fmla="*/ 3109705 w 3183252"/>
              <a:gd name="connsiteY74" fmla="*/ 522582 h 5119960"/>
              <a:gd name="connsiteX75" fmla="*/ 3024661 w 3183252"/>
              <a:gd name="connsiteY75" fmla="*/ 595925 h 5119960"/>
              <a:gd name="connsiteX76" fmla="*/ 2891991 w 3183252"/>
              <a:gd name="connsiteY76" fmla="*/ 816157 h 5119960"/>
              <a:gd name="connsiteX77" fmla="*/ 2699654 w 3183252"/>
              <a:gd name="connsiteY77" fmla="*/ 1061765 h 5119960"/>
              <a:gd name="connsiteX78" fmla="*/ 2508066 w 3183252"/>
              <a:gd name="connsiteY78" fmla="*/ 1244645 h 5119960"/>
              <a:gd name="connsiteX79" fmla="*/ 2411455 w 3183252"/>
              <a:gd name="connsiteY79" fmla="*/ 1343637 h 5119960"/>
              <a:gd name="connsiteX80" fmla="*/ 2431186 w 3183252"/>
              <a:gd name="connsiteY80" fmla="*/ 1462360 h 5119960"/>
              <a:gd name="connsiteX81" fmla="*/ 2367436 w 3183252"/>
              <a:gd name="connsiteY81" fmla="*/ 1507944 h 5119960"/>
              <a:gd name="connsiteX82" fmla="*/ 2377437 w 3183252"/>
              <a:gd name="connsiteY82" fmla="*/ 1558154 h 5119960"/>
              <a:gd name="connsiteX83" fmla="*/ 2398732 w 3183252"/>
              <a:gd name="connsiteY83" fmla="*/ 1794918 h 5119960"/>
              <a:gd name="connsiteX84" fmla="*/ 2375803 w 3183252"/>
              <a:gd name="connsiteY84" fmla="*/ 2018892 h 5119960"/>
              <a:gd name="connsiteX85" fmla="*/ 2362333 w 3183252"/>
              <a:gd name="connsiteY85" fmla="*/ 2366486 h 5119960"/>
              <a:gd name="connsiteX86" fmla="*/ 2396419 w 3183252"/>
              <a:gd name="connsiteY86" fmla="*/ 2718027 h 5119960"/>
              <a:gd name="connsiteX87" fmla="*/ 2287222 w 3183252"/>
              <a:gd name="connsiteY87" fmla="*/ 2737689 h 5119960"/>
              <a:gd name="connsiteX88" fmla="*/ 2333894 w 3183252"/>
              <a:gd name="connsiteY88" fmla="*/ 2986360 h 5119960"/>
              <a:gd name="connsiteX89" fmla="*/ 2272934 w 3183252"/>
              <a:gd name="connsiteY89" fmla="*/ 3247617 h 5119960"/>
              <a:gd name="connsiteX90" fmla="*/ 2168431 w 3183252"/>
              <a:gd name="connsiteY90" fmla="*/ 3665628 h 5119960"/>
              <a:gd name="connsiteX91" fmla="*/ 2123256 w 3183252"/>
              <a:gd name="connsiteY91" fmla="*/ 3872592 h 5119960"/>
              <a:gd name="connsiteX92" fmla="*/ 2046511 w 3183252"/>
              <a:gd name="connsiteY92" fmla="*/ 4040097 h 5119960"/>
              <a:gd name="connsiteX93" fmla="*/ 1962623 w 3183252"/>
              <a:gd name="connsiteY93" fmla="*/ 4334487 h 5119960"/>
              <a:gd name="connsiteX94" fmla="*/ 1969767 w 3183252"/>
              <a:gd name="connsiteY94" fmla="*/ 4374969 h 5119960"/>
              <a:gd name="connsiteX95" fmla="*/ 1942008 w 3183252"/>
              <a:gd name="connsiteY95" fmla="*/ 4444772 h 5119960"/>
              <a:gd name="connsiteX96" fmla="*/ 1956295 w 3183252"/>
              <a:gd name="connsiteY96" fmla="*/ 4520633 h 5119960"/>
              <a:gd name="connsiteX97" fmla="*/ 1881048 w 3183252"/>
              <a:gd name="connsiteY97" fmla="*/ 4893537 h 5119960"/>
              <a:gd name="connsiteX98" fmla="*/ 1846214 w 3183252"/>
              <a:gd name="connsiteY98" fmla="*/ 5119960 h 5119960"/>
              <a:gd name="connsiteX99" fmla="*/ 1453512 w 3183252"/>
              <a:gd name="connsiteY99" fmla="*/ 5074035 h 5119960"/>
              <a:gd name="connsiteX100" fmla="*/ 1527943 w 3183252"/>
              <a:gd name="connsiteY100" fmla="*/ 4629286 h 5119960"/>
              <a:gd name="connsiteX101" fmla="*/ 1584073 w 3183252"/>
              <a:gd name="connsiteY101" fmla="*/ 4548595 h 5119960"/>
              <a:gd name="connsiteX102" fmla="*/ 1636392 w 3183252"/>
              <a:gd name="connsiteY102" fmla="*/ 4379731 h 5119960"/>
              <a:gd name="connsiteX103" fmla="*/ 1624486 w 3183252"/>
              <a:gd name="connsiteY103" fmla="*/ 4327344 h 5119960"/>
              <a:gd name="connsiteX104" fmla="*/ 1655442 w 3183252"/>
              <a:gd name="connsiteY104" fmla="*/ 4267812 h 5119960"/>
              <a:gd name="connsiteX105" fmla="*/ 1658639 w 3183252"/>
              <a:gd name="connsiteY105" fmla="*/ 4167323 h 5119960"/>
              <a:gd name="connsiteX106" fmla="*/ 1724362 w 3183252"/>
              <a:gd name="connsiteY106" fmla="*/ 3899194 h 5119960"/>
              <a:gd name="connsiteX107" fmla="*/ 1766272 w 3183252"/>
              <a:gd name="connsiteY107" fmla="*/ 3691754 h 5119960"/>
              <a:gd name="connsiteX108" fmla="*/ 1774981 w 3183252"/>
              <a:gd name="connsiteY108" fmla="*/ 3473291 h 5119960"/>
              <a:gd name="connsiteX109" fmla="*/ 1614280 w 3183252"/>
              <a:gd name="connsiteY109" fmla="*/ 3728969 h 5119960"/>
              <a:gd name="connsiteX110" fmla="*/ 1463037 w 3183252"/>
              <a:gd name="connsiteY110" fmla="*/ 4005262 h 5119960"/>
              <a:gd name="connsiteX111" fmla="*/ 1341117 w 3183252"/>
              <a:gd name="connsiteY111" fmla="*/ 4144600 h 5119960"/>
              <a:gd name="connsiteX112" fmla="*/ 1233417 w 3183252"/>
              <a:gd name="connsiteY112" fmla="*/ 4315574 h 5119960"/>
              <a:gd name="connsiteX113" fmla="*/ 1108435 w 3183252"/>
              <a:gd name="connsiteY113" fmla="*/ 4501651 h 5119960"/>
              <a:gd name="connsiteX114" fmla="*/ 946101 w 3183252"/>
              <a:gd name="connsiteY114" fmla="*/ 4769236 h 5119960"/>
              <a:gd name="connsiteX115" fmla="*/ 780571 w 3183252"/>
              <a:gd name="connsiteY115" fmla="*/ 4993277 h 5119960"/>
              <a:gd name="connsiteX116" fmla="*/ 339631 w 3183252"/>
              <a:gd name="connsiteY116"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119675 h 5119960"/>
              <a:gd name="connsiteX69" fmla="*/ 3081130 w 3183252"/>
              <a:gd name="connsiteY69" fmla="*/ 211863 h 5119960"/>
              <a:gd name="connsiteX70" fmla="*/ 3178626 w 3183252"/>
              <a:gd name="connsiteY70" fmla="*/ 217034 h 5119960"/>
              <a:gd name="connsiteX71" fmla="*/ 3169917 w 3183252"/>
              <a:gd name="connsiteY71" fmla="*/ 347662 h 5119960"/>
              <a:gd name="connsiteX72" fmla="*/ 3117666 w 3183252"/>
              <a:gd name="connsiteY72" fmla="*/ 434748 h 5119960"/>
              <a:gd name="connsiteX73" fmla="*/ 3183252 w 3183252"/>
              <a:gd name="connsiteY73" fmla="*/ 495708 h 5119960"/>
              <a:gd name="connsiteX74" fmla="*/ 3173115 w 3183252"/>
              <a:gd name="connsiteY74" fmla="*/ 547823 h 5119960"/>
              <a:gd name="connsiteX75" fmla="*/ 3109705 w 3183252"/>
              <a:gd name="connsiteY75" fmla="*/ 522582 h 5119960"/>
              <a:gd name="connsiteX76" fmla="*/ 3024661 w 3183252"/>
              <a:gd name="connsiteY76" fmla="*/ 595925 h 5119960"/>
              <a:gd name="connsiteX77" fmla="*/ 2891991 w 3183252"/>
              <a:gd name="connsiteY77" fmla="*/ 816157 h 5119960"/>
              <a:gd name="connsiteX78" fmla="*/ 2699654 w 3183252"/>
              <a:gd name="connsiteY78" fmla="*/ 1061765 h 5119960"/>
              <a:gd name="connsiteX79" fmla="*/ 2508066 w 3183252"/>
              <a:gd name="connsiteY79" fmla="*/ 1244645 h 5119960"/>
              <a:gd name="connsiteX80" fmla="*/ 2411455 w 3183252"/>
              <a:gd name="connsiteY80" fmla="*/ 1343637 h 5119960"/>
              <a:gd name="connsiteX81" fmla="*/ 2431186 w 3183252"/>
              <a:gd name="connsiteY81" fmla="*/ 1462360 h 5119960"/>
              <a:gd name="connsiteX82" fmla="*/ 2367436 w 3183252"/>
              <a:gd name="connsiteY82" fmla="*/ 1507944 h 5119960"/>
              <a:gd name="connsiteX83" fmla="*/ 2377437 w 3183252"/>
              <a:gd name="connsiteY83" fmla="*/ 1558154 h 5119960"/>
              <a:gd name="connsiteX84" fmla="*/ 2398732 w 3183252"/>
              <a:gd name="connsiteY84" fmla="*/ 1794918 h 5119960"/>
              <a:gd name="connsiteX85" fmla="*/ 2375803 w 3183252"/>
              <a:gd name="connsiteY85" fmla="*/ 2018892 h 5119960"/>
              <a:gd name="connsiteX86" fmla="*/ 2362333 w 3183252"/>
              <a:gd name="connsiteY86" fmla="*/ 2366486 h 5119960"/>
              <a:gd name="connsiteX87" fmla="*/ 2396419 w 3183252"/>
              <a:gd name="connsiteY87" fmla="*/ 2718027 h 5119960"/>
              <a:gd name="connsiteX88" fmla="*/ 2287222 w 3183252"/>
              <a:gd name="connsiteY88" fmla="*/ 2737689 h 5119960"/>
              <a:gd name="connsiteX89" fmla="*/ 2333894 w 3183252"/>
              <a:gd name="connsiteY89" fmla="*/ 2986360 h 5119960"/>
              <a:gd name="connsiteX90" fmla="*/ 2272934 w 3183252"/>
              <a:gd name="connsiteY90" fmla="*/ 3247617 h 5119960"/>
              <a:gd name="connsiteX91" fmla="*/ 2168431 w 3183252"/>
              <a:gd name="connsiteY91" fmla="*/ 3665628 h 5119960"/>
              <a:gd name="connsiteX92" fmla="*/ 2123256 w 3183252"/>
              <a:gd name="connsiteY92" fmla="*/ 3872592 h 5119960"/>
              <a:gd name="connsiteX93" fmla="*/ 2046511 w 3183252"/>
              <a:gd name="connsiteY93" fmla="*/ 4040097 h 5119960"/>
              <a:gd name="connsiteX94" fmla="*/ 1962623 w 3183252"/>
              <a:gd name="connsiteY94" fmla="*/ 4334487 h 5119960"/>
              <a:gd name="connsiteX95" fmla="*/ 1969767 w 3183252"/>
              <a:gd name="connsiteY95" fmla="*/ 4374969 h 5119960"/>
              <a:gd name="connsiteX96" fmla="*/ 1942008 w 3183252"/>
              <a:gd name="connsiteY96" fmla="*/ 4444772 h 5119960"/>
              <a:gd name="connsiteX97" fmla="*/ 1956295 w 3183252"/>
              <a:gd name="connsiteY97" fmla="*/ 4520633 h 5119960"/>
              <a:gd name="connsiteX98" fmla="*/ 1881048 w 3183252"/>
              <a:gd name="connsiteY98" fmla="*/ 4893537 h 5119960"/>
              <a:gd name="connsiteX99" fmla="*/ 1846214 w 3183252"/>
              <a:gd name="connsiteY99" fmla="*/ 5119960 h 5119960"/>
              <a:gd name="connsiteX100" fmla="*/ 1453512 w 3183252"/>
              <a:gd name="connsiteY100" fmla="*/ 5074035 h 5119960"/>
              <a:gd name="connsiteX101" fmla="*/ 1527943 w 3183252"/>
              <a:gd name="connsiteY101" fmla="*/ 4629286 h 5119960"/>
              <a:gd name="connsiteX102" fmla="*/ 1584073 w 3183252"/>
              <a:gd name="connsiteY102" fmla="*/ 4548595 h 5119960"/>
              <a:gd name="connsiteX103" fmla="*/ 1636392 w 3183252"/>
              <a:gd name="connsiteY103" fmla="*/ 4379731 h 5119960"/>
              <a:gd name="connsiteX104" fmla="*/ 1624486 w 3183252"/>
              <a:gd name="connsiteY104" fmla="*/ 4327344 h 5119960"/>
              <a:gd name="connsiteX105" fmla="*/ 1655442 w 3183252"/>
              <a:gd name="connsiteY105" fmla="*/ 4267812 h 5119960"/>
              <a:gd name="connsiteX106" fmla="*/ 1658639 w 3183252"/>
              <a:gd name="connsiteY106" fmla="*/ 4167323 h 5119960"/>
              <a:gd name="connsiteX107" fmla="*/ 1724362 w 3183252"/>
              <a:gd name="connsiteY107" fmla="*/ 3899194 h 5119960"/>
              <a:gd name="connsiteX108" fmla="*/ 1766272 w 3183252"/>
              <a:gd name="connsiteY108" fmla="*/ 3691754 h 5119960"/>
              <a:gd name="connsiteX109" fmla="*/ 1774981 w 3183252"/>
              <a:gd name="connsiteY109" fmla="*/ 3473291 h 5119960"/>
              <a:gd name="connsiteX110" fmla="*/ 1614280 w 3183252"/>
              <a:gd name="connsiteY110" fmla="*/ 3728969 h 5119960"/>
              <a:gd name="connsiteX111" fmla="*/ 1463037 w 3183252"/>
              <a:gd name="connsiteY111" fmla="*/ 4005262 h 5119960"/>
              <a:gd name="connsiteX112" fmla="*/ 1341117 w 3183252"/>
              <a:gd name="connsiteY112" fmla="*/ 4144600 h 5119960"/>
              <a:gd name="connsiteX113" fmla="*/ 1233417 w 3183252"/>
              <a:gd name="connsiteY113" fmla="*/ 4315574 h 5119960"/>
              <a:gd name="connsiteX114" fmla="*/ 1108435 w 3183252"/>
              <a:gd name="connsiteY114" fmla="*/ 4501651 h 5119960"/>
              <a:gd name="connsiteX115" fmla="*/ 946101 w 3183252"/>
              <a:gd name="connsiteY115" fmla="*/ 4769236 h 5119960"/>
              <a:gd name="connsiteX116" fmla="*/ 780571 w 3183252"/>
              <a:gd name="connsiteY116" fmla="*/ 4993277 h 5119960"/>
              <a:gd name="connsiteX117" fmla="*/ 339631 w 3183252"/>
              <a:gd name="connsiteY117"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78626 w 3183252"/>
              <a:gd name="connsiteY70" fmla="*/ 217034 h 5119960"/>
              <a:gd name="connsiteX71" fmla="*/ 3169917 w 3183252"/>
              <a:gd name="connsiteY71" fmla="*/ 347662 h 5119960"/>
              <a:gd name="connsiteX72" fmla="*/ 3117666 w 3183252"/>
              <a:gd name="connsiteY72" fmla="*/ 434748 h 5119960"/>
              <a:gd name="connsiteX73" fmla="*/ 3183252 w 3183252"/>
              <a:gd name="connsiteY73" fmla="*/ 495708 h 5119960"/>
              <a:gd name="connsiteX74" fmla="*/ 3173115 w 3183252"/>
              <a:gd name="connsiteY74" fmla="*/ 547823 h 5119960"/>
              <a:gd name="connsiteX75" fmla="*/ 3109705 w 3183252"/>
              <a:gd name="connsiteY75" fmla="*/ 522582 h 5119960"/>
              <a:gd name="connsiteX76" fmla="*/ 3024661 w 3183252"/>
              <a:gd name="connsiteY76" fmla="*/ 595925 h 5119960"/>
              <a:gd name="connsiteX77" fmla="*/ 2891991 w 3183252"/>
              <a:gd name="connsiteY77" fmla="*/ 816157 h 5119960"/>
              <a:gd name="connsiteX78" fmla="*/ 2699654 w 3183252"/>
              <a:gd name="connsiteY78" fmla="*/ 1061765 h 5119960"/>
              <a:gd name="connsiteX79" fmla="*/ 2508066 w 3183252"/>
              <a:gd name="connsiteY79" fmla="*/ 1244645 h 5119960"/>
              <a:gd name="connsiteX80" fmla="*/ 2411455 w 3183252"/>
              <a:gd name="connsiteY80" fmla="*/ 1343637 h 5119960"/>
              <a:gd name="connsiteX81" fmla="*/ 2431186 w 3183252"/>
              <a:gd name="connsiteY81" fmla="*/ 1462360 h 5119960"/>
              <a:gd name="connsiteX82" fmla="*/ 2367436 w 3183252"/>
              <a:gd name="connsiteY82" fmla="*/ 1507944 h 5119960"/>
              <a:gd name="connsiteX83" fmla="*/ 2377437 w 3183252"/>
              <a:gd name="connsiteY83" fmla="*/ 1558154 h 5119960"/>
              <a:gd name="connsiteX84" fmla="*/ 2398732 w 3183252"/>
              <a:gd name="connsiteY84" fmla="*/ 1794918 h 5119960"/>
              <a:gd name="connsiteX85" fmla="*/ 2375803 w 3183252"/>
              <a:gd name="connsiteY85" fmla="*/ 2018892 h 5119960"/>
              <a:gd name="connsiteX86" fmla="*/ 2362333 w 3183252"/>
              <a:gd name="connsiteY86" fmla="*/ 2366486 h 5119960"/>
              <a:gd name="connsiteX87" fmla="*/ 2396419 w 3183252"/>
              <a:gd name="connsiteY87" fmla="*/ 2718027 h 5119960"/>
              <a:gd name="connsiteX88" fmla="*/ 2287222 w 3183252"/>
              <a:gd name="connsiteY88" fmla="*/ 2737689 h 5119960"/>
              <a:gd name="connsiteX89" fmla="*/ 2333894 w 3183252"/>
              <a:gd name="connsiteY89" fmla="*/ 2986360 h 5119960"/>
              <a:gd name="connsiteX90" fmla="*/ 2272934 w 3183252"/>
              <a:gd name="connsiteY90" fmla="*/ 3247617 h 5119960"/>
              <a:gd name="connsiteX91" fmla="*/ 2168431 w 3183252"/>
              <a:gd name="connsiteY91" fmla="*/ 3665628 h 5119960"/>
              <a:gd name="connsiteX92" fmla="*/ 2123256 w 3183252"/>
              <a:gd name="connsiteY92" fmla="*/ 3872592 h 5119960"/>
              <a:gd name="connsiteX93" fmla="*/ 2046511 w 3183252"/>
              <a:gd name="connsiteY93" fmla="*/ 4040097 h 5119960"/>
              <a:gd name="connsiteX94" fmla="*/ 1962623 w 3183252"/>
              <a:gd name="connsiteY94" fmla="*/ 4334487 h 5119960"/>
              <a:gd name="connsiteX95" fmla="*/ 1969767 w 3183252"/>
              <a:gd name="connsiteY95" fmla="*/ 4374969 h 5119960"/>
              <a:gd name="connsiteX96" fmla="*/ 1942008 w 3183252"/>
              <a:gd name="connsiteY96" fmla="*/ 4444772 h 5119960"/>
              <a:gd name="connsiteX97" fmla="*/ 1956295 w 3183252"/>
              <a:gd name="connsiteY97" fmla="*/ 4520633 h 5119960"/>
              <a:gd name="connsiteX98" fmla="*/ 1881048 w 3183252"/>
              <a:gd name="connsiteY98" fmla="*/ 4893537 h 5119960"/>
              <a:gd name="connsiteX99" fmla="*/ 1846214 w 3183252"/>
              <a:gd name="connsiteY99" fmla="*/ 5119960 h 5119960"/>
              <a:gd name="connsiteX100" fmla="*/ 1453512 w 3183252"/>
              <a:gd name="connsiteY100" fmla="*/ 5074035 h 5119960"/>
              <a:gd name="connsiteX101" fmla="*/ 1527943 w 3183252"/>
              <a:gd name="connsiteY101" fmla="*/ 4629286 h 5119960"/>
              <a:gd name="connsiteX102" fmla="*/ 1584073 w 3183252"/>
              <a:gd name="connsiteY102" fmla="*/ 4548595 h 5119960"/>
              <a:gd name="connsiteX103" fmla="*/ 1636392 w 3183252"/>
              <a:gd name="connsiteY103" fmla="*/ 4379731 h 5119960"/>
              <a:gd name="connsiteX104" fmla="*/ 1624486 w 3183252"/>
              <a:gd name="connsiteY104" fmla="*/ 4327344 h 5119960"/>
              <a:gd name="connsiteX105" fmla="*/ 1655442 w 3183252"/>
              <a:gd name="connsiteY105" fmla="*/ 4267812 h 5119960"/>
              <a:gd name="connsiteX106" fmla="*/ 1658639 w 3183252"/>
              <a:gd name="connsiteY106" fmla="*/ 4167323 h 5119960"/>
              <a:gd name="connsiteX107" fmla="*/ 1724362 w 3183252"/>
              <a:gd name="connsiteY107" fmla="*/ 3899194 h 5119960"/>
              <a:gd name="connsiteX108" fmla="*/ 1766272 w 3183252"/>
              <a:gd name="connsiteY108" fmla="*/ 3691754 h 5119960"/>
              <a:gd name="connsiteX109" fmla="*/ 1774981 w 3183252"/>
              <a:gd name="connsiteY109" fmla="*/ 3473291 h 5119960"/>
              <a:gd name="connsiteX110" fmla="*/ 1614280 w 3183252"/>
              <a:gd name="connsiteY110" fmla="*/ 3728969 h 5119960"/>
              <a:gd name="connsiteX111" fmla="*/ 1463037 w 3183252"/>
              <a:gd name="connsiteY111" fmla="*/ 4005262 h 5119960"/>
              <a:gd name="connsiteX112" fmla="*/ 1341117 w 3183252"/>
              <a:gd name="connsiteY112" fmla="*/ 4144600 h 5119960"/>
              <a:gd name="connsiteX113" fmla="*/ 1233417 w 3183252"/>
              <a:gd name="connsiteY113" fmla="*/ 4315574 h 5119960"/>
              <a:gd name="connsiteX114" fmla="*/ 1108435 w 3183252"/>
              <a:gd name="connsiteY114" fmla="*/ 4501651 h 5119960"/>
              <a:gd name="connsiteX115" fmla="*/ 946101 w 3183252"/>
              <a:gd name="connsiteY115" fmla="*/ 4769236 h 5119960"/>
              <a:gd name="connsiteX116" fmla="*/ 780571 w 3183252"/>
              <a:gd name="connsiteY116" fmla="*/ 4993277 h 5119960"/>
              <a:gd name="connsiteX117" fmla="*/ 339631 w 3183252"/>
              <a:gd name="connsiteY117"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35764 w 3183252"/>
              <a:gd name="connsiteY70" fmla="*/ 152740 h 5119960"/>
              <a:gd name="connsiteX71" fmla="*/ 3169917 w 3183252"/>
              <a:gd name="connsiteY71" fmla="*/ 347662 h 5119960"/>
              <a:gd name="connsiteX72" fmla="*/ 3117666 w 3183252"/>
              <a:gd name="connsiteY72" fmla="*/ 434748 h 5119960"/>
              <a:gd name="connsiteX73" fmla="*/ 3183252 w 3183252"/>
              <a:gd name="connsiteY73" fmla="*/ 495708 h 5119960"/>
              <a:gd name="connsiteX74" fmla="*/ 3173115 w 3183252"/>
              <a:gd name="connsiteY74" fmla="*/ 547823 h 5119960"/>
              <a:gd name="connsiteX75" fmla="*/ 3109705 w 3183252"/>
              <a:gd name="connsiteY75" fmla="*/ 522582 h 5119960"/>
              <a:gd name="connsiteX76" fmla="*/ 3024661 w 3183252"/>
              <a:gd name="connsiteY76" fmla="*/ 595925 h 5119960"/>
              <a:gd name="connsiteX77" fmla="*/ 2891991 w 3183252"/>
              <a:gd name="connsiteY77" fmla="*/ 816157 h 5119960"/>
              <a:gd name="connsiteX78" fmla="*/ 2699654 w 3183252"/>
              <a:gd name="connsiteY78" fmla="*/ 1061765 h 5119960"/>
              <a:gd name="connsiteX79" fmla="*/ 2508066 w 3183252"/>
              <a:gd name="connsiteY79" fmla="*/ 1244645 h 5119960"/>
              <a:gd name="connsiteX80" fmla="*/ 2411455 w 3183252"/>
              <a:gd name="connsiteY80" fmla="*/ 1343637 h 5119960"/>
              <a:gd name="connsiteX81" fmla="*/ 2431186 w 3183252"/>
              <a:gd name="connsiteY81" fmla="*/ 1462360 h 5119960"/>
              <a:gd name="connsiteX82" fmla="*/ 2367436 w 3183252"/>
              <a:gd name="connsiteY82" fmla="*/ 1507944 h 5119960"/>
              <a:gd name="connsiteX83" fmla="*/ 2377437 w 3183252"/>
              <a:gd name="connsiteY83" fmla="*/ 1558154 h 5119960"/>
              <a:gd name="connsiteX84" fmla="*/ 2398732 w 3183252"/>
              <a:gd name="connsiteY84" fmla="*/ 1794918 h 5119960"/>
              <a:gd name="connsiteX85" fmla="*/ 2375803 w 3183252"/>
              <a:gd name="connsiteY85" fmla="*/ 2018892 h 5119960"/>
              <a:gd name="connsiteX86" fmla="*/ 2362333 w 3183252"/>
              <a:gd name="connsiteY86" fmla="*/ 2366486 h 5119960"/>
              <a:gd name="connsiteX87" fmla="*/ 2396419 w 3183252"/>
              <a:gd name="connsiteY87" fmla="*/ 2718027 h 5119960"/>
              <a:gd name="connsiteX88" fmla="*/ 2287222 w 3183252"/>
              <a:gd name="connsiteY88" fmla="*/ 2737689 h 5119960"/>
              <a:gd name="connsiteX89" fmla="*/ 2333894 w 3183252"/>
              <a:gd name="connsiteY89" fmla="*/ 2986360 h 5119960"/>
              <a:gd name="connsiteX90" fmla="*/ 2272934 w 3183252"/>
              <a:gd name="connsiteY90" fmla="*/ 3247617 h 5119960"/>
              <a:gd name="connsiteX91" fmla="*/ 2168431 w 3183252"/>
              <a:gd name="connsiteY91" fmla="*/ 3665628 h 5119960"/>
              <a:gd name="connsiteX92" fmla="*/ 2123256 w 3183252"/>
              <a:gd name="connsiteY92" fmla="*/ 3872592 h 5119960"/>
              <a:gd name="connsiteX93" fmla="*/ 2046511 w 3183252"/>
              <a:gd name="connsiteY93" fmla="*/ 4040097 h 5119960"/>
              <a:gd name="connsiteX94" fmla="*/ 1962623 w 3183252"/>
              <a:gd name="connsiteY94" fmla="*/ 4334487 h 5119960"/>
              <a:gd name="connsiteX95" fmla="*/ 1969767 w 3183252"/>
              <a:gd name="connsiteY95" fmla="*/ 4374969 h 5119960"/>
              <a:gd name="connsiteX96" fmla="*/ 1942008 w 3183252"/>
              <a:gd name="connsiteY96" fmla="*/ 4444772 h 5119960"/>
              <a:gd name="connsiteX97" fmla="*/ 1956295 w 3183252"/>
              <a:gd name="connsiteY97" fmla="*/ 4520633 h 5119960"/>
              <a:gd name="connsiteX98" fmla="*/ 1881048 w 3183252"/>
              <a:gd name="connsiteY98" fmla="*/ 4893537 h 5119960"/>
              <a:gd name="connsiteX99" fmla="*/ 1846214 w 3183252"/>
              <a:gd name="connsiteY99" fmla="*/ 5119960 h 5119960"/>
              <a:gd name="connsiteX100" fmla="*/ 1453512 w 3183252"/>
              <a:gd name="connsiteY100" fmla="*/ 5074035 h 5119960"/>
              <a:gd name="connsiteX101" fmla="*/ 1527943 w 3183252"/>
              <a:gd name="connsiteY101" fmla="*/ 4629286 h 5119960"/>
              <a:gd name="connsiteX102" fmla="*/ 1584073 w 3183252"/>
              <a:gd name="connsiteY102" fmla="*/ 4548595 h 5119960"/>
              <a:gd name="connsiteX103" fmla="*/ 1636392 w 3183252"/>
              <a:gd name="connsiteY103" fmla="*/ 4379731 h 5119960"/>
              <a:gd name="connsiteX104" fmla="*/ 1624486 w 3183252"/>
              <a:gd name="connsiteY104" fmla="*/ 4327344 h 5119960"/>
              <a:gd name="connsiteX105" fmla="*/ 1655442 w 3183252"/>
              <a:gd name="connsiteY105" fmla="*/ 4267812 h 5119960"/>
              <a:gd name="connsiteX106" fmla="*/ 1658639 w 3183252"/>
              <a:gd name="connsiteY106" fmla="*/ 4167323 h 5119960"/>
              <a:gd name="connsiteX107" fmla="*/ 1724362 w 3183252"/>
              <a:gd name="connsiteY107" fmla="*/ 3899194 h 5119960"/>
              <a:gd name="connsiteX108" fmla="*/ 1766272 w 3183252"/>
              <a:gd name="connsiteY108" fmla="*/ 3691754 h 5119960"/>
              <a:gd name="connsiteX109" fmla="*/ 1774981 w 3183252"/>
              <a:gd name="connsiteY109" fmla="*/ 3473291 h 5119960"/>
              <a:gd name="connsiteX110" fmla="*/ 1614280 w 3183252"/>
              <a:gd name="connsiteY110" fmla="*/ 3728969 h 5119960"/>
              <a:gd name="connsiteX111" fmla="*/ 1463037 w 3183252"/>
              <a:gd name="connsiteY111" fmla="*/ 4005262 h 5119960"/>
              <a:gd name="connsiteX112" fmla="*/ 1341117 w 3183252"/>
              <a:gd name="connsiteY112" fmla="*/ 4144600 h 5119960"/>
              <a:gd name="connsiteX113" fmla="*/ 1233417 w 3183252"/>
              <a:gd name="connsiteY113" fmla="*/ 4315574 h 5119960"/>
              <a:gd name="connsiteX114" fmla="*/ 1108435 w 3183252"/>
              <a:gd name="connsiteY114" fmla="*/ 4501651 h 5119960"/>
              <a:gd name="connsiteX115" fmla="*/ 946101 w 3183252"/>
              <a:gd name="connsiteY115" fmla="*/ 4769236 h 5119960"/>
              <a:gd name="connsiteX116" fmla="*/ 780571 w 3183252"/>
              <a:gd name="connsiteY116" fmla="*/ 4993277 h 5119960"/>
              <a:gd name="connsiteX117" fmla="*/ 339631 w 3183252"/>
              <a:gd name="connsiteY117"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35764 w 3183252"/>
              <a:gd name="connsiteY70" fmla="*/ 152740 h 5119960"/>
              <a:gd name="connsiteX71" fmla="*/ 3158011 w 3183252"/>
              <a:gd name="connsiteY71" fmla="*/ 210162 h 5119960"/>
              <a:gd name="connsiteX72" fmla="*/ 3169917 w 3183252"/>
              <a:gd name="connsiteY72" fmla="*/ 347662 h 5119960"/>
              <a:gd name="connsiteX73" fmla="*/ 3117666 w 3183252"/>
              <a:gd name="connsiteY73" fmla="*/ 434748 h 5119960"/>
              <a:gd name="connsiteX74" fmla="*/ 3183252 w 3183252"/>
              <a:gd name="connsiteY74" fmla="*/ 495708 h 5119960"/>
              <a:gd name="connsiteX75" fmla="*/ 3173115 w 3183252"/>
              <a:gd name="connsiteY75" fmla="*/ 547823 h 5119960"/>
              <a:gd name="connsiteX76" fmla="*/ 3109705 w 3183252"/>
              <a:gd name="connsiteY76" fmla="*/ 522582 h 5119960"/>
              <a:gd name="connsiteX77" fmla="*/ 3024661 w 3183252"/>
              <a:gd name="connsiteY77" fmla="*/ 595925 h 5119960"/>
              <a:gd name="connsiteX78" fmla="*/ 2891991 w 3183252"/>
              <a:gd name="connsiteY78" fmla="*/ 816157 h 5119960"/>
              <a:gd name="connsiteX79" fmla="*/ 2699654 w 3183252"/>
              <a:gd name="connsiteY79" fmla="*/ 1061765 h 5119960"/>
              <a:gd name="connsiteX80" fmla="*/ 2508066 w 3183252"/>
              <a:gd name="connsiteY80" fmla="*/ 1244645 h 5119960"/>
              <a:gd name="connsiteX81" fmla="*/ 2411455 w 3183252"/>
              <a:gd name="connsiteY81" fmla="*/ 1343637 h 5119960"/>
              <a:gd name="connsiteX82" fmla="*/ 2431186 w 3183252"/>
              <a:gd name="connsiteY82" fmla="*/ 1462360 h 5119960"/>
              <a:gd name="connsiteX83" fmla="*/ 2367436 w 3183252"/>
              <a:gd name="connsiteY83" fmla="*/ 1507944 h 5119960"/>
              <a:gd name="connsiteX84" fmla="*/ 2377437 w 3183252"/>
              <a:gd name="connsiteY84" fmla="*/ 1558154 h 5119960"/>
              <a:gd name="connsiteX85" fmla="*/ 2398732 w 3183252"/>
              <a:gd name="connsiteY85" fmla="*/ 1794918 h 5119960"/>
              <a:gd name="connsiteX86" fmla="*/ 2375803 w 3183252"/>
              <a:gd name="connsiteY86" fmla="*/ 2018892 h 5119960"/>
              <a:gd name="connsiteX87" fmla="*/ 2362333 w 3183252"/>
              <a:gd name="connsiteY87" fmla="*/ 2366486 h 5119960"/>
              <a:gd name="connsiteX88" fmla="*/ 2396419 w 3183252"/>
              <a:gd name="connsiteY88" fmla="*/ 2718027 h 5119960"/>
              <a:gd name="connsiteX89" fmla="*/ 2287222 w 3183252"/>
              <a:gd name="connsiteY89" fmla="*/ 2737689 h 5119960"/>
              <a:gd name="connsiteX90" fmla="*/ 2333894 w 3183252"/>
              <a:gd name="connsiteY90" fmla="*/ 2986360 h 5119960"/>
              <a:gd name="connsiteX91" fmla="*/ 2272934 w 3183252"/>
              <a:gd name="connsiteY91" fmla="*/ 3247617 h 5119960"/>
              <a:gd name="connsiteX92" fmla="*/ 2168431 w 3183252"/>
              <a:gd name="connsiteY92" fmla="*/ 3665628 h 5119960"/>
              <a:gd name="connsiteX93" fmla="*/ 2123256 w 3183252"/>
              <a:gd name="connsiteY93" fmla="*/ 3872592 h 5119960"/>
              <a:gd name="connsiteX94" fmla="*/ 2046511 w 3183252"/>
              <a:gd name="connsiteY94" fmla="*/ 4040097 h 5119960"/>
              <a:gd name="connsiteX95" fmla="*/ 1962623 w 3183252"/>
              <a:gd name="connsiteY95" fmla="*/ 4334487 h 5119960"/>
              <a:gd name="connsiteX96" fmla="*/ 1969767 w 3183252"/>
              <a:gd name="connsiteY96" fmla="*/ 4374969 h 5119960"/>
              <a:gd name="connsiteX97" fmla="*/ 1942008 w 3183252"/>
              <a:gd name="connsiteY97" fmla="*/ 4444772 h 5119960"/>
              <a:gd name="connsiteX98" fmla="*/ 1956295 w 3183252"/>
              <a:gd name="connsiteY98" fmla="*/ 4520633 h 5119960"/>
              <a:gd name="connsiteX99" fmla="*/ 1881048 w 3183252"/>
              <a:gd name="connsiteY99" fmla="*/ 4893537 h 5119960"/>
              <a:gd name="connsiteX100" fmla="*/ 1846214 w 3183252"/>
              <a:gd name="connsiteY100" fmla="*/ 5119960 h 5119960"/>
              <a:gd name="connsiteX101" fmla="*/ 1453512 w 3183252"/>
              <a:gd name="connsiteY101" fmla="*/ 5074035 h 5119960"/>
              <a:gd name="connsiteX102" fmla="*/ 1527943 w 3183252"/>
              <a:gd name="connsiteY102" fmla="*/ 4629286 h 5119960"/>
              <a:gd name="connsiteX103" fmla="*/ 1584073 w 3183252"/>
              <a:gd name="connsiteY103" fmla="*/ 4548595 h 5119960"/>
              <a:gd name="connsiteX104" fmla="*/ 1636392 w 3183252"/>
              <a:gd name="connsiteY104" fmla="*/ 4379731 h 5119960"/>
              <a:gd name="connsiteX105" fmla="*/ 1624486 w 3183252"/>
              <a:gd name="connsiteY105" fmla="*/ 4327344 h 5119960"/>
              <a:gd name="connsiteX106" fmla="*/ 1655442 w 3183252"/>
              <a:gd name="connsiteY106" fmla="*/ 4267812 h 5119960"/>
              <a:gd name="connsiteX107" fmla="*/ 1658639 w 3183252"/>
              <a:gd name="connsiteY107" fmla="*/ 4167323 h 5119960"/>
              <a:gd name="connsiteX108" fmla="*/ 1724362 w 3183252"/>
              <a:gd name="connsiteY108" fmla="*/ 3899194 h 5119960"/>
              <a:gd name="connsiteX109" fmla="*/ 1766272 w 3183252"/>
              <a:gd name="connsiteY109" fmla="*/ 3691754 h 5119960"/>
              <a:gd name="connsiteX110" fmla="*/ 1774981 w 3183252"/>
              <a:gd name="connsiteY110" fmla="*/ 3473291 h 5119960"/>
              <a:gd name="connsiteX111" fmla="*/ 1614280 w 3183252"/>
              <a:gd name="connsiteY111" fmla="*/ 3728969 h 5119960"/>
              <a:gd name="connsiteX112" fmla="*/ 1463037 w 3183252"/>
              <a:gd name="connsiteY112" fmla="*/ 4005262 h 5119960"/>
              <a:gd name="connsiteX113" fmla="*/ 1341117 w 3183252"/>
              <a:gd name="connsiteY113" fmla="*/ 4144600 h 5119960"/>
              <a:gd name="connsiteX114" fmla="*/ 1233417 w 3183252"/>
              <a:gd name="connsiteY114" fmla="*/ 4315574 h 5119960"/>
              <a:gd name="connsiteX115" fmla="*/ 1108435 w 3183252"/>
              <a:gd name="connsiteY115" fmla="*/ 4501651 h 5119960"/>
              <a:gd name="connsiteX116" fmla="*/ 946101 w 3183252"/>
              <a:gd name="connsiteY116" fmla="*/ 4769236 h 5119960"/>
              <a:gd name="connsiteX117" fmla="*/ 780571 w 3183252"/>
              <a:gd name="connsiteY117" fmla="*/ 4993277 h 5119960"/>
              <a:gd name="connsiteX118" fmla="*/ 339631 w 3183252"/>
              <a:gd name="connsiteY118"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35764 w 3183252"/>
              <a:gd name="connsiteY70" fmla="*/ 152740 h 5119960"/>
              <a:gd name="connsiteX71" fmla="*/ 3158011 w 3183252"/>
              <a:gd name="connsiteY71" fmla="*/ 210162 h 5119960"/>
              <a:gd name="connsiteX72" fmla="*/ 3108005 w 3183252"/>
              <a:gd name="connsiteY72" fmla="*/ 312556 h 5119960"/>
              <a:gd name="connsiteX73" fmla="*/ 3169917 w 3183252"/>
              <a:gd name="connsiteY73" fmla="*/ 347662 h 5119960"/>
              <a:gd name="connsiteX74" fmla="*/ 3117666 w 3183252"/>
              <a:gd name="connsiteY74" fmla="*/ 434748 h 5119960"/>
              <a:gd name="connsiteX75" fmla="*/ 3183252 w 3183252"/>
              <a:gd name="connsiteY75" fmla="*/ 495708 h 5119960"/>
              <a:gd name="connsiteX76" fmla="*/ 3173115 w 3183252"/>
              <a:gd name="connsiteY76" fmla="*/ 547823 h 5119960"/>
              <a:gd name="connsiteX77" fmla="*/ 3109705 w 3183252"/>
              <a:gd name="connsiteY77" fmla="*/ 522582 h 5119960"/>
              <a:gd name="connsiteX78" fmla="*/ 3024661 w 3183252"/>
              <a:gd name="connsiteY78" fmla="*/ 595925 h 5119960"/>
              <a:gd name="connsiteX79" fmla="*/ 2891991 w 3183252"/>
              <a:gd name="connsiteY79" fmla="*/ 816157 h 5119960"/>
              <a:gd name="connsiteX80" fmla="*/ 2699654 w 3183252"/>
              <a:gd name="connsiteY80" fmla="*/ 1061765 h 5119960"/>
              <a:gd name="connsiteX81" fmla="*/ 2508066 w 3183252"/>
              <a:gd name="connsiteY81" fmla="*/ 1244645 h 5119960"/>
              <a:gd name="connsiteX82" fmla="*/ 2411455 w 3183252"/>
              <a:gd name="connsiteY82" fmla="*/ 1343637 h 5119960"/>
              <a:gd name="connsiteX83" fmla="*/ 2431186 w 3183252"/>
              <a:gd name="connsiteY83" fmla="*/ 1462360 h 5119960"/>
              <a:gd name="connsiteX84" fmla="*/ 2367436 w 3183252"/>
              <a:gd name="connsiteY84" fmla="*/ 1507944 h 5119960"/>
              <a:gd name="connsiteX85" fmla="*/ 2377437 w 3183252"/>
              <a:gd name="connsiteY85" fmla="*/ 1558154 h 5119960"/>
              <a:gd name="connsiteX86" fmla="*/ 2398732 w 3183252"/>
              <a:gd name="connsiteY86" fmla="*/ 1794918 h 5119960"/>
              <a:gd name="connsiteX87" fmla="*/ 2375803 w 3183252"/>
              <a:gd name="connsiteY87" fmla="*/ 2018892 h 5119960"/>
              <a:gd name="connsiteX88" fmla="*/ 2362333 w 3183252"/>
              <a:gd name="connsiteY88" fmla="*/ 2366486 h 5119960"/>
              <a:gd name="connsiteX89" fmla="*/ 2396419 w 3183252"/>
              <a:gd name="connsiteY89" fmla="*/ 2718027 h 5119960"/>
              <a:gd name="connsiteX90" fmla="*/ 2287222 w 3183252"/>
              <a:gd name="connsiteY90" fmla="*/ 2737689 h 5119960"/>
              <a:gd name="connsiteX91" fmla="*/ 2333894 w 3183252"/>
              <a:gd name="connsiteY91" fmla="*/ 2986360 h 5119960"/>
              <a:gd name="connsiteX92" fmla="*/ 2272934 w 3183252"/>
              <a:gd name="connsiteY92" fmla="*/ 3247617 h 5119960"/>
              <a:gd name="connsiteX93" fmla="*/ 2168431 w 3183252"/>
              <a:gd name="connsiteY93" fmla="*/ 3665628 h 5119960"/>
              <a:gd name="connsiteX94" fmla="*/ 2123256 w 3183252"/>
              <a:gd name="connsiteY94" fmla="*/ 3872592 h 5119960"/>
              <a:gd name="connsiteX95" fmla="*/ 2046511 w 3183252"/>
              <a:gd name="connsiteY95" fmla="*/ 4040097 h 5119960"/>
              <a:gd name="connsiteX96" fmla="*/ 1962623 w 3183252"/>
              <a:gd name="connsiteY96" fmla="*/ 4334487 h 5119960"/>
              <a:gd name="connsiteX97" fmla="*/ 1969767 w 3183252"/>
              <a:gd name="connsiteY97" fmla="*/ 4374969 h 5119960"/>
              <a:gd name="connsiteX98" fmla="*/ 1942008 w 3183252"/>
              <a:gd name="connsiteY98" fmla="*/ 4444772 h 5119960"/>
              <a:gd name="connsiteX99" fmla="*/ 1956295 w 3183252"/>
              <a:gd name="connsiteY99" fmla="*/ 4520633 h 5119960"/>
              <a:gd name="connsiteX100" fmla="*/ 1881048 w 3183252"/>
              <a:gd name="connsiteY100" fmla="*/ 4893537 h 5119960"/>
              <a:gd name="connsiteX101" fmla="*/ 1846214 w 3183252"/>
              <a:gd name="connsiteY101" fmla="*/ 5119960 h 5119960"/>
              <a:gd name="connsiteX102" fmla="*/ 1453512 w 3183252"/>
              <a:gd name="connsiteY102" fmla="*/ 5074035 h 5119960"/>
              <a:gd name="connsiteX103" fmla="*/ 1527943 w 3183252"/>
              <a:gd name="connsiteY103" fmla="*/ 4629286 h 5119960"/>
              <a:gd name="connsiteX104" fmla="*/ 1584073 w 3183252"/>
              <a:gd name="connsiteY104" fmla="*/ 4548595 h 5119960"/>
              <a:gd name="connsiteX105" fmla="*/ 1636392 w 3183252"/>
              <a:gd name="connsiteY105" fmla="*/ 4379731 h 5119960"/>
              <a:gd name="connsiteX106" fmla="*/ 1624486 w 3183252"/>
              <a:gd name="connsiteY106" fmla="*/ 4327344 h 5119960"/>
              <a:gd name="connsiteX107" fmla="*/ 1655442 w 3183252"/>
              <a:gd name="connsiteY107" fmla="*/ 4267812 h 5119960"/>
              <a:gd name="connsiteX108" fmla="*/ 1658639 w 3183252"/>
              <a:gd name="connsiteY108" fmla="*/ 4167323 h 5119960"/>
              <a:gd name="connsiteX109" fmla="*/ 1724362 w 3183252"/>
              <a:gd name="connsiteY109" fmla="*/ 3899194 h 5119960"/>
              <a:gd name="connsiteX110" fmla="*/ 1766272 w 3183252"/>
              <a:gd name="connsiteY110" fmla="*/ 3691754 h 5119960"/>
              <a:gd name="connsiteX111" fmla="*/ 1774981 w 3183252"/>
              <a:gd name="connsiteY111" fmla="*/ 3473291 h 5119960"/>
              <a:gd name="connsiteX112" fmla="*/ 1614280 w 3183252"/>
              <a:gd name="connsiteY112" fmla="*/ 3728969 h 5119960"/>
              <a:gd name="connsiteX113" fmla="*/ 1463037 w 3183252"/>
              <a:gd name="connsiteY113" fmla="*/ 4005262 h 5119960"/>
              <a:gd name="connsiteX114" fmla="*/ 1341117 w 3183252"/>
              <a:gd name="connsiteY114" fmla="*/ 4144600 h 5119960"/>
              <a:gd name="connsiteX115" fmla="*/ 1233417 w 3183252"/>
              <a:gd name="connsiteY115" fmla="*/ 4315574 h 5119960"/>
              <a:gd name="connsiteX116" fmla="*/ 1108435 w 3183252"/>
              <a:gd name="connsiteY116" fmla="*/ 4501651 h 5119960"/>
              <a:gd name="connsiteX117" fmla="*/ 946101 w 3183252"/>
              <a:gd name="connsiteY117" fmla="*/ 4769236 h 5119960"/>
              <a:gd name="connsiteX118" fmla="*/ 780571 w 3183252"/>
              <a:gd name="connsiteY118" fmla="*/ 4993277 h 5119960"/>
              <a:gd name="connsiteX119" fmla="*/ 339631 w 3183252"/>
              <a:gd name="connsiteY119"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35764 w 3183252"/>
              <a:gd name="connsiteY70" fmla="*/ 152740 h 5119960"/>
              <a:gd name="connsiteX71" fmla="*/ 3158011 w 3183252"/>
              <a:gd name="connsiteY71" fmla="*/ 210162 h 5119960"/>
              <a:gd name="connsiteX72" fmla="*/ 3108005 w 3183252"/>
              <a:gd name="connsiteY72" fmla="*/ 312556 h 5119960"/>
              <a:gd name="connsiteX73" fmla="*/ 3150867 w 3183252"/>
              <a:gd name="connsiteY73" fmla="*/ 298269 h 5119960"/>
              <a:gd name="connsiteX74" fmla="*/ 3169917 w 3183252"/>
              <a:gd name="connsiteY74" fmla="*/ 347662 h 5119960"/>
              <a:gd name="connsiteX75" fmla="*/ 3117666 w 3183252"/>
              <a:gd name="connsiteY75" fmla="*/ 434748 h 5119960"/>
              <a:gd name="connsiteX76" fmla="*/ 3183252 w 3183252"/>
              <a:gd name="connsiteY76" fmla="*/ 495708 h 5119960"/>
              <a:gd name="connsiteX77" fmla="*/ 3173115 w 3183252"/>
              <a:gd name="connsiteY77" fmla="*/ 547823 h 5119960"/>
              <a:gd name="connsiteX78" fmla="*/ 3109705 w 3183252"/>
              <a:gd name="connsiteY78" fmla="*/ 522582 h 5119960"/>
              <a:gd name="connsiteX79" fmla="*/ 3024661 w 3183252"/>
              <a:gd name="connsiteY79" fmla="*/ 595925 h 5119960"/>
              <a:gd name="connsiteX80" fmla="*/ 2891991 w 3183252"/>
              <a:gd name="connsiteY80" fmla="*/ 816157 h 5119960"/>
              <a:gd name="connsiteX81" fmla="*/ 2699654 w 3183252"/>
              <a:gd name="connsiteY81" fmla="*/ 1061765 h 5119960"/>
              <a:gd name="connsiteX82" fmla="*/ 2508066 w 3183252"/>
              <a:gd name="connsiteY82" fmla="*/ 1244645 h 5119960"/>
              <a:gd name="connsiteX83" fmla="*/ 2411455 w 3183252"/>
              <a:gd name="connsiteY83" fmla="*/ 1343637 h 5119960"/>
              <a:gd name="connsiteX84" fmla="*/ 2431186 w 3183252"/>
              <a:gd name="connsiteY84" fmla="*/ 1462360 h 5119960"/>
              <a:gd name="connsiteX85" fmla="*/ 2367436 w 3183252"/>
              <a:gd name="connsiteY85" fmla="*/ 1507944 h 5119960"/>
              <a:gd name="connsiteX86" fmla="*/ 2377437 w 3183252"/>
              <a:gd name="connsiteY86" fmla="*/ 1558154 h 5119960"/>
              <a:gd name="connsiteX87" fmla="*/ 2398732 w 3183252"/>
              <a:gd name="connsiteY87" fmla="*/ 1794918 h 5119960"/>
              <a:gd name="connsiteX88" fmla="*/ 2375803 w 3183252"/>
              <a:gd name="connsiteY88" fmla="*/ 2018892 h 5119960"/>
              <a:gd name="connsiteX89" fmla="*/ 2362333 w 3183252"/>
              <a:gd name="connsiteY89" fmla="*/ 2366486 h 5119960"/>
              <a:gd name="connsiteX90" fmla="*/ 2396419 w 3183252"/>
              <a:gd name="connsiteY90" fmla="*/ 2718027 h 5119960"/>
              <a:gd name="connsiteX91" fmla="*/ 2287222 w 3183252"/>
              <a:gd name="connsiteY91" fmla="*/ 2737689 h 5119960"/>
              <a:gd name="connsiteX92" fmla="*/ 2333894 w 3183252"/>
              <a:gd name="connsiteY92" fmla="*/ 2986360 h 5119960"/>
              <a:gd name="connsiteX93" fmla="*/ 2272934 w 3183252"/>
              <a:gd name="connsiteY93" fmla="*/ 3247617 h 5119960"/>
              <a:gd name="connsiteX94" fmla="*/ 2168431 w 3183252"/>
              <a:gd name="connsiteY94" fmla="*/ 3665628 h 5119960"/>
              <a:gd name="connsiteX95" fmla="*/ 2123256 w 3183252"/>
              <a:gd name="connsiteY95" fmla="*/ 3872592 h 5119960"/>
              <a:gd name="connsiteX96" fmla="*/ 2046511 w 3183252"/>
              <a:gd name="connsiteY96" fmla="*/ 4040097 h 5119960"/>
              <a:gd name="connsiteX97" fmla="*/ 1962623 w 3183252"/>
              <a:gd name="connsiteY97" fmla="*/ 4334487 h 5119960"/>
              <a:gd name="connsiteX98" fmla="*/ 1969767 w 3183252"/>
              <a:gd name="connsiteY98" fmla="*/ 4374969 h 5119960"/>
              <a:gd name="connsiteX99" fmla="*/ 1942008 w 3183252"/>
              <a:gd name="connsiteY99" fmla="*/ 4444772 h 5119960"/>
              <a:gd name="connsiteX100" fmla="*/ 1956295 w 3183252"/>
              <a:gd name="connsiteY100" fmla="*/ 4520633 h 5119960"/>
              <a:gd name="connsiteX101" fmla="*/ 1881048 w 3183252"/>
              <a:gd name="connsiteY101" fmla="*/ 4893537 h 5119960"/>
              <a:gd name="connsiteX102" fmla="*/ 1846214 w 3183252"/>
              <a:gd name="connsiteY102" fmla="*/ 5119960 h 5119960"/>
              <a:gd name="connsiteX103" fmla="*/ 1453512 w 3183252"/>
              <a:gd name="connsiteY103" fmla="*/ 5074035 h 5119960"/>
              <a:gd name="connsiteX104" fmla="*/ 1527943 w 3183252"/>
              <a:gd name="connsiteY104" fmla="*/ 4629286 h 5119960"/>
              <a:gd name="connsiteX105" fmla="*/ 1584073 w 3183252"/>
              <a:gd name="connsiteY105" fmla="*/ 4548595 h 5119960"/>
              <a:gd name="connsiteX106" fmla="*/ 1636392 w 3183252"/>
              <a:gd name="connsiteY106" fmla="*/ 4379731 h 5119960"/>
              <a:gd name="connsiteX107" fmla="*/ 1624486 w 3183252"/>
              <a:gd name="connsiteY107" fmla="*/ 4327344 h 5119960"/>
              <a:gd name="connsiteX108" fmla="*/ 1655442 w 3183252"/>
              <a:gd name="connsiteY108" fmla="*/ 4267812 h 5119960"/>
              <a:gd name="connsiteX109" fmla="*/ 1658639 w 3183252"/>
              <a:gd name="connsiteY109" fmla="*/ 4167323 h 5119960"/>
              <a:gd name="connsiteX110" fmla="*/ 1724362 w 3183252"/>
              <a:gd name="connsiteY110" fmla="*/ 3899194 h 5119960"/>
              <a:gd name="connsiteX111" fmla="*/ 1766272 w 3183252"/>
              <a:gd name="connsiteY111" fmla="*/ 3691754 h 5119960"/>
              <a:gd name="connsiteX112" fmla="*/ 1774981 w 3183252"/>
              <a:gd name="connsiteY112" fmla="*/ 3473291 h 5119960"/>
              <a:gd name="connsiteX113" fmla="*/ 1614280 w 3183252"/>
              <a:gd name="connsiteY113" fmla="*/ 3728969 h 5119960"/>
              <a:gd name="connsiteX114" fmla="*/ 1463037 w 3183252"/>
              <a:gd name="connsiteY114" fmla="*/ 4005262 h 5119960"/>
              <a:gd name="connsiteX115" fmla="*/ 1341117 w 3183252"/>
              <a:gd name="connsiteY115" fmla="*/ 4144600 h 5119960"/>
              <a:gd name="connsiteX116" fmla="*/ 1233417 w 3183252"/>
              <a:gd name="connsiteY116" fmla="*/ 4315574 h 5119960"/>
              <a:gd name="connsiteX117" fmla="*/ 1108435 w 3183252"/>
              <a:gd name="connsiteY117" fmla="*/ 4501651 h 5119960"/>
              <a:gd name="connsiteX118" fmla="*/ 946101 w 3183252"/>
              <a:gd name="connsiteY118" fmla="*/ 4769236 h 5119960"/>
              <a:gd name="connsiteX119" fmla="*/ 780571 w 3183252"/>
              <a:gd name="connsiteY119" fmla="*/ 4993277 h 5119960"/>
              <a:gd name="connsiteX120" fmla="*/ 339631 w 3183252"/>
              <a:gd name="connsiteY120"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35764 w 3183252"/>
              <a:gd name="connsiteY70" fmla="*/ 152740 h 5119960"/>
              <a:gd name="connsiteX71" fmla="*/ 3158011 w 3183252"/>
              <a:gd name="connsiteY71" fmla="*/ 210162 h 5119960"/>
              <a:gd name="connsiteX72" fmla="*/ 3108005 w 3183252"/>
              <a:gd name="connsiteY72" fmla="*/ 312556 h 5119960"/>
              <a:gd name="connsiteX73" fmla="*/ 3150867 w 3183252"/>
              <a:gd name="connsiteY73" fmla="*/ 298269 h 5119960"/>
              <a:gd name="connsiteX74" fmla="*/ 3162773 w 3183252"/>
              <a:gd name="connsiteY74" fmla="*/ 345281 h 5119960"/>
              <a:gd name="connsiteX75" fmla="*/ 3117666 w 3183252"/>
              <a:gd name="connsiteY75" fmla="*/ 434748 h 5119960"/>
              <a:gd name="connsiteX76" fmla="*/ 3183252 w 3183252"/>
              <a:gd name="connsiteY76" fmla="*/ 495708 h 5119960"/>
              <a:gd name="connsiteX77" fmla="*/ 3173115 w 3183252"/>
              <a:gd name="connsiteY77" fmla="*/ 547823 h 5119960"/>
              <a:gd name="connsiteX78" fmla="*/ 3109705 w 3183252"/>
              <a:gd name="connsiteY78" fmla="*/ 522582 h 5119960"/>
              <a:gd name="connsiteX79" fmla="*/ 3024661 w 3183252"/>
              <a:gd name="connsiteY79" fmla="*/ 595925 h 5119960"/>
              <a:gd name="connsiteX80" fmla="*/ 2891991 w 3183252"/>
              <a:gd name="connsiteY80" fmla="*/ 816157 h 5119960"/>
              <a:gd name="connsiteX81" fmla="*/ 2699654 w 3183252"/>
              <a:gd name="connsiteY81" fmla="*/ 1061765 h 5119960"/>
              <a:gd name="connsiteX82" fmla="*/ 2508066 w 3183252"/>
              <a:gd name="connsiteY82" fmla="*/ 1244645 h 5119960"/>
              <a:gd name="connsiteX83" fmla="*/ 2411455 w 3183252"/>
              <a:gd name="connsiteY83" fmla="*/ 1343637 h 5119960"/>
              <a:gd name="connsiteX84" fmla="*/ 2431186 w 3183252"/>
              <a:gd name="connsiteY84" fmla="*/ 1462360 h 5119960"/>
              <a:gd name="connsiteX85" fmla="*/ 2367436 w 3183252"/>
              <a:gd name="connsiteY85" fmla="*/ 1507944 h 5119960"/>
              <a:gd name="connsiteX86" fmla="*/ 2377437 w 3183252"/>
              <a:gd name="connsiteY86" fmla="*/ 1558154 h 5119960"/>
              <a:gd name="connsiteX87" fmla="*/ 2398732 w 3183252"/>
              <a:gd name="connsiteY87" fmla="*/ 1794918 h 5119960"/>
              <a:gd name="connsiteX88" fmla="*/ 2375803 w 3183252"/>
              <a:gd name="connsiteY88" fmla="*/ 2018892 h 5119960"/>
              <a:gd name="connsiteX89" fmla="*/ 2362333 w 3183252"/>
              <a:gd name="connsiteY89" fmla="*/ 2366486 h 5119960"/>
              <a:gd name="connsiteX90" fmla="*/ 2396419 w 3183252"/>
              <a:gd name="connsiteY90" fmla="*/ 2718027 h 5119960"/>
              <a:gd name="connsiteX91" fmla="*/ 2287222 w 3183252"/>
              <a:gd name="connsiteY91" fmla="*/ 2737689 h 5119960"/>
              <a:gd name="connsiteX92" fmla="*/ 2333894 w 3183252"/>
              <a:gd name="connsiteY92" fmla="*/ 2986360 h 5119960"/>
              <a:gd name="connsiteX93" fmla="*/ 2272934 w 3183252"/>
              <a:gd name="connsiteY93" fmla="*/ 3247617 h 5119960"/>
              <a:gd name="connsiteX94" fmla="*/ 2168431 w 3183252"/>
              <a:gd name="connsiteY94" fmla="*/ 3665628 h 5119960"/>
              <a:gd name="connsiteX95" fmla="*/ 2123256 w 3183252"/>
              <a:gd name="connsiteY95" fmla="*/ 3872592 h 5119960"/>
              <a:gd name="connsiteX96" fmla="*/ 2046511 w 3183252"/>
              <a:gd name="connsiteY96" fmla="*/ 4040097 h 5119960"/>
              <a:gd name="connsiteX97" fmla="*/ 1962623 w 3183252"/>
              <a:gd name="connsiteY97" fmla="*/ 4334487 h 5119960"/>
              <a:gd name="connsiteX98" fmla="*/ 1969767 w 3183252"/>
              <a:gd name="connsiteY98" fmla="*/ 4374969 h 5119960"/>
              <a:gd name="connsiteX99" fmla="*/ 1942008 w 3183252"/>
              <a:gd name="connsiteY99" fmla="*/ 4444772 h 5119960"/>
              <a:gd name="connsiteX100" fmla="*/ 1956295 w 3183252"/>
              <a:gd name="connsiteY100" fmla="*/ 4520633 h 5119960"/>
              <a:gd name="connsiteX101" fmla="*/ 1881048 w 3183252"/>
              <a:gd name="connsiteY101" fmla="*/ 4893537 h 5119960"/>
              <a:gd name="connsiteX102" fmla="*/ 1846214 w 3183252"/>
              <a:gd name="connsiteY102" fmla="*/ 5119960 h 5119960"/>
              <a:gd name="connsiteX103" fmla="*/ 1453512 w 3183252"/>
              <a:gd name="connsiteY103" fmla="*/ 5074035 h 5119960"/>
              <a:gd name="connsiteX104" fmla="*/ 1527943 w 3183252"/>
              <a:gd name="connsiteY104" fmla="*/ 4629286 h 5119960"/>
              <a:gd name="connsiteX105" fmla="*/ 1584073 w 3183252"/>
              <a:gd name="connsiteY105" fmla="*/ 4548595 h 5119960"/>
              <a:gd name="connsiteX106" fmla="*/ 1636392 w 3183252"/>
              <a:gd name="connsiteY106" fmla="*/ 4379731 h 5119960"/>
              <a:gd name="connsiteX107" fmla="*/ 1624486 w 3183252"/>
              <a:gd name="connsiteY107" fmla="*/ 4327344 h 5119960"/>
              <a:gd name="connsiteX108" fmla="*/ 1655442 w 3183252"/>
              <a:gd name="connsiteY108" fmla="*/ 4267812 h 5119960"/>
              <a:gd name="connsiteX109" fmla="*/ 1658639 w 3183252"/>
              <a:gd name="connsiteY109" fmla="*/ 4167323 h 5119960"/>
              <a:gd name="connsiteX110" fmla="*/ 1724362 w 3183252"/>
              <a:gd name="connsiteY110" fmla="*/ 3899194 h 5119960"/>
              <a:gd name="connsiteX111" fmla="*/ 1766272 w 3183252"/>
              <a:gd name="connsiteY111" fmla="*/ 3691754 h 5119960"/>
              <a:gd name="connsiteX112" fmla="*/ 1774981 w 3183252"/>
              <a:gd name="connsiteY112" fmla="*/ 3473291 h 5119960"/>
              <a:gd name="connsiteX113" fmla="*/ 1614280 w 3183252"/>
              <a:gd name="connsiteY113" fmla="*/ 3728969 h 5119960"/>
              <a:gd name="connsiteX114" fmla="*/ 1463037 w 3183252"/>
              <a:gd name="connsiteY114" fmla="*/ 4005262 h 5119960"/>
              <a:gd name="connsiteX115" fmla="*/ 1341117 w 3183252"/>
              <a:gd name="connsiteY115" fmla="*/ 4144600 h 5119960"/>
              <a:gd name="connsiteX116" fmla="*/ 1233417 w 3183252"/>
              <a:gd name="connsiteY116" fmla="*/ 4315574 h 5119960"/>
              <a:gd name="connsiteX117" fmla="*/ 1108435 w 3183252"/>
              <a:gd name="connsiteY117" fmla="*/ 4501651 h 5119960"/>
              <a:gd name="connsiteX118" fmla="*/ 946101 w 3183252"/>
              <a:gd name="connsiteY118" fmla="*/ 4769236 h 5119960"/>
              <a:gd name="connsiteX119" fmla="*/ 780571 w 3183252"/>
              <a:gd name="connsiteY119" fmla="*/ 4993277 h 5119960"/>
              <a:gd name="connsiteX120" fmla="*/ 339631 w 3183252"/>
              <a:gd name="connsiteY120"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35764 w 3183252"/>
              <a:gd name="connsiteY70" fmla="*/ 152740 h 5119960"/>
              <a:gd name="connsiteX71" fmla="*/ 3158011 w 3183252"/>
              <a:gd name="connsiteY71" fmla="*/ 210162 h 5119960"/>
              <a:gd name="connsiteX72" fmla="*/ 3108005 w 3183252"/>
              <a:gd name="connsiteY72" fmla="*/ 312556 h 5119960"/>
              <a:gd name="connsiteX73" fmla="*/ 3150867 w 3183252"/>
              <a:gd name="connsiteY73" fmla="*/ 298269 h 5119960"/>
              <a:gd name="connsiteX74" fmla="*/ 3162773 w 3183252"/>
              <a:gd name="connsiteY74" fmla="*/ 345281 h 5119960"/>
              <a:gd name="connsiteX75" fmla="*/ 3131953 w 3183252"/>
              <a:gd name="connsiteY75" fmla="*/ 418079 h 5119960"/>
              <a:gd name="connsiteX76" fmla="*/ 3183252 w 3183252"/>
              <a:gd name="connsiteY76" fmla="*/ 495708 h 5119960"/>
              <a:gd name="connsiteX77" fmla="*/ 3173115 w 3183252"/>
              <a:gd name="connsiteY77" fmla="*/ 547823 h 5119960"/>
              <a:gd name="connsiteX78" fmla="*/ 3109705 w 3183252"/>
              <a:gd name="connsiteY78" fmla="*/ 522582 h 5119960"/>
              <a:gd name="connsiteX79" fmla="*/ 3024661 w 3183252"/>
              <a:gd name="connsiteY79" fmla="*/ 595925 h 5119960"/>
              <a:gd name="connsiteX80" fmla="*/ 2891991 w 3183252"/>
              <a:gd name="connsiteY80" fmla="*/ 816157 h 5119960"/>
              <a:gd name="connsiteX81" fmla="*/ 2699654 w 3183252"/>
              <a:gd name="connsiteY81" fmla="*/ 1061765 h 5119960"/>
              <a:gd name="connsiteX82" fmla="*/ 2508066 w 3183252"/>
              <a:gd name="connsiteY82" fmla="*/ 1244645 h 5119960"/>
              <a:gd name="connsiteX83" fmla="*/ 2411455 w 3183252"/>
              <a:gd name="connsiteY83" fmla="*/ 1343637 h 5119960"/>
              <a:gd name="connsiteX84" fmla="*/ 2431186 w 3183252"/>
              <a:gd name="connsiteY84" fmla="*/ 1462360 h 5119960"/>
              <a:gd name="connsiteX85" fmla="*/ 2367436 w 3183252"/>
              <a:gd name="connsiteY85" fmla="*/ 1507944 h 5119960"/>
              <a:gd name="connsiteX86" fmla="*/ 2377437 w 3183252"/>
              <a:gd name="connsiteY86" fmla="*/ 1558154 h 5119960"/>
              <a:gd name="connsiteX87" fmla="*/ 2398732 w 3183252"/>
              <a:gd name="connsiteY87" fmla="*/ 1794918 h 5119960"/>
              <a:gd name="connsiteX88" fmla="*/ 2375803 w 3183252"/>
              <a:gd name="connsiteY88" fmla="*/ 2018892 h 5119960"/>
              <a:gd name="connsiteX89" fmla="*/ 2362333 w 3183252"/>
              <a:gd name="connsiteY89" fmla="*/ 2366486 h 5119960"/>
              <a:gd name="connsiteX90" fmla="*/ 2396419 w 3183252"/>
              <a:gd name="connsiteY90" fmla="*/ 2718027 h 5119960"/>
              <a:gd name="connsiteX91" fmla="*/ 2287222 w 3183252"/>
              <a:gd name="connsiteY91" fmla="*/ 2737689 h 5119960"/>
              <a:gd name="connsiteX92" fmla="*/ 2333894 w 3183252"/>
              <a:gd name="connsiteY92" fmla="*/ 2986360 h 5119960"/>
              <a:gd name="connsiteX93" fmla="*/ 2272934 w 3183252"/>
              <a:gd name="connsiteY93" fmla="*/ 3247617 h 5119960"/>
              <a:gd name="connsiteX94" fmla="*/ 2168431 w 3183252"/>
              <a:gd name="connsiteY94" fmla="*/ 3665628 h 5119960"/>
              <a:gd name="connsiteX95" fmla="*/ 2123256 w 3183252"/>
              <a:gd name="connsiteY95" fmla="*/ 3872592 h 5119960"/>
              <a:gd name="connsiteX96" fmla="*/ 2046511 w 3183252"/>
              <a:gd name="connsiteY96" fmla="*/ 4040097 h 5119960"/>
              <a:gd name="connsiteX97" fmla="*/ 1962623 w 3183252"/>
              <a:gd name="connsiteY97" fmla="*/ 4334487 h 5119960"/>
              <a:gd name="connsiteX98" fmla="*/ 1969767 w 3183252"/>
              <a:gd name="connsiteY98" fmla="*/ 4374969 h 5119960"/>
              <a:gd name="connsiteX99" fmla="*/ 1942008 w 3183252"/>
              <a:gd name="connsiteY99" fmla="*/ 4444772 h 5119960"/>
              <a:gd name="connsiteX100" fmla="*/ 1956295 w 3183252"/>
              <a:gd name="connsiteY100" fmla="*/ 4520633 h 5119960"/>
              <a:gd name="connsiteX101" fmla="*/ 1881048 w 3183252"/>
              <a:gd name="connsiteY101" fmla="*/ 4893537 h 5119960"/>
              <a:gd name="connsiteX102" fmla="*/ 1846214 w 3183252"/>
              <a:gd name="connsiteY102" fmla="*/ 5119960 h 5119960"/>
              <a:gd name="connsiteX103" fmla="*/ 1453512 w 3183252"/>
              <a:gd name="connsiteY103" fmla="*/ 5074035 h 5119960"/>
              <a:gd name="connsiteX104" fmla="*/ 1527943 w 3183252"/>
              <a:gd name="connsiteY104" fmla="*/ 4629286 h 5119960"/>
              <a:gd name="connsiteX105" fmla="*/ 1584073 w 3183252"/>
              <a:gd name="connsiteY105" fmla="*/ 4548595 h 5119960"/>
              <a:gd name="connsiteX106" fmla="*/ 1636392 w 3183252"/>
              <a:gd name="connsiteY106" fmla="*/ 4379731 h 5119960"/>
              <a:gd name="connsiteX107" fmla="*/ 1624486 w 3183252"/>
              <a:gd name="connsiteY107" fmla="*/ 4327344 h 5119960"/>
              <a:gd name="connsiteX108" fmla="*/ 1655442 w 3183252"/>
              <a:gd name="connsiteY108" fmla="*/ 4267812 h 5119960"/>
              <a:gd name="connsiteX109" fmla="*/ 1658639 w 3183252"/>
              <a:gd name="connsiteY109" fmla="*/ 4167323 h 5119960"/>
              <a:gd name="connsiteX110" fmla="*/ 1724362 w 3183252"/>
              <a:gd name="connsiteY110" fmla="*/ 3899194 h 5119960"/>
              <a:gd name="connsiteX111" fmla="*/ 1766272 w 3183252"/>
              <a:gd name="connsiteY111" fmla="*/ 3691754 h 5119960"/>
              <a:gd name="connsiteX112" fmla="*/ 1774981 w 3183252"/>
              <a:gd name="connsiteY112" fmla="*/ 3473291 h 5119960"/>
              <a:gd name="connsiteX113" fmla="*/ 1614280 w 3183252"/>
              <a:gd name="connsiteY113" fmla="*/ 3728969 h 5119960"/>
              <a:gd name="connsiteX114" fmla="*/ 1463037 w 3183252"/>
              <a:gd name="connsiteY114" fmla="*/ 4005262 h 5119960"/>
              <a:gd name="connsiteX115" fmla="*/ 1341117 w 3183252"/>
              <a:gd name="connsiteY115" fmla="*/ 4144600 h 5119960"/>
              <a:gd name="connsiteX116" fmla="*/ 1233417 w 3183252"/>
              <a:gd name="connsiteY116" fmla="*/ 4315574 h 5119960"/>
              <a:gd name="connsiteX117" fmla="*/ 1108435 w 3183252"/>
              <a:gd name="connsiteY117" fmla="*/ 4501651 h 5119960"/>
              <a:gd name="connsiteX118" fmla="*/ 946101 w 3183252"/>
              <a:gd name="connsiteY118" fmla="*/ 4769236 h 5119960"/>
              <a:gd name="connsiteX119" fmla="*/ 780571 w 3183252"/>
              <a:gd name="connsiteY119" fmla="*/ 4993277 h 5119960"/>
              <a:gd name="connsiteX120" fmla="*/ 339631 w 3183252"/>
              <a:gd name="connsiteY120"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35764 w 3183252"/>
              <a:gd name="connsiteY70" fmla="*/ 152740 h 5119960"/>
              <a:gd name="connsiteX71" fmla="*/ 3158011 w 3183252"/>
              <a:gd name="connsiteY71" fmla="*/ 210162 h 5119960"/>
              <a:gd name="connsiteX72" fmla="*/ 3108005 w 3183252"/>
              <a:gd name="connsiteY72" fmla="*/ 312556 h 5119960"/>
              <a:gd name="connsiteX73" fmla="*/ 3150867 w 3183252"/>
              <a:gd name="connsiteY73" fmla="*/ 298269 h 5119960"/>
              <a:gd name="connsiteX74" fmla="*/ 3162773 w 3183252"/>
              <a:gd name="connsiteY74" fmla="*/ 345281 h 5119960"/>
              <a:gd name="connsiteX75" fmla="*/ 3131953 w 3183252"/>
              <a:gd name="connsiteY75" fmla="*/ 418079 h 5119960"/>
              <a:gd name="connsiteX76" fmla="*/ 3183252 w 3183252"/>
              <a:gd name="connsiteY76" fmla="*/ 495708 h 5119960"/>
              <a:gd name="connsiteX77" fmla="*/ 3173115 w 3183252"/>
              <a:gd name="connsiteY77" fmla="*/ 547823 h 5119960"/>
              <a:gd name="connsiteX78" fmla="*/ 3109705 w 3183252"/>
              <a:gd name="connsiteY78" fmla="*/ 522582 h 5119960"/>
              <a:gd name="connsiteX79" fmla="*/ 3024661 w 3183252"/>
              <a:gd name="connsiteY79" fmla="*/ 595925 h 5119960"/>
              <a:gd name="connsiteX80" fmla="*/ 2891991 w 3183252"/>
              <a:gd name="connsiteY80" fmla="*/ 816157 h 5119960"/>
              <a:gd name="connsiteX81" fmla="*/ 2699654 w 3183252"/>
              <a:gd name="connsiteY81" fmla="*/ 1061765 h 5119960"/>
              <a:gd name="connsiteX82" fmla="*/ 2508066 w 3183252"/>
              <a:gd name="connsiteY82" fmla="*/ 1244645 h 5119960"/>
              <a:gd name="connsiteX83" fmla="*/ 2411455 w 3183252"/>
              <a:gd name="connsiteY83" fmla="*/ 1343637 h 5119960"/>
              <a:gd name="connsiteX84" fmla="*/ 2431186 w 3183252"/>
              <a:gd name="connsiteY84" fmla="*/ 1462360 h 5119960"/>
              <a:gd name="connsiteX85" fmla="*/ 2367436 w 3183252"/>
              <a:gd name="connsiteY85" fmla="*/ 1507944 h 5119960"/>
              <a:gd name="connsiteX86" fmla="*/ 2377437 w 3183252"/>
              <a:gd name="connsiteY86" fmla="*/ 1558154 h 5119960"/>
              <a:gd name="connsiteX87" fmla="*/ 2398732 w 3183252"/>
              <a:gd name="connsiteY87" fmla="*/ 1794918 h 5119960"/>
              <a:gd name="connsiteX88" fmla="*/ 2375803 w 3183252"/>
              <a:gd name="connsiteY88" fmla="*/ 2018892 h 5119960"/>
              <a:gd name="connsiteX89" fmla="*/ 2362333 w 3183252"/>
              <a:gd name="connsiteY89" fmla="*/ 2366486 h 5119960"/>
              <a:gd name="connsiteX90" fmla="*/ 2396419 w 3183252"/>
              <a:gd name="connsiteY90" fmla="*/ 2718027 h 5119960"/>
              <a:gd name="connsiteX91" fmla="*/ 2287222 w 3183252"/>
              <a:gd name="connsiteY91" fmla="*/ 2737689 h 5119960"/>
              <a:gd name="connsiteX92" fmla="*/ 2333894 w 3183252"/>
              <a:gd name="connsiteY92" fmla="*/ 2986360 h 5119960"/>
              <a:gd name="connsiteX93" fmla="*/ 2272934 w 3183252"/>
              <a:gd name="connsiteY93" fmla="*/ 3247617 h 5119960"/>
              <a:gd name="connsiteX94" fmla="*/ 2168431 w 3183252"/>
              <a:gd name="connsiteY94" fmla="*/ 3665628 h 5119960"/>
              <a:gd name="connsiteX95" fmla="*/ 2123256 w 3183252"/>
              <a:gd name="connsiteY95" fmla="*/ 3872592 h 5119960"/>
              <a:gd name="connsiteX96" fmla="*/ 2046511 w 3183252"/>
              <a:gd name="connsiteY96" fmla="*/ 4040097 h 5119960"/>
              <a:gd name="connsiteX97" fmla="*/ 1962623 w 3183252"/>
              <a:gd name="connsiteY97" fmla="*/ 4334487 h 5119960"/>
              <a:gd name="connsiteX98" fmla="*/ 1969767 w 3183252"/>
              <a:gd name="connsiteY98" fmla="*/ 4374969 h 5119960"/>
              <a:gd name="connsiteX99" fmla="*/ 1942008 w 3183252"/>
              <a:gd name="connsiteY99" fmla="*/ 4444772 h 5119960"/>
              <a:gd name="connsiteX100" fmla="*/ 1956295 w 3183252"/>
              <a:gd name="connsiteY100" fmla="*/ 4520633 h 5119960"/>
              <a:gd name="connsiteX101" fmla="*/ 1881048 w 3183252"/>
              <a:gd name="connsiteY101" fmla="*/ 4893537 h 5119960"/>
              <a:gd name="connsiteX102" fmla="*/ 1846214 w 3183252"/>
              <a:gd name="connsiteY102" fmla="*/ 5119960 h 5119960"/>
              <a:gd name="connsiteX103" fmla="*/ 1453512 w 3183252"/>
              <a:gd name="connsiteY103" fmla="*/ 5074035 h 5119960"/>
              <a:gd name="connsiteX104" fmla="*/ 1527943 w 3183252"/>
              <a:gd name="connsiteY104" fmla="*/ 4629286 h 5119960"/>
              <a:gd name="connsiteX105" fmla="*/ 1584073 w 3183252"/>
              <a:gd name="connsiteY105" fmla="*/ 4548595 h 5119960"/>
              <a:gd name="connsiteX106" fmla="*/ 1636392 w 3183252"/>
              <a:gd name="connsiteY106" fmla="*/ 4379731 h 5119960"/>
              <a:gd name="connsiteX107" fmla="*/ 1624486 w 3183252"/>
              <a:gd name="connsiteY107" fmla="*/ 4327344 h 5119960"/>
              <a:gd name="connsiteX108" fmla="*/ 1655442 w 3183252"/>
              <a:gd name="connsiteY108" fmla="*/ 4267812 h 5119960"/>
              <a:gd name="connsiteX109" fmla="*/ 1658639 w 3183252"/>
              <a:gd name="connsiteY109" fmla="*/ 4167323 h 5119960"/>
              <a:gd name="connsiteX110" fmla="*/ 1724362 w 3183252"/>
              <a:gd name="connsiteY110" fmla="*/ 3899194 h 5119960"/>
              <a:gd name="connsiteX111" fmla="*/ 1766272 w 3183252"/>
              <a:gd name="connsiteY111" fmla="*/ 3691754 h 5119960"/>
              <a:gd name="connsiteX112" fmla="*/ 1774981 w 3183252"/>
              <a:gd name="connsiteY112" fmla="*/ 3473291 h 5119960"/>
              <a:gd name="connsiteX113" fmla="*/ 1614280 w 3183252"/>
              <a:gd name="connsiteY113" fmla="*/ 3728969 h 5119960"/>
              <a:gd name="connsiteX114" fmla="*/ 1463037 w 3183252"/>
              <a:gd name="connsiteY114" fmla="*/ 4005262 h 5119960"/>
              <a:gd name="connsiteX115" fmla="*/ 1341117 w 3183252"/>
              <a:gd name="connsiteY115" fmla="*/ 4144600 h 5119960"/>
              <a:gd name="connsiteX116" fmla="*/ 1233417 w 3183252"/>
              <a:gd name="connsiteY116" fmla="*/ 4315574 h 5119960"/>
              <a:gd name="connsiteX117" fmla="*/ 1108435 w 3183252"/>
              <a:gd name="connsiteY117" fmla="*/ 4501651 h 5119960"/>
              <a:gd name="connsiteX118" fmla="*/ 946101 w 3183252"/>
              <a:gd name="connsiteY118" fmla="*/ 4769236 h 5119960"/>
              <a:gd name="connsiteX119" fmla="*/ 780571 w 3183252"/>
              <a:gd name="connsiteY119" fmla="*/ 4993277 h 5119960"/>
              <a:gd name="connsiteX120" fmla="*/ 339631 w 3183252"/>
              <a:gd name="connsiteY120"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35764 w 3183252"/>
              <a:gd name="connsiteY70" fmla="*/ 152740 h 5119960"/>
              <a:gd name="connsiteX71" fmla="*/ 3158011 w 3183252"/>
              <a:gd name="connsiteY71" fmla="*/ 210162 h 5119960"/>
              <a:gd name="connsiteX72" fmla="*/ 3108005 w 3183252"/>
              <a:gd name="connsiteY72" fmla="*/ 312556 h 5119960"/>
              <a:gd name="connsiteX73" fmla="*/ 3150867 w 3183252"/>
              <a:gd name="connsiteY73" fmla="*/ 298269 h 5119960"/>
              <a:gd name="connsiteX74" fmla="*/ 3162773 w 3183252"/>
              <a:gd name="connsiteY74" fmla="*/ 345281 h 5119960"/>
              <a:gd name="connsiteX75" fmla="*/ 3131953 w 3183252"/>
              <a:gd name="connsiteY75" fmla="*/ 418079 h 5119960"/>
              <a:gd name="connsiteX76" fmla="*/ 3183252 w 3183252"/>
              <a:gd name="connsiteY76" fmla="*/ 495708 h 5119960"/>
              <a:gd name="connsiteX77" fmla="*/ 3173115 w 3183252"/>
              <a:gd name="connsiteY77" fmla="*/ 547823 h 5119960"/>
              <a:gd name="connsiteX78" fmla="*/ 3109705 w 3183252"/>
              <a:gd name="connsiteY78" fmla="*/ 522582 h 5119960"/>
              <a:gd name="connsiteX79" fmla="*/ 3024661 w 3183252"/>
              <a:gd name="connsiteY79" fmla="*/ 595925 h 5119960"/>
              <a:gd name="connsiteX80" fmla="*/ 2891991 w 3183252"/>
              <a:gd name="connsiteY80" fmla="*/ 816157 h 5119960"/>
              <a:gd name="connsiteX81" fmla="*/ 2699654 w 3183252"/>
              <a:gd name="connsiteY81" fmla="*/ 1061765 h 5119960"/>
              <a:gd name="connsiteX82" fmla="*/ 2508066 w 3183252"/>
              <a:gd name="connsiteY82" fmla="*/ 1244645 h 5119960"/>
              <a:gd name="connsiteX83" fmla="*/ 2411455 w 3183252"/>
              <a:gd name="connsiteY83" fmla="*/ 1343637 h 5119960"/>
              <a:gd name="connsiteX84" fmla="*/ 2431186 w 3183252"/>
              <a:gd name="connsiteY84" fmla="*/ 1462360 h 5119960"/>
              <a:gd name="connsiteX85" fmla="*/ 2367436 w 3183252"/>
              <a:gd name="connsiteY85" fmla="*/ 1507944 h 5119960"/>
              <a:gd name="connsiteX86" fmla="*/ 2377437 w 3183252"/>
              <a:gd name="connsiteY86" fmla="*/ 1558154 h 5119960"/>
              <a:gd name="connsiteX87" fmla="*/ 2398732 w 3183252"/>
              <a:gd name="connsiteY87" fmla="*/ 1794918 h 5119960"/>
              <a:gd name="connsiteX88" fmla="*/ 2375803 w 3183252"/>
              <a:gd name="connsiteY88" fmla="*/ 2018892 h 5119960"/>
              <a:gd name="connsiteX89" fmla="*/ 2362333 w 3183252"/>
              <a:gd name="connsiteY89" fmla="*/ 2366486 h 5119960"/>
              <a:gd name="connsiteX90" fmla="*/ 2396419 w 3183252"/>
              <a:gd name="connsiteY90" fmla="*/ 2718027 h 5119960"/>
              <a:gd name="connsiteX91" fmla="*/ 2287222 w 3183252"/>
              <a:gd name="connsiteY91" fmla="*/ 2737689 h 5119960"/>
              <a:gd name="connsiteX92" fmla="*/ 2333894 w 3183252"/>
              <a:gd name="connsiteY92" fmla="*/ 2986360 h 5119960"/>
              <a:gd name="connsiteX93" fmla="*/ 2272934 w 3183252"/>
              <a:gd name="connsiteY93" fmla="*/ 3247617 h 5119960"/>
              <a:gd name="connsiteX94" fmla="*/ 2168431 w 3183252"/>
              <a:gd name="connsiteY94" fmla="*/ 3665628 h 5119960"/>
              <a:gd name="connsiteX95" fmla="*/ 2123256 w 3183252"/>
              <a:gd name="connsiteY95" fmla="*/ 3872592 h 5119960"/>
              <a:gd name="connsiteX96" fmla="*/ 2046511 w 3183252"/>
              <a:gd name="connsiteY96" fmla="*/ 4040097 h 5119960"/>
              <a:gd name="connsiteX97" fmla="*/ 1962623 w 3183252"/>
              <a:gd name="connsiteY97" fmla="*/ 4334487 h 5119960"/>
              <a:gd name="connsiteX98" fmla="*/ 1969767 w 3183252"/>
              <a:gd name="connsiteY98" fmla="*/ 4374969 h 5119960"/>
              <a:gd name="connsiteX99" fmla="*/ 1942008 w 3183252"/>
              <a:gd name="connsiteY99" fmla="*/ 4444772 h 5119960"/>
              <a:gd name="connsiteX100" fmla="*/ 1956295 w 3183252"/>
              <a:gd name="connsiteY100" fmla="*/ 4520633 h 5119960"/>
              <a:gd name="connsiteX101" fmla="*/ 1881048 w 3183252"/>
              <a:gd name="connsiteY101" fmla="*/ 4893537 h 5119960"/>
              <a:gd name="connsiteX102" fmla="*/ 1846214 w 3183252"/>
              <a:gd name="connsiteY102" fmla="*/ 5119960 h 5119960"/>
              <a:gd name="connsiteX103" fmla="*/ 1453512 w 3183252"/>
              <a:gd name="connsiteY103" fmla="*/ 5074035 h 5119960"/>
              <a:gd name="connsiteX104" fmla="*/ 1527943 w 3183252"/>
              <a:gd name="connsiteY104" fmla="*/ 4629286 h 5119960"/>
              <a:gd name="connsiteX105" fmla="*/ 1584073 w 3183252"/>
              <a:gd name="connsiteY105" fmla="*/ 4548595 h 5119960"/>
              <a:gd name="connsiteX106" fmla="*/ 1636392 w 3183252"/>
              <a:gd name="connsiteY106" fmla="*/ 4379731 h 5119960"/>
              <a:gd name="connsiteX107" fmla="*/ 1624486 w 3183252"/>
              <a:gd name="connsiteY107" fmla="*/ 4327344 h 5119960"/>
              <a:gd name="connsiteX108" fmla="*/ 1655442 w 3183252"/>
              <a:gd name="connsiteY108" fmla="*/ 4267812 h 5119960"/>
              <a:gd name="connsiteX109" fmla="*/ 1658639 w 3183252"/>
              <a:gd name="connsiteY109" fmla="*/ 4167323 h 5119960"/>
              <a:gd name="connsiteX110" fmla="*/ 1724362 w 3183252"/>
              <a:gd name="connsiteY110" fmla="*/ 3899194 h 5119960"/>
              <a:gd name="connsiteX111" fmla="*/ 1766272 w 3183252"/>
              <a:gd name="connsiteY111" fmla="*/ 3691754 h 5119960"/>
              <a:gd name="connsiteX112" fmla="*/ 1774981 w 3183252"/>
              <a:gd name="connsiteY112" fmla="*/ 3473291 h 5119960"/>
              <a:gd name="connsiteX113" fmla="*/ 1614280 w 3183252"/>
              <a:gd name="connsiteY113" fmla="*/ 3728969 h 5119960"/>
              <a:gd name="connsiteX114" fmla="*/ 1463037 w 3183252"/>
              <a:gd name="connsiteY114" fmla="*/ 4005262 h 5119960"/>
              <a:gd name="connsiteX115" fmla="*/ 1341117 w 3183252"/>
              <a:gd name="connsiteY115" fmla="*/ 4144600 h 5119960"/>
              <a:gd name="connsiteX116" fmla="*/ 1233417 w 3183252"/>
              <a:gd name="connsiteY116" fmla="*/ 4315574 h 5119960"/>
              <a:gd name="connsiteX117" fmla="*/ 1108435 w 3183252"/>
              <a:gd name="connsiteY117" fmla="*/ 4501651 h 5119960"/>
              <a:gd name="connsiteX118" fmla="*/ 946101 w 3183252"/>
              <a:gd name="connsiteY118" fmla="*/ 4769236 h 5119960"/>
              <a:gd name="connsiteX119" fmla="*/ 780571 w 3183252"/>
              <a:gd name="connsiteY119" fmla="*/ 4993277 h 5119960"/>
              <a:gd name="connsiteX120" fmla="*/ 339631 w 3183252"/>
              <a:gd name="connsiteY120" fmla="*/ 4937080 h 5119960"/>
              <a:gd name="connsiteX0" fmla="*/ 339631 w 3183252"/>
              <a:gd name="connsiteY0" fmla="*/ 4937080 h 5119960"/>
              <a:gd name="connsiteX1" fmla="*/ 555781 w 3183252"/>
              <a:gd name="connsiteY1" fmla="*/ 4583226 h 5119960"/>
              <a:gd name="connsiteX2" fmla="*/ 821800 w 3183252"/>
              <a:gd name="connsiteY2" fmla="*/ 4189775 h 5119960"/>
              <a:gd name="connsiteX3" fmla="*/ 992774 w 3183252"/>
              <a:gd name="connsiteY3" fmla="*/ 3961720 h 5119960"/>
              <a:gd name="connsiteX4" fmla="*/ 1079792 w 3183252"/>
              <a:gd name="connsiteY4" fmla="*/ 3889670 h 5119960"/>
              <a:gd name="connsiteX5" fmla="*/ 1124423 w 3183252"/>
              <a:gd name="connsiteY5" fmla="*/ 3772512 h 5119960"/>
              <a:gd name="connsiteX6" fmla="*/ 1201916 w 3183252"/>
              <a:gd name="connsiteY6" fmla="*/ 3703660 h 5119960"/>
              <a:gd name="connsiteX7" fmla="*/ 1275462 w 3183252"/>
              <a:gd name="connsiteY7" fmla="*/ 3521528 h 5119960"/>
              <a:gd name="connsiteX8" fmla="*/ 1298255 w 3183252"/>
              <a:gd name="connsiteY8" fmla="*/ 3410562 h 5119960"/>
              <a:gd name="connsiteX9" fmla="*/ 1335607 w 3183252"/>
              <a:gd name="connsiteY9" fmla="*/ 3329939 h 5119960"/>
              <a:gd name="connsiteX10" fmla="*/ 1431400 w 3183252"/>
              <a:gd name="connsiteY10" fmla="*/ 3068002 h 5119960"/>
              <a:gd name="connsiteX11" fmla="*/ 1444055 w 3183252"/>
              <a:gd name="connsiteY11" fmla="*/ 2973773 h 5119960"/>
              <a:gd name="connsiteX12" fmla="*/ 1527194 w 3183252"/>
              <a:gd name="connsiteY12" fmla="*/ 2766264 h 5119960"/>
              <a:gd name="connsiteX13" fmla="*/ 1677554 w 3183252"/>
              <a:gd name="connsiteY13" fmla="*/ 2459151 h 5119960"/>
              <a:gd name="connsiteX14" fmla="*/ 1691161 w 3183252"/>
              <a:gd name="connsiteY14" fmla="*/ 2384244 h 5119960"/>
              <a:gd name="connsiteX15" fmla="*/ 1737833 w 3183252"/>
              <a:gd name="connsiteY15" fmla="*/ 2348321 h 5119960"/>
              <a:gd name="connsiteX16" fmla="*/ 1703067 w 3183252"/>
              <a:gd name="connsiteY16" fmla="*/ 2272325 h 5119960"/>
              <a:gd name="connsiteX17" fmla="*/ 1727492 w 3183252"/>
              <a:gd name="connsiteY17" fmla="*/ 2195512 h 5119960"/>
              <a:gd name="connsiteX18" fmla="*/ 1724498 w 3183252"/>
              <a:gd name="connsiteY18" fmla="*/ 2112781 h 5119960"/>
              <a:gd name="connsiteX19" fmla="*/ 1695923 w 3183252"/>
              <a:gd name="connsiteY19" fmla="*/ 2096112 h 5119960"/>
              <a:gd name="connsiteX20" fmla="*/ 1717355 w 3183252"/>
              <a:gd name="connsiteY20" fmla="*/ 2060394 h 5119960"/>
              <a:gd name="connsiteX21" fmla="*/ 1698168 w 3183252"/>
              <a:gd name="connsiteY21" fmla="*/ 1932622 h 5119960"/>
              <a:gd name="connsiteX22" fmla="*/ 1663334 w 3183252"/>
              <a:gd name="connsiteY22" fmla="*/ 1828120 h 5119960"/>
              <a:gd name="connsiteX23" fmla="*/ 1628500 w 3183252"/>
              <a:gd name="connsiteY23" fmla="*/ 1862954 h 5119960"/>
              <a:gd name="connsiteX24" fmla="*/ 1508893 w 3183252"/>
              <a:gd name="connsiteY24" fmla="*/ 1771106 h 5119960"/>
              <a:gd name="connsiteX25" fmla="*/ 1115374 w 3183252"/>
              <a:gd name="connsiteY25" fmla="*/ 1915274 h 5119960"/>
              <a:gd name="connsiteX26" fmla="*/ 646813 w 3183252"/>
              <a:gd name="connsiteY26" fmla="*/ 2014129 h 5119960"/>
              <a:gd name="connsiteX27" fmla="*/ 478968 w 3183252"/>
              <a:gd name="connsiteY27" fmla="*/ 2047467 h 5119960"/>
              <a:gd name="connsiteX28" fmla="*/ 359429 w 3183252"/>
              <a:gd name="connsiteY28" fmla="*/ 2118701 h 5119960"/>
              <a:gd name="connsiteX29" fmla="*/ 189273 w 3183252"/>
              <a:gd name="connsiteY29" fmla="*/ 2218372 h 5119960"/>
              <a:gd name="connsiteX30" fmla="*/ 169542 w 3183252"/>
              <a:gd name="connsiteY30" fmla="*/ 2191362 h 5119960"/>
              <a:gd name="connsiteX31" fmla="*/ 274317 w 3183252"/>
              <a:gd name="connsiteY31" fmla="*/ 2093731 h 5119960"/>
              <a:gd name="connsiteX32" fmla="*/ 70482 w 3183252"/>
              <a:gd name="connsiteY32" fmla="*/ 2163876 h 5119960"/>
              <a:gd name="connsiteX33" fmla="*/ 74292 w 3183252"/>
              <a:gd name="connsiteY33" fmla="*/ 2124687 h 5119960"/>
              <a:gd name="connsiteX34" fmla="*/ 233836 w 3183252"/>
              <a:gd name="connsiteY34" fmla="*/ 2031819 h 5119960"/>
              <a:gd name="connsiteX35" fmla="*/ 34900 w 3183252"/>
              <a:gd name="connsiteY35" fmla="*/ 2065768 h 5119960"/>
              <a:gd name="connsiteX36" fmla="*/ 17142 w 3183252"/>
              <a:gd name="connsiteY36" fmla="*/ 2024675 h 5119960"/>
              <a:gd name="connsiteX37" fmla="*/ 221930 w 3183252"/>
              <a:gd name="connsiteY37" fmla="*/ 1962762 h 5119960"/>
              <a:gd name="connsiteX38" fmla="*/ 17142 w 3183252"/>
              <a:gd name="connsiteY38" fmla="*/ 1960381 h 5119960"/>
              <a:gd name="connsiteX39" fmla="*/ 32450 w 3183252"/>
              <a:gd name="connsiteY39" fmla="*/ 1916022 h 5119960"/>
              <a:gd name="connsiteX40" fmla="*/ 292142 w 3183252"/>
              <a:gd name="connsiteY40" fmla="*/ 1881256 h 5119960"/>
              <a:gd name="connsiteX41" fmla="*/ 202880 w 3183252"/>
              <a:gd name="connsiteY41" fmla="*/ 1736544 h 5119960"/>
              <a:gd name="connsiteX42" fmla="*/ 232067 w 3183252"/>
              <a:gd name="connsiteY42" fmla="*/ 1703887 h 5119960"/>
              <a:gd name="connsiteX43" fmla="*/ 470260 w 3183252"/>
              <a:gd name="connsiteY43" fmla="*/ 1854245 h 5119960"/>
              <a:gd name="connsiteX44" fmla="*/ 804384 w 3183252"/>
              <a:gd name="connsiteY44" fmla="*/ 1788591 h 5119960"/>
              <a:gd name="connsiteX45" fmla="*/ 1082241 w 3183252"/>
              <a:gd name="connsiteY45" fmla="*/ 1714160 h 5119960"/>
              <a:gd name="connsiteX46" fmla="*/ 1395818 w 3183252"/>
              <a:gd name="connsiteY46" fmla="*/ 1575571 h 5119960"/>
              <a:gd name="connsiteX47" fmla="*/ 1341117 w 3183252"/>
              <a:gd name="connsiteY47" fmla="*/ 1321457 h 5119960"/>
              <a:gd name="connsiteX48" fmla="*/ 1429019 w 3183252"/>
              <a:gd name="connsiteY48" fmla="*/ 1057819 h 5119960"/>
              <a:gd name="connsiteX49" fmla="*/ 1567540 w 3183252"/>
              <a:gd name="connsiteY49" fmla="*/ 844051 h 5119960"/>
              <a:gd name="connsiteX50" fmla="*/ 1725859 w 3183252"/>
              <a:gd name="connsiteY50" fmla="*/ 825138 h 5119960"/>
              <a:gd name="connsiteX51" fmla="*/ 1768585 w 3183252"/>
              <a:gd name="connsiteY51" fmla="*/ 776083 h 5119960"/>
              <a:gd name="connsiteX52" fmla="*/ 1828797 w 3183252"/>
              <a:gd name="connsiteY52" fmla="*/ 844051 h 5119960"/>
              <a:gd name="connsiteX53" fmla="*/ 1950717 w 3183252"/>
              <a:gd name="connsiteY53" fmla="*/ 896302 h 5119960"/>
              <a:gd name="connsiteX54" fmla="*/ 1984735 w 3183252"/>
              <a:gd name="connsiteY54" fmla="*/ 1049995 h 5119960"/>
              <a:gd name="connsiteX55" fmla="*/ 2048077 w 3183252"/>
              <a:gd name="connsiteY55" fmla="*/ 1140142 h 5119960"/>
              <a:gd name="connsiteX56" fmla="*/ 2082230 w 3183252"/>
              <a:gd name="connsiteY56" fmla="*/ 1186746 h 5119960"/>
              <a:gd name="connsiteX57" fmla="*/ 2264226 w 3183252"/>
              <a:gd name="connsiteY57" fmla="*/ 1079182 h 5119960"/>
              <a:gd name="connsiteX58" fmla="*/ 2398392 w 3183252"/>
              <a:gd name="connsiteY58" fmla="*/ 1045981 h 5119960"/>
              <a:gd name="connsiteX59" fmla="*/ 2542900 w 3183252"/>
              <a:gd name="connsiteY59" fmla="*/ 905011 h 5119960"/>
              <a:gd name="connsiteX60" fmla="*/ 2643457 w 3183252"/>
              <a:gd name="connsiteY60" fmla="*/ 750706 h 5119960"/>
              <a:gd name="connsiteX61" fmla="*/ 2827221 w 3183252"/>
              <a:gd name="connsiteY61" fmla="*/ 574970 h 5119960"/>
              <a:gd name="connsiteX62" fmla="*/ 2938800 w 3183252"/>
              <a:gd name="connsiteY62" fmla="*/ 406310 h 5119960"/>
              <a:gd name="connsiteX63" fmla="*/ 2943494 w 3183252"/>
              <a:gd name="connsiteY63" fmla="*/ 251868 h 5119960"/>
              <a:gd name="connsiteX64" fmla="*/ 2982275 w 3183252"/>
              <a:gd name="connsiteY64" fmla="*/ 69805 h 5119960"/>
              <a:gd name="connsiteX65" fmla="*/ 2961728 w 3183252"/>
              <a:gd name="connsiteY65" fmla="*/ 4151 h 5119960"/>
              <a:gd name="connsiteX66" fmla="*/ 2996358 w 3183252"/>
              <a:gd name="connsiteY66" fmla="*/ 0 h 5119960"/>
              <a:gd name="connsiteX67" fmla="*/ 3046092 w 3183252"/>
              <a:gd name="connsiteY67" fmla="*/ 100625 h 5119960"/>
              <a:gd name="connsiteX68" fmla="*/ 3088955 w 3183252"/>
              <a:gd name="connsiteY68" fmla="*/ 86338 h 5119960"/>
              <a:gd name="connsiteX69" fmla="*/ 3081130 w 3183252"/>
              <a:gd name="connsiteY69" fmla="*/ 211863 h 5119960"/>
              <a:gd name="connsiteX70" fmla="*/ 3135764 w 3183252"/>
              <a:gd name="connsiteY70" fmla="*/ 152740 h 5119960"/>
              <a:gd name="connsiteX71" fmla="*/ 3158011 w 3183252"/>
              <a:gd name="connsiteY71" fmla="*/ 210162 h 5119960"/>
              <a:gd name="connsiteX72" fmla="*/ 3108005 w 3183252"/>
              <a:gd name="connsiteY72" fmla="*/ 312556 h 5119960"/>
              <a:gd name="connsiteX73" fmla="*/ 3150867 w 3183252"/>
              <a:gd name="connsiteY73" fmla="*/ 298269 h 5119960"/>
              <a:gd name="connsiteX74" fmla="*/ 3162773 w 3183252"/>
              <a:gd name="connsiteY74" fmla="*/ 345281 h 5119960"/>
              <a:gd name="connsiteX75" fmla="*/ 3131953 w 3183252"/>
              <a:gd name="connsiteY75" fmla="*/ 418079 h 5119960"/>
              <a:gd name="connsiteX76" fmla="*/ 3183252 w 3183252"/>
              <a:gd name="connsiteY76" fmla="*/ 495708 h 5119960"/>
              <a:gd name="connsiteX77" fmla="*/ 3168353 w 3183252"/>
              <a:gd name="connsiteY77" fmla="*/ 540679 h 5119960"/>
              <a:gd name="connsiteX78" fmla="*/ 3109705 w 3183252"/>
              <a:gd name="connsiteY78" fmla="*/ 522582 h 5119960"/>
              <a:gd name="connsiteX79" fmla="*/ 3024661 w 3183252"/>
              <a:gd name="connsiteY79" fmla="*/ 595925 h 5119960"/>
              <a:gd name="connsiteX80" fmla="*/ 2891991 w 3183252"/>
              <a:gd name="connsiteY80" fmla="*/ 816157 h 5119960"/>
              <a:gd name="connsiteX81" fmla="*/ 2699654 w 3183252"/>
              <a:gd name="connsiteY81" fmla="*/ 1061765 h 5119960"/>
              <a:gd name="connsiteX82" fmla="*/ 2508066 w 3183252"/>
              <a:gd name="connsiteY82" fmla="*/ 1244645 h 5119960"/>
              <a:gd name="connsiteX83" fmla="*/ 2411455 w 3183252"/>
              <a:gd name="connsiteY83" fmla="*/ 1343637 h 5119960"/>
              <a:gd name="connsiteX84" fmla="*/ 2431186 w 3183252"/>
              <a:gd name="connsiteY84" fmla="*/ 1462360 h 5119960"/>
              <a:gd name="connsiteX85" fmla="*/ 2367436 w 3183252"/>
              <a:gd name="connsiteY85" fmla="*/ 1507944 h 5119960"/>
              <a:gd name="connsiteX86" fmla="*/ 2377437 w 3183252"/>
              <a:gd name="connsiteY86" fmla="*/ 1558154 h 5119960"/>
              <a:gd name="connsiteX87" fmla="*/ 2398732 w 3183252"/>
              <a:gd name="connsiteY87" fmla="*/ 1794918 h 5119960"/>
              <a:gd name="connsiteX88" fmla="*/ 2375803 w 3183252"/>
              <a:gd name="connsiteY88" fmla="*/ 2018892 h 5119960"/>
              <a:gd name="connsiteX89" fmla="*/ 2362333 w 3183252"/>
              <a:gd name="connsiteY89" fmla="*/ 2366486 h 5119960"/>
              <a:gd name="connsiteX90" fmla="*/ 2396419 w 3183252"/>
              <a:gd name="connsiteY90" fmla="*/ 2718027 h 5119960"/>
              <a:gd name="connsiteX91" fmla="*/ 2287222 w 3183252"/>
              <a:gd name="connsiteY91" fmla="*/ 2737689 h 5119960"/>
              <a:gd name="connsiteX92" fmla="*/ 2333894 w 3183252"/>
              <a:gd name="connsiteY92" fmla="*/ 2986360 h 5119960"/>
              <a:gd name="connsiteX93" fmla="*/ 2272934 w 3183252"/>
              <a:gd name="connsiteY93" fmla="*/ 3247617 h 5119960"/>
              <a:gd name="connsiteX94" fmla="*/ 2168431 w 3183252"/>
              <a:gd name="connsiteY94" fmla="*/ 3665628 h 5119960"/>
              <a:gd name="connsiteX95" fmla="*/ 2123256 w 3183252"/>
              <a:gd name="connsiteY95" fmla="*/ 3872592 h 5119960"/>
              <a:gd name="connsiteX96" fmla="*/ 2046511 w 3183252"/>
              <a:gd name="connsiteY96" fmla="*/ 4040097 h 5119960"/>
              <a:gd name="connsiteX97" fmla="*/ 1962623 w 3183252"/>
              <a:gd name="connsiteY97" fmla="*/ 4334487 h 5119960"/>
              <a:gd name="connsiteX98" fmla="*/ 1969767 w 3183252"/>
              <a:gd name="connsiteY98" fmla="*/ 4374969 h 5119960"/>
              <a:gd name="connsiteX99" fmla="*/ 1942008 w 3183252"/>
              <a:gd name="connsiteY99" fmla="*/ 4444772 h 5119960"/>
              <a:gd name="connsiteX100" fmla="*/ 1956295 w 3183252"/>
              <a:gd name="connsiteY100" fmla="*/ 4520633 h 5119960"/>
              <a:gd name="connsiteX101" fmla="*/ 1881048 w 3183252"/>
              <a:gd name="connsiteY101" fmla="*/ 4893537 h 5119960"/>
              <a:gd name="connsiteX102" fmla="*/ 1846214 w 3183252"/>
              <a:gd name="connsiteY102" fmla="*/ 5119960 h 5119960"/>
              <a:gd name="connsiteX103" fmla="*/ 1453512 w 3183252"/>
              <a:gd name="connsiteY103" fmla="*/ 5074035 h 5119960"/>
              <a:gd name="connsiteX104" fmla="*/ 1527943 w 3183252"/>
              <a:gd name="connsiteY104" fmla="*/ 4629286 h 5119960"/>
              <a:gd name="connsiteX105" fmla="*/ 1584073 w 3183252"/>
              <a:gd name="connsiteY105" fmla="*/ 4548595 h 5119960"/>
              <a:gd name="connsiteX106" fmla="*/ 1636392 w 3183252"/>
              <a:gd name="connsiteY106" fmla="*/ 4379731 h 5119960"/>
              <a:gd name="connsiteX107" fmla="*/ 1624486 w 3183252"/>
              <a:gd name="connsiteY107" fmla="*/ 4327344 h 5119960"/>
              <a:gd name="connsiteX108" fmla="*/ 1655442 w 3183252"/>
              <a:gd name="connsiteY108" fmla="*/ 4267812 h 5119960"/>
              <a:gd name="connsiteX109" fmla="*/ 1658639 w 3183252"/>
              <a:gd name="connsiteY109" fmla="*/ 4167323 h 5119960"/>
              <a:gd name="connsiteX110" fmla="*/ 1724362 w 3183252"/>
              <a:gd name="connsiteY110" fmla="*/ 3899194 h 5119960"/>
              <a:gd name="connsiteX111" fmla="*/ 1766272 w 3183252"/>
              <a:gd name="connsiteY111" fmla="*/ 3691754 h 5119960"/>
              <a:gd name="connsiteX112" fmla="*/ 1774981 w 3183252"/>
              <a:gd name="connsiteY112" fmla="*/ 3473291 h 5119960"/>
              <a:gd name="connsiteX113" fmla="*/ 1614280 w 3183252"/>
              <a:gd name="connsiteY113" fmla="*/ 3728969 h 5119960"/>
              <a:gd name="connsiteX114" fmla="*/ 1463037 w 3183252"/>
              <a:gd name="connsiteY114" fmla="*/ 4005262 h 5119960"/>
              <a:gd name="connsiteX115" fmla="*/ 1341117 w 3183252"/>
              <a:gd name="connsiteY115" fmla="*/ 4144600 h 5119960"/>
              <a:gd name="connsiteX116" fmla="*/ 1233417 w 3183252"/>
              <a:gd name="connsiteY116" fmla="*/ 4315574 h 5119960"/>
              <a:gd name="connsiteX117" fmla="*/ 1108435 w 3183252"/>
              <a:gd name="connsiteY117" fmla="*/ 4501651 h 5119960"/>
              <a:gd name="connsiteX118" fmla="*/ 946101 w 3183252"/>
              <a:gd name="connsiteY118" fmla="*/ 4769236 h 5119960"/>
              <a:gd name="connsiteX119" fmla="*/ 780571 w 3183252"/>
              <a:gd name="connsiteY119" fmla="*/ 4993277 h 5119960"/>
              <a:gd name="connsiteX120" fmla="*/ 339631 w 3183252"/>
              <a:gd name="connsiteY120" fmla="*/ 4937080 h 511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183252" h="5119960">
                <a:moveTo>
                  <a:pt x="339631" y="4937080"/>
                </a:moveTo>
                <a:lnTo>
                  <a:pt x="555781" y="4583226"/>
                </a:lnTo>
                <a:lnTo>
                  <a:pt x="821800" y="4189775"/>
                </a:lnTo>
                <a:lnTo>
                  <a:pt x="992774" y="3961720"/>
                </a:lnTo>
                <a:cubicBezTo>
                  <a:pt x="1021780" y="3937703"/>
                  <a:pt x="1026974" y="3911305"/>
                  <a:pt x="1079792" y="3889670"/>
                </a:cubicBezTo>
                <a:cubicBezTo>
                  <a:pt x="1101019" y="3857761"/>
                  <a:pt x="1103196" y="3804421"/>
                  <a:pt x="1124423" y="3772512"/>
                </a:cubicBezTo>
                <a:lnTo>
                  <a:pt x="1201916" y="3703660"/>
                </a:lnTo>
                <a:lnTo>
                  <a:pt x="1275462" y="3521528"/>
                </a:lnTo>
                <a:cubicBezTo>
                  <a:pt x="1285441" y="3485333"/>
                  <a:pt x="1304945" y="3444376"/>
                  <a:pt x="1298255" y="3410562"/>
                </a:cubicBezTo>
                <a:cubicBezTo>
                  <a:pt x="1317850" y="3388451"/>
                  <a:pt x="1323156" y="3356813"/>
                  <a:pt x="1335607" y="3329939"/>
                </a:cubicBezTo>
                <a:cubicBezTo>
                  <a:pt x="1367538" y="3242627"/>
                  <a:pt x="1382800" y="3162458"/>
                  <a:pt x="1431400" y="3068002"/>
                </a:cubicBezTo>
                <a:cubicBezTo>
                  <a:pt x="1435618" y="3036592"/>
                  <a:pt x="1420787" y="3007564"/>
                  <a:pt x="1444055" y="2973773"/>
                </a:cubicBezTo>
                <a:lnTo>
                  <a:pt x="1527194" y="2766264"/>
                </a:lnTo>
                <a:lnTo>
                  <a:pt x="1677554" y="2459151"/>
                </a:lnTo>
                <a:cubicBezTo>
                  <a:pt x="1690027" y="2438944"/>
                  <a:pt x="1678688" y="2404451"/>
                  <a:pt x="1691161" y="2384244"/>
                </a:cubicBezTo>
                <a:lnTo>
                  <a:pt x="1737833" y="2348321"/>
                </a:lnTo>
                <a:cubicBezTo>
                  <a:pt x="1733388" y="2320608"/>
                  <a:pt x="1707512" y="2300038"/>
                  <a:pt x="1703067" y="2272325"/>
                </a:cubicBezTo>
                <a:lnTo>
                  <a:pt x="1727492" y="2195512"/>
                </a:lnTo>
                <a:cubicBezTo>
                  <a:pt x="1729476" y="2173684"/>
                  <a:pt x="1729759" y="2129348"/>
                  <a:pt x="1724498" y="2112781"/>
                </a:cubicBezTo>
                <a:cubicBezTo>
                  <a:pt x="1719237" y="2096214"/>
                  <a:pt x="1699892" y="2108018"/>
                  <a:pt x="1695923" y="2096112"/>
                </a:cubicBezTo>
                <a:cubicBezTo>
                  <a:pt x="1691954" y="2084206"/>
                  <a:pt x="1716981" y="2087642"/>
                  <a:pt x="1717355" y="2060394"/>
                </a:cubicBezTo>
                <a:cubicBezTo>
                  <a:pt x="1717729" y="2033146"/>
                  <a:pt x="1704393" y="1968159"/>
                  <a:pt x="1698168" y="1932622"/>
                </a:cubicBezTo>
                <a:lnTo>
                  <a:pt x="1663334" y="1828120"/>
                </a:lnTo>
                <a:lnTo>
                  <a:pt x="1628500" y="1862954"/>
                </a:lnTo>
                <a:lnTo>
                  <a:pt x="1508893" y="1771106"/>
                </a:lnTo>
                <a:cubicBezTo>
                  <a:pt x="1377720" y="1819162"/>
                  <a:pt x="1225116" y="1850549"/>
                  <a:pt x="1115374" y="1915274"/>
                </a:cubicBezTo>
                <a:cubicBezTo>
                  <a:pt x="967918" y="1936319"/>
                  <a:pt x="803794" y="1976415"/>
                  <a:pt x="646813" y="2014129"/>
                </a:cubicBezTo>
                <a:cubicBezTo>
                  <a:pt x="590865" y="2025242"/>
                  <a:pt x="527772" y="2019685"/>
                  <a:pt x="478968" y="2047467"/>
                </a:cubicBezTo>
                <a:lnTo>
                  <a:pt x="359429" y="2118701"/>
                </a:lnTo>
                <a:lnTo>
                  <a:pt x="189273" y="2218372"/>
                </a:lnTo>
                <a:cubicBezTo>
                  <a:pt x="165563" y="2227704"/>
                  <a:pt x="153781" y="2214914"/>
                  <a:pt x="169542" y="2191362"/>
                </a:cubicBezTo>
                <a:cubicBezTo>
                  <a:pt x="185304" y="2167810"/>
                  <a:pt x="298765" y="2095534"/>
                  <a:pt x="274317" y="2093731"/>
                </a:cubicBezTo>
                <a:cubicBezTo>
                  <a:pt x="206372" y="2117113"/>
                  <a:pt x="133664" y="2157163"/>
                  <a:pt x="70482" y="2163876"/>
                </a:cubicBezTo>
                <a:cubicBezTo>
                  <a:pt x="45479" y="2167051"/>
                  <a:pt x="47066" y="2146697"/>
                  <a:pt x="74292" y="2124687"/>
                </a:cubicBezTo>
                <a:cubicBezTo>
                  <a:pt x="101518" y="2102677"/>
                  <a:pt x="252308" y="2038464"/>
                  <a:pt x="233836" y="2031819"/>
                </a:cubicBezTo>
                <a:cubicBezTo>
                  <a:pt x="167524" y="2043135"/>
                  <a:pt x="105974" y="2042546"/>
                  <a:pt x="34900" y="2065768"/>
                </a:cubicBezTo>
                <a:cubicBezTo>
                  <a:pt x="6722" y="2066562"/>
                  <a:pt x="-17602" y="2043033"/>
                  <a:pt x="17142" y="2024675"/>
                </a:cubicBezTo>
                <a:cubicBezTo>
                  <a:pt x="51886" y="2006317"/>
                  <a:pt x="229867" y="1975462"/>
                  <a:pt x="221930" y="1962762"/>
                </a:cubicBezTo>
                <a:cubicBezTo>
                  <a:pt x="177480" y="1950062"/>
                  <a:pt x="61592" y="1973081"/>
                  <a:pt x="17142" y="1960381"/>
                </a:cubicBezTo>
                <a:lnTo>
                  <a:pt x="32450" y="1916022"/>
                </a:lnTo>
                <a:cubicBezTo>
                  <a:pt x="116633" y="1904433"/>
                  <a:pt x="212721" y="1904751"/>
                  <a:pt x="292142" y="1881256"/>
                </a:cubicBezTo>
                <a:cubicBezTo>
                  <a:pt x="324516" y="1853327"/>
                  <a:pt x="219639" y="1770074"/>
                  <a:pt x="202880" y="1736544"/>
                </a:cubicBezTo>
                <a:cubicBezTo>
                  <a:pt x="186121" y="1703014"/>
                  <a:pt x="192663" y="1686255"/>
                  <a:pt x="232067" y="1703887"/>
                </a:cubicBezTo>
                <a:cubicBezTo>
                  <a:pt x="292415" y="1787344"/>
                  <a:pt x="390862" y="1804126"/>
                  <a:pt x="470260" y="1854245"/>
                </a:cubicBezTo>
                <a:cubicBezTo>
                  <a:pt x="581635" y="1832360"/>
                  <a:pt x="685865" y="1836669"/>
                  <a:pt x="804384" y="1788591"/>
                </a:cubicBezTo>
                <a:cubicBezTo>
                  <a:pt x="896209" y="1758224"/>
                  <a:pt x="1004704" y="1704046"/>
                  <a:pt x="1082241" y="1714160"/>
                </a:cubicBezTo>
                <a:cubicBezTo>
                  <a:pt x="1186767" y="1679871"/>
                  <a:pt x="1300817" y="1621767"/>
                  <a:pt x="1395818" y="1575571"/>
                </a:cubicBezTo>
                <a:cubicBezTo>
                  <a:pt x="1377584" y="1490866"/>
                  <a:pt x="1342683" y="1449025"/>
                  <a:pt x="1341117" y="1321457"/>
                </a:cubicBezTo>
                <a:cubicBezTo>
                  <a:pt x="1370418" y="1233578"/>
                  <a:pt x="1373524" y="1152842"/>
                  <a:pt x="1429019" y="1057819"/>
                </a:cubicBezTo>
                <a:lnTo>
                  <a:pt x="1567540" y="844051"/>
                </a:lnTo>
                <a:cubicBezTo>
                  <a:pt x="1610788" y="816316"/>
                  <a:pt x="1670705" y="802867"/>
                  <a:pt x="1725859" y="825138"/>
                </a:cubicBezTo>
                <a:lnTo>
                  <a:pt x="1768585" y="776083"/>
                </a:lnTo>
                <a:lnTo>
                  <a:pt x="1828797" y="844051"/>
                </a:lnTo>
                <a:cubicBezTo>
                  <a:pt x="1888487" y="844799"/>
                  <a:pt x="1910077" y="878885"/>
                  <a:pt x="1950717" y="896302"/>
                </a:cubicBezTo>
                <a:cubicBezTo>
                  <a:pt x="1962056" y="947533"/>
                  <a:pt x="2004352" y="994001"/>
                  <a:pt x="1984735" y="1049995"/>
                </a:cubicBezTo>
                <a:lnTo>
                  <a:pt x="2048077" y="1140142"/>
                </a:lnTo>
                <a:lnTo>
                  <a:pt x="2082230" y="1186746"/>
                </a:lnTo>
                <a:lnTo>
                  <a:pt x="2264226" y="1079182"/>
                </a:lnTo>
                <a:cubicBezTo>
                  <a:pt x="2304186" y="1053828"/>
                  <a:pt x="2358432" y="1071335"/>
                  <a:pt x="2398392" y="1045981"/>
                </a:cubicBezTo>
                <a:lnTo>
                  <a:pt x="2542900" y="905011"/>
                </a:lnTo>
                <a:lnTo>
                  <a:pt x="2643457" y="750706"/>
                </a:lnTo>
                <a:lnTo>
                  <a:pt x="2827221" y="574970"/>
                </a:lnTo>
                <a:lnTo>
                  <a:pt x="2938800" y="406310"/>
                </a:lnTo>
                <a:lnTo>
                  <a:pt x="2943494" y="251868"/>
                </a:lnTo>
                <a:lnTo>
                  <a:pt x="2982275" y="69805"/>
                </a:lnTo>
                <a:cubicBezTo>
                  <a:pt x="2969076" y="50301"/>
                  <a:pt x="2943971" y="30799"/>
                  <a:pt x="2961728" y="4151"/>
                </a:cubicBezTo>
                <a:lnTo>
                  <a:pt x="2996358" y="0"/>
                </a:lnTo>
                <a:cubicBezTo>
                  <a:pt x="3021667" y="11317"/>
                  <a:pt x="3020783" y="89308"/>
                  <a:pt x="3046092" y="100625"/>
                </a:cubicBezTo>
                <a:cubicBezTo>
                  <a:pt x="3057953" y="124143"/>
                  <a:pt x="3083115" y="67798"/>
                  <a:pt x="3088955" y="86338"/>
                </a:cubicBezTo>
                <a:cubicBezTo>
                  <a:pt x="3094795" y="104878"/>
                  <a:pt x="3062613" y="199208"/>
                  <a:pt x="3081130" y="211863"/>
                </a:cubicBezTo>
                <a:lnTo>
                  <a:pt x="3135764" y="152740"/>
                </a:lnTo>
                <a:cubicBezTo>
                  <a:pt x="3140005" y="186168"/>
                  <a:pt x="3153770" y="176734"/>
                  <a:pt x="3158011" y="210162"/>
                </a:cubicBezTo>
                <a:cubicBezTo>
                  <a:pt x="3160392" y="233181"/>
                  <a:pt x="3105624" y="289537"/>
                  <a:pt x="3108005" y="312556"/>
                </a:cubicBezTo>
                <a:cubicBezTo>
                  <a:pt x="3121499" y="319700"/>
                  <a:pt x="3137373" y="291125"/>
                  <a:pt x="3150867" y="298269"/>
                </a:cubicBezTo>
                <a:lnTo>
                  <a:pt x="3162773" y="345281"/>
                </a:lnTo>
                <a:lnTo>
                  <a:pt x="3131953" y="418079"/>
                </a:lnTo>
                <a:cubicBezTo>
                  <a:pt x="3149053" y="443955"/>
                  <a:pt x="3151864" y="476976"/>
                  <a:pt x="3183252" y="495708"/>
                </a:cubicBezTo>
                <a:lnTo>
                  <a:pt x="3168353" y="540679"/>
                </a:lnTo>
                <a:lnTo>
                  <a:pt x="3109705" y="522582"/>
                </a:lnTo>
                <a:cubicBezTo>
                  <a:pt x="3076594" y="565286"/>
                  <a:pt x="3057772" y="553221"/>
                  <a:pt x="3024661" y="595925"/>
                </a:cubicBezTo>
                <a:lnTo>
                  <a:pt x="2891991" y="816157"/>
                </a:lnTo>
                <a:lnTo>
                  <a:pt x="2699654" y="1061765"/>
                </a:lnTo>
                <a:lnTo>
                  <a:pt x="2508066" y="1244645"/>
                </a:lnTo>
                <a:lnTo>
                  <a:pt x="2411455" y="1343637"/>
                </a:lnTo>
                <a:cubicBezTo>
                  <a:pt x="2438670" y="1391943"/>
                  <a:pt x="2446834" y="1416435"/>
                  <a:pt x="2431186" y="1462360"/>
                </a:cubicBezTo>
                <a:cubicBezTo>
                  <a:pt x="2421048" y="1482317"/>
                  <a:pt x="2377574" y="1487987"/>
                  <a:pt x="2367436" y="1507944"/>
                </a:cubicBezTo>
                <a:lnTo>
                  <a:pt x="2377437" y="1558154"/>
                </a:lnTo>
                <a:lnTo>
                  <a:pt x="2398732" y="1794918"/>
                </a:lnTo>
                <a:cubicBezTo>
                  <a:pt x="2413315" y="1876720"/>
                  <a:pt x="2385033" y="1944234"/>
                  <a:pt x="2375803" y="2018892"/>
                </a:cubicBezTo>
                <a:cubicBezTo>
                  <a:pt x="2364963" y="2131582"/>
                  <a:pt x="2356504" y="2246652"/>
                  <a:pt x="2362333" y="2366486"/>
                </a:cubicBezTo>
                <a:lnTo>
                  <a:pt x="2396419" y="2718027"/>
                </a:lnTo>
                <a:lnTo>
                  <a:pt x="2287222" y="2737689"/>
                </a:lnTo>
                <a:cubicBezTo>
                  <a:pt x="2301192" y="2823754"/>
                  <a:pt x="2329449" y="2897914"/>
                  <a:pt x="2333894" y="2986360"/>
                </a:cubicBezTo>
                <a:cubicBezTo>
                  <a:pt x="2339768" y="3085353"/>
                  <a:pt x="2293254" y="3160531"/>
                  <a:pt x="2272934" y="3247617"/>
                </a:cubicBezTo>
                <a:lnTo>
                  <a:pt x="2168431" y="3665628"/>
                </a:lnTo>
                <a:cubicBezTo>
                  <a:pt x="2141287" y="3738015"/>
                  <a:pt x="2123256" y="3839082"/>
                  <a:pt x="2123256" y="3872592"/>
                </a:cubicBezTo>
                <a:lnTo>
                  <a:pt x="2046511" y="4040097"/>
                </a:lnTo>
                <a:cubicBezTo>
                  <a:pt x="2023311" y="4117080"/>
                  <a:pt x="2003989" y="4288200"/>
                  <a:pt x="1962623" y="4334487"/>
                </a:cubicBezTo>
                <a:cubicBezTo>
                  <a:pt x="1949832" y="4390299"/>
                  <a:pt x="1976775" y="4356588"/>
                  <a:pt x="1969767" y="4374969"/>
                </a:cubicBezTo>
                <a:lnTo>
                  <a:pt x="1942008" y="4444772"/>
                </a:lnTo>
                <a:lnTo>
                  <a:pt x="1956295" y="4520633"/>
                </a:lnTo>
                <a:lnTo>
                  <a:pt x="1881048" y="4893537"/>
                </a:lnTo>
                <a:lnTo>
                  <a:pt x="1846214" y="5119960"/>
                </a:lnTo>
                <a:lnTo>
                  <a:pt x="1453512" y="5074035"/>
                </a:lnTo>
                <a:lnTo>
                  <a:pt x="1527943" y="4629286"/>
                </a:lnTo>
                <a:lnTo>
                  <a:pt x="1584073" y="4548595"/>
                </a:lnTo>
                <a:cubicBezTo>
                  <a:pt x="1581511" y="4494699"/>
                  <a:pt x="1603463" y="4423749"/>
                  <a:pt x="1636392" y="4379731"/>
                </a:cubicBezTo>
                <a:cubicBezTo>
                  <a:pt x="1643128" y="4342856"/>
                  <a:pt x="1617342" y="4350363"/>
                  <a:pt x="1624486" y="4327344"/>
                </a:cubicBezTo>
                <a:cubicBezTo>
                  <a:pt x="1631630" y="4304325"/>
                  <a:pt x="1652528" y="4297657"/>
                  <a:pt x="1655442" y="4267812"/>
                </a:cubicBezTo>
                <a:cubicBezTo>
                  <a:pt x="1658356" y="4237967"/>
                  <a:pt x="1647946" y="4227172"/>
                  <a:pt x="1658639" y="4167323"/>
                </a:cubicBezTo>
                <a:cubicBezTo>
                  <a:pt x="1682928" y="4072390"/>
                  <a:pt x="1678642" y="4003652"/>
                  <a:pt x="1724362" y="3899194"/>
                </a:cubicBezTo>
                <a:lnTo>
                  <a:pt x="1766272" y="3691754"/>
                </a:lnTo>
                <a:cubicBezTo>
                  <a:pt x="1771556" y="3618933"/>
                  <a:pt x="1793509" y="3553255"/>
                  <a:pt x="1774981" y="3473291"/>
                </a:cubicBezTo>
                <a:lnTo>
                  <a:pt x="1614280" y="3728969"/>
                </a:lnTo>
                <a:lnTo>
                  <a:pt x="1463037" y="4005262"/>
                </a:lnTo>
                <a:lnTo>
                  <a:pt x="1341117" y="4144600"/>
                </a:lnTo>
                <a:lnTo>
                  <a:pt x="1233417" y="4315574"/>
                </a:lnTo>
                <a:lnTo>
                  <a:pt x="1108435" y="4501651"/>
                </a:lnTo>
                <a:lnTo>
                  <a:pt x="946101" y="4769236"/>
                </a:lnTo>
                <a:lnTo>
                  <a:pt x="780571" y="4993277"/>
                </a:lnTo>
                <a:lnTo>
                  <a:pt x="339631" y="493708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DB1BD683-5788-4201-84ED-FE507F0ED370}"/>
              </a:ext>
            </a:extLst>
          </p:cNvPr>
          <p:cNvSpPr txBox="1">
            <a:spLocks noChangeArrowheads="1"/>
          </p:cNvSpPr>
          <p:nvPr/>
        </p:nvSpPr>
        <p:spPr bwMode="auto">
          <a:xfrm>
            <a:off x="714149" y="2341816"/>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81000" y="1051719"/>
            <a:ext cx="8382000" cy="4754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were once darkness,        but now you are light in the Lord.  Walk as children of light (for the fruit of the Spirit is in all goodness, righteousness, and truth), finding out what is acceptable to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5:8-10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E03D051E-8483-429D-B8BB-7B348507FDF1}"/>
              </a:ext>
            </a:extLst>
          </p:cNvPr>
          <p:cNvSpPr txBox="1">
            <a:spLocks noChangeArrowheads="1"/>
          </p:cNvSpPr>
          <p:nvPr/>
        </p:nvSpPr>
        <p:spPr bwMode="auto">
          <a:xfrm>
            <a:off x="569495" y="385971"/>
            <a:ext cx="4688305" cy="5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Spirit fruit:</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in all goodness</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righteousness</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truth</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finding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what is</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acceptable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to the Lord</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F9FBB62-80CB-4A4A-8D94-EF14C8C2B9B8}"/>
              </a:ext>
            </a:extLst>
          </p:cNvPr>
          <p:cNvSpPr txBox="1">
            <a:spLocks noChangeArrowheads="1"/>
          </p:cNvSpPr>
          <p:nvPr/>
        </p:nvSpPr>
        <p:spPr bwMode="auto">
          <a:xfrm>
            <a:off x="2962619" y="3012907"/>
            <a:ext cx="166239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348B3AB-F338-49BB-9C1C-7CF60648AC6D}"/>
              </a:ext>
            </a:extLst>
          </p:cNvPr>
          <p:cNvSpPr txBox="1">
            <a:spLocks noChangeArrowheads="1"/>
          </p:cNvSpPr>
          <p:nvPr/>
        </p:nvSpPr>
        <p:spPr bwMode="auto">
          <a:xfrm>
            <a:off x="291359" y="3012907"/>
            <a:ext cx="1505984"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0542A5D-0649-492D-86B8-4629C3BA6B66}"/>
              </a:ext>
            </a:extLst>
          </p:cNvPr>
          <p:cNvSpPr txBox="1">
            <a:spLocks noChangeArrowheads="1"/>
          </p:cNvSpPr>
          <p:nvPr/>
        </p:nvSpPr>
        <p:spPr bwMode="auto">
          <a:xfrm>
            <a:off x="4901960" y="3005763"/>
            <a:ext cx="368370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 all goodness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2B27557-FB40-4603-9039-67F4525219AA}"/>
              </a:ext>
            </a:extLst>
          </p:cNvPr>
          <p:cNvSpPr txBox="1">
            <a:spLocks noChangeArrowheads="1"/>
          </p:cNvSpPr>
          <p:nvPr/>
        </p:nvSpPr>
        <p:spPr bwMode="auto">
          <a:xfrm>
            <a:off x="570464" y="3684293"/>
            <a:ext cx="3479163"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2F414CA-019A-4FC4-AFF6-653296A356D2}"/>
              </a:ext>
            </a:extLst>
          </p:cNvPr>
          <p:cNvSpPr txBox="1">
            <a:spLocks noChangeArrowheads="1"/>
          </p:cNvSpPr>
          <p:nvPr/>
        </p:nvSpPr>
        <p:spPr bwMode="auto">
          <a:xfrm>
            <a:off x="5021804" y="3681788"/>
            <a:ext cx="1540043"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C50F0E1-2566-496B-8CC0-E6E4EC357BF2}"/>
              </a:ext>
            </a:extLst>
          </p:cNvPr>
          <p:cNvSpPr txBox="1">
            <a:spLocks noChangeArrowheads="1"/>
          </p:cNvSpPr>
          <p:nvPr/>
        </p:nvSpPr>
        <p:spPr bwMode="auto">
          <a:xfrm>
            <a:off x="6601044" y="3689056"/>
            <a:ext cx="2071468"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finding</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0F57DAE-9E5C-4DA2-B6C5-F2FBE453CD08}"/>
              </a:ext>
            </a:extLst>
          </p:cNvPr>
          <p:cNvSpPr txBox="1">
            <a:spLocks noChangeArrowheads="1"/>
          </p:cNvSpPr>
          <p:nvPr/>
        </p:nvSpPr>
        <p:spPr bwMode="auto">
          <a:xfrm>
            <a:off x="1102362" y="4355555"/>
            <a:ext cx="238429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what is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2E84819-E4D7-4095-99A0-CBD02A9075EB}"/>
              </a:ext>
            </a:extLst>
          </p:cNvPr>
          <p:cNvSpPr txBox="1">
            <a:spLocks noChangeArrowheads="1"/>
          </p:cNvSpPr>
          <p:nvPr/>
        </p:nvSpPr>
        <p:spPr bwMode="auto">
          <a:xfrm>
            <a:off x="3090204" y="4360318"/>
            <a:ext cx="284149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acceptable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44F6F56-E9AB-4438-8620-CB2E80834308}"/>
              </a:ext>
            </a:extLst>
          </p:cNvPr>
          <p:cNvSpPr txBox="1">
            <a:spLocks noChangeArrowheads="1"/>
          </p:cNvSpPr>
          <p:nvPr/>
        </p:nvSpPr>
        <p:spPr bwMode="auto">
          <a:xfrm>
            <a:off x="5761088" y="4355556"/>
            <a:ext cx="2829459"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the 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15">
            <a:extLst>
              <a:ext uri="{FF2B5EF4-FFF2-40B4-BE49-F238E27FC236}">
                <a16:creationId xmlns:a16="http://schemas.microsoft.com/office/drawing/2014/main" id="{CA27FE7A-0A6D-4BEE-8129-9CC3D2B364FA}"/>
              </a:ext>
            </a:extLst>
          </p:cNvPr>
          <p:cNvSpPr>
            <a:spLocks noChangeArrowheads="1"/>
          </p:cNvSpPr>
          <p:nvPr/>
        </p:nvSpPr>
        <p:spPr bwMode="auto">
          <a:xfrm>
            <a:off x="1452298" y="99604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in</a:t>
            </a:r>
          </a:p>
        </p:txBody>
      </p:sp>
      <p:sp>
        <p:nvSpPr>
          <p:cNvPr id="5" name="Rectangle 2" hidden="1">
            <a:extLst>
              <a:ext uri="{FF2B5EF4-FFF2-40B4-BE49-F238E27FC236}">
                <a16:creationId xmlns:a16="http://schemas.microsoft.com/office/drawing/2014/main" id="{59ADC179-5E90-4328-BB09-49B931DDEB2F}"/>
              </a:ext>
            </a:extLst>
          </p:cNvPr>
          <p:cNvSpPr txBox="1">
            <a:spLocks noChangeArrowheads="1"/>
          </p:cNvSpPr>
          <p:nvPr/>
        </p:nvSpPr>
        <p:spPr bwMode="auto">
          <a:xfrm>
            <a:off x="3731533" y="3012783"/>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08476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42" presetClass="path" presetSubtype="0" accel="50000" decel="50000" fill="hold" grpId="1" nodeType="withEffect">
                                  <p:stCondLst>
                                    <p:cond delay="0"/>
                                  </p:stCondLst>
                                  <p:childTnLst>
                                    <p:animMotion origin="layout" path="M -2.77778E-7 -1.48148E-6 L 0.33038 0.09769 " pathEditMode="relative" rAng="0" ptsTypes="AA">
                                      <p:cBhvr>
                                        <p:cTn id="21" dur="2000" fill="hold"/>
                                        <p:tgtEl>
                                          <p:spTgt spid="4"/>
                                        </p:tgtEl>
                                        <p:attrNameLst>
                                          <p:attrName>ppt_x</p:attrName>
                                          <p:attrName>ppt_y</p:attrName>
                                        </p:attrNameLst>
                                      </p:cBhvr>
                                      <p:rCtr x="16510" y="4884"/>
                                    </p:animMotion>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par>
                                <p:cTn id="49" presetID="42" presetClass="path" presetSubtype="0" accel="50000" decel="50000" fill="hold" grpId="1" nodeType="withEffect">
                                  <p:stCondLst>
                                    <p:cond delay="0"/>
                                  </p:stCondLst>
                                  <p:childTnLst>
                                    <p:animMotion origin="layout" path="M 3.05556E-6 3.33333E-6 L -0.27379 -0.38797 " pathEditMode="relative" rAng="0" ptsTypes="AA">
                                      <p:cBhvr>
                                        <p:cTn id="50" dur="2000" fill="hold"/>
                                        <p:tgtEl>
                                          <p:spTgt spid="7"/>
                                        </p:tgtEl>
                                        <p:attrNameLst>
                                          <p:attrName>ppt_x</p:attrName>
                                          <p:attrName>ppt_y</p:attrName>
                                        </p:attrNameLst>
                                      </p:cBhvr>
                                      <p:rCtr x="-13698" y="-19398"/>
                                    </p:animMotion>
                                  </p:childTnLst>
                                </p:cTn>
                              </p:par>
                              <p:par>
                                <p:cTn id="51" presetID="42" presetClass="path" presetSubtype="0" accel="50000" decel="50000" fill="hold" grpId="1" nodeType="withEffect">
                                  <p:stCondLst>
                                    <p:cond delay="0"/>
                                  </p:stCondLst>
                                  <p:childTnLst>
                                    <p:animMotion origin="layout" path="M 3.88889E-6 3.33333E-6 L 0.16128 -0.38727 " pathEditMode="relative" rAng="0" ptsTypes="AA">
                                      <p:cBhvr>
                                        <p:cTn id="52" dur="2000" fill="hold"/>
                                        <p:tgtEl>
                                          <p:spTgt spid="8"/>
                                        </p:tgtEl>
                                        <p:attrNameLst>
                                          <p:attrName>ppt_x</p:attrName>
                                          <p:attrName>ppt_y</p:attrName>
                                        </p:attrNameLst>
                                      </p:cBhvr>
                                      <p:rCtr x="8056" y="-19375"/>
                                    </p:animMotion>
                                  </p:childTnLst>
                                </p:cTn>
                              </p:par>
                              <p:par>
                                <p:cTn id="53" presetID="42" presetClass="path" presetSubtype="0" accel="50000" decel="50000" fill="hold" grpId="1" nodeType="withEffect">
                                  <p:stCondLst>
                                    <p:cond delay="0"/>
                                  </p:stCondLst>
                                  <p:childTnLst>
                                    <p:animMotion origin="layout" path="M 0 -7.40741E-7 L -0.37083 -0.28958 " pathEditMode="relative" rAng="0" ptsTypes="AA">
                                      <p:cBhvr>
                                        <p:cTn id="54" dur="2000" fill="hold"/>
                                        <p:tgtEl>
                                          <p:spTgt spid="9"/>
                                        </p:tgtEl>
                                        <p:attrNameLst>
                                          <p:attrName>ppt_x</p:attrName>
                                          <p:attrName>ppt_y</p:attrName>
                                        </p:attrNameLst>
                                      </p:cBhvr>
                                      <p:rCtr x="-18542" y="-14491"/>
                                    </p:animMotion>
                                  </p:childTnLst>
                                </p:cTn>
                              </p:par>
                              <p:par>
                                <p:cTn id="55" presetID="42" presetClass="path" presetSubtype="0" accel="50000" decel="50000" fill="hold" grpId="1" nodeType="withEffect">
                                  <p:stCondLst>
                                    <p:cond delay="0"/>
                                  </p:stCondLst>
                                  <p:childTnLst>
                                    <p:animMotion origin="layout" path="M -4.16667E-6 -3.33333E-6 L 0.10191 -0.28958 " pathEditMode="relative" rAng="0" ptsTypes="AA">
                                      <p:cBhvr>
                                        <p:cTn id="56" dur="2000" fill="hold"/>
                                        <p:tgtEl>
                                          <p:spTgt spid="10"/>
                                        </p:tgtEl>
                                        <p:attrNameLst>
                                          <p:attrName>ppt_x</p:attrName>
                                          <p:attrName>ppt_y</p:attrName>
                                        </p:attrNameLst>
                                      </p:cBhvr>
                                      <p:rCtr x="5087" y="-14491"/>
                                    </p:animMotion>
                                  </p:childTnLst>
                                </p:cTn>
                              </p:par>
                              <p:par>
                                <p:cTn id="57" presetID="42" presetClass="path" presetSubtype="0" accel="50000" decel="50000" fill="hold" grpId="1" nodeType="withEffect">
                                  <p:stCondLst>
                                    <p:cond delay="0"/>
                                  </p:stCondLst>
                                  <p:childTnLst>
                                    <p:animMotion origin="layout" path="M -3.33333E-6 -1.85185E-6 L -0.38975 -0.19166 " pathEditMode="relative" rAng="0" ptsTypes="AA">
                                      <p:cBhvr>
                                        <p:cTn id="58" dur="2000" fill="hold"/>
                                        <p:tgtEl>
                                          <p:spTgt spid="11"/>
                                        </p:tgtEl>
                                        <p:attrNameLst>
                                          <p:attrName>ppt_x</p:attrName>
                                          <p:attrName>ppt_y</p:attrName>
                                        </p:attrNameLst>
                                      </p:cBhvr>
                                      <p:rCtr x="-19497" y="-9583"/>
                                    </p:animMotion>
                                  </p:childTnLst>
                                </p:cTn>
                              </p:par>
                              <p:par>
                                <p:cTn id="59" presetID="42" presetClass="path" presetSubtype="0" accel="50000" decel="50000" fill="hold" grpId="1" nodeType="withEffect">
                                  <p:stCondLst>
                                    <p:cond delay="0"/>
                                  </p:stCondLst>
                                  <p:childTnLst>
                                    <p:animMotion origin="layout" path="M 5.55556E-7 2.22222E-6 L -0.56823 -0.09491 " pathEditMode="relative" rAng="0" ptsTypes="AA">
                                      <p:cBhvr>
                                        <p:cTn id="60" dur="2000" fill="hold"/>
                                        <p:tgtEl>
                                          <p:spTgt spid="12"/>
                                        </p:tgtEl>
                                        <p:attrNameLst>
                                          <p:attrName>ppt_x</p:attrName>
                                          <p:attrName>ppt_y</p:attrName>
                                        </p:attrNameLst>
                                      </p:cBhvr>
                                      <p:rCtr x="-28420" y="-4745"/>
                                    </p:animMotion>
                                  </p:childTnLst>
                                </p:cTn>
                              </p:par>
                              <p:par>
                                <p:cTn id="61" presetID="42" presetClass="path" presetSubtype="0" accel="50000" decel="50000" fill="hold" grpId="1" nodeType="withEffect">
                                  <p:stCondLst>
                                    <p:cond delay="0"/>
                                  </p:stCondLst>
                                  <p:childTnLst>
                                    <p:animMotion origin="layout" path="M 1.94444E-6 0 L 0.02396 -0.09421 " pathEditMode="relative" rAng="0" ptsTypes="AA">
                                      <p:cBhvr>
                                        <p:cTn id="62" dur="2000" fill="hold"/>
                                        <p:tgtEl>
                                          <p:spTgt spid="13"/>
                                        </p:tgtEl>
                                        <p:attrNameLst>
                                          <p:attrName>ppt_x</p:attrName>
                                          <p:attrName>ppt_y</p:attrName>
                                        </p:attrNameLst>
                                      </p:cBhvr>
                                      <p:rCtr x="1198" y="-4722"/>
                                    </p:animMotion>
                                  </p:childTnLst>
                                </p:cTn>
                              </p:par>
                              <p:par>
                                <p:cTn id="63" presetID="42" presetClass="path" presetSubtype="0" accel="50000" decel="50000" fill="hold" grpId="1" nodeType="withEffect">
                                  <p:stCondLst>
                                    <p:cond delay="0"/>
                                  </p:stCondLst>
                                  <p:childTnLst>
                                    <p:animMotion origin="layout" path="M -2.77778E-6 -4.44444E-6 L -0.17239 0.00301 " pathEditMode="relative" rAng="0" ptsTypes="AA">
                                      <p:cBhvr>
                                        <p:cTn id="64" dur="2000" fill="hold"/>
                                        <p:tgtEl>
                                          <p:spTgt spid="14"/>
                                        </p:tgtEl>
                                        <p:attrNameLst>
                                          <p:attrName>ppt_x</p:attrName>
                                          <p:attrName>ppt_y</p:attrName>
                                        </p:attrNameLst>
                                      </p:cBhvr>
                                      <p:rCtr x="-8628" y="139"/>
                                    </p:animMotion>
                                  </p:childTnLst>
                                </p:cTn>
                              </p:par>
                              <p:par>
                                <p:cTn id="65" presetID="42" presetClass="path" presetSubtype="0" accel="50000" decel="50000" fill="hold" grpId="1" nodeType="withEffect">
                                  <p:stCondLst>
                                    <p:cond delay="0"/>
                                  </p:stCondLst>
                                  <p:childTnLst>
                                    <p:animMotion origin="layout" path="M -2.22222E-6 0 L -0.45798 0.10116 " pathEditMode="relative" rAng="0" ptsTypes="AA">
                                      <p:cBhvr>
                                        <p:cTn id="66" dur="2000" fill="hold"/>
                                        <p:tgtEl>
                                          <p:spTgt spid="15"/>
                                        </p:tgtEl>
                                        <p:attrNameLst>
                                          <p:attrName>ppt_x</p:attrName>
                                          <p:attrName>ppt_y</p:attrName>
                                        </p:attrNameLst>
                                      </p:cBhvr>
                                      <p:rCtr x="-22899" y="5046"/>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50"/>
                                        <p:tgtEl>
                                          <p:spTgt spid="6"/>
                                        </p:tgtEl>
                                      </p:cBhvr>
                                    </p:animEffect>
                                  </p:childTnLst>
                                </p:cTn>
                              </p:par>
                              <p:par>
                                <p:cTn id="74" presetID="10" presetClass="exit" presetSubtype="0" fill="hold" grpId="2"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childTnLst>
                          </p:cTn>
                        </p:par>
                        <p:par>
                          <p:cTn id="101" fill="hold">
                            <p:stCondLst>
                              <p:cond delay="2500"/>
                            </p:stCondLst>
                            <p:childTnLst>
                              <p:par>
                                <p:cTn id="102" presetID="0" presetClass="entr" presetSubtype="0" fill="hold" grpId="0"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dissolve">
                                      <p:cBhvr>
                                        <p:cTn id="104" dur="500">
                                          <p:stCondLst>
                                            <p:cond delay="0"/>
                                          </p:stCondLst>
                                        </p:cTn>
                                        <p:tgtEl>
                                          <p:spTgt spid="16"/>
                                        </p:tgtEl>
                                      </p:cBhvr>
                                    </p:animEffect>
                                    <p:anim to="" calcmode="lin" valueType="num">
                                      <p:cBhvr>
                                        <p:cTn id="105"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06"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FA350-49D8-4FDB-98D0-ED4EB1187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9"/>
            <a:ext cx="9144000" cy="6855941"/>
          </a:xfrm>
          <a:prstGeom prst="rect">
            <a:avLst/>
          </a:prstGeom>
        </p:spPr>
      </p:pic>
      <p:sp>
        <p:nvSpPr>
          <p:cNvPr id="7" name="Title 1">
            <a:extLst>
              <a:ext uri="{FF2B5EF4-FFF2-40B4-BE49-F238E27FC236}">
                <a16:creationId xmlns:a16="http://schemas.microsoft.com/office/drawing/2014/main" id="{EA4609DC-7E69-4149-B853-C5CEF42AA90A}"/>
              </a:ext>
            </a:extLst>
          </p:cNvPr>
          <p:cNvSpPr txBox="1">
            <a:spLocks/>
          </p:cNvSpPr>
          <p:nvPr/>
        </p:nvSpPr>
        <p:spPr>
          <a:xfrm>
            <a:off x="3983465" y="3817144"/>
            <a:ext cx="2140662" cy="664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 wise</a:t>
            </a:r>
          </a:p>
        </p:txBody>
      </p:sp>
      <p:sp>
        <p:nvSpPr>
          <p:cNvPr id="3074" name="Rectangle 2"/>
          <p:cNvSpPr>
            <a:spLocks noGrp="1" noChangeArrowheads="1"/>
          </p:cNvSpPr>
          <p:nvPr>
            <p:ph type="title"/>
          </p:nvPr>
        </p:nvSpPr>
        <p:spPr>
          <a:xfrm>
            <a:off x="342900" y="899319"/>
            <a:ext cx="8458200" cy="505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He says: "Awake, you who sleep, Arise from the dead, And Christ will give you light." See then that you walk circumspectly, not as fools but as wise, redeeming the time, because the days are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5:14-16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F22E50D-B360-4760-A5F2-6E42E25DD363}"/>
              </a:ext>
            </a:extLst>
          </p:cNvPr>
          <p:cNvSpPr txBox="1">
            <a:spLocks noChangeArrowheads="1"/>
          </p:cNvSpPr>
          <p:nvPr/>
        </p:nvSpPr>
        <p:spPr bwMode="auto">
          <a:xfrm>
            <a:off x="3731533" y="3012783"/>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473FC03-54C3-46BD-930E-31B5325AE5A0}"/>
              </a:ext>
            </a:extLst>
          </p:cNvPr>
          <p:cNvSpPr txBox="1">
            <a:spLocks noChangeArrowheads="1"/>
          </p:cNvSpPr>
          <p:nvPr/>
        </p:nvSpPr>
        <p:spPr bwMode="auto">
          <a:xfrm>
            <a:off x="1151006" y="4355877"/>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CF878C0-037F-4692-86B0-051A1C72565A}"/>
              </a:ext>
            </a:extLst>
          </p:cNvPr>
          <p:cNvSpPr txBox="1">
            <a:spLocks noChangeArrowheads="1"/>
          </p:cNvSpPr>
          <p:nvPr/>
        </p:nvSpPr>
        <p:spPr bwMode="auto">
          <a:xfrm>
            <a:off x="4017104" y="3753810"/>
            <a:ext cx="20728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as wise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6DADABD-4D49-41FA-943F-ED33FC36045D}"/>
              </a:ext>
            </a:extLst>
          </p:cNvPr>
          <p:cNvSpPr txBox="1">
            <a:spLocks noChangeArrowheads="1"/>
          </p:cNvSpPr>
          <p:nvPr/>
        </p:nvSpPr>
        <p:spPr bwMode="auto">
          <a:xfrm>
            <a:off x="2713787" y="365756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time</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8628305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42" presetClass="path" presetSubtype="0" accel="50000" decel="50000" fill="hold" grpId="1" nodeType="withEffect">
                                  <p:stCondLst>
                                    <p:cond delay="0"/>
                                  </p:stCondLst>
                                  <p:childTnLst>
                                    <p:animMotion origin="layout" path="M -3.33333E-6 0 L 0.17136 -0.10162 " pathEditMode="relative" rAng="0" ptsTypes="AA">
                                      <p:cBhvr>
                                        <p:cTn id="33" dur="2000" fill="hold"/>
                                        <p:tgtEl>
                                          <p:spTgt spid="5"/>
                                        </p:tgtEl>
                                        <p:attrNameLst>
                                          <p:attrName>ppt_x</p:attrName>
                                          <p:attrName>ppt_y</p:attrName>
                                        </p:attrNameLst>
                                      </p:cBhvr>
                                      <p:rCtr x="8559" y="-5093"/>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2"/>
      <p:bldP spid="5" grpId="0"/>
      <p:bldP spid="5" grpId="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FDDE31-B750-4A65-BAC5-17170295DE71}"/>
              </a:ext>
            </a:extLst>
          </p:cNvPr>
          <p:cNvPicPr>
            <a:picLocks noChangeAspect="1"/>
          </p:cNvPicPr>
          <p:nvPr/>
        </p:nvPicPr>
        <p:blipFill rotWithShape="1">
          <a:blip r:embed="rId3">
            <a:extLst>
              <a:ext uri="{28A0092B-C50C-407E-A947-70E740481C1C}">
                <a14:useLocalDpi xmlns:a14="http://schemas.microsoft.com/office/drawing/2010/main" val="0"/>
              </a:ext>
            </a:extLst>
          </a:blip>
          <a:srcRect b="3226"/>
          <a:stretch/>
        </p:blipFill>
        <p:spPr>
          <a:xfrm>
            <a:off x="-1" y="0"/>
            <a:ext cx="9262533" cy="6858000"/>
          </a:xfrm>
          <a:prstGeom prst="rect">
            <a:avLst/>
          </a:prstGeom>
        </p:spPr>
      </p:pic>
      <p:sp>
        <p:nvSpPr>
          <p:cNvPr id="13" name="Title 1">
            <a:extLst>
              <a:ext uri="{FF2B5EF4-FFF2-40B4-BE49-F238E27FC236}">
                <a16:creationId xmlns:a16="http://schemas.microsoft.com/office/drawing/2014/main" id="{7908512E-B987-45C7-B0A6-B19511EBC349}"/>
              </a:ext>
            </a:extLst>
          </p:cNvPr>
          <p:cNvSpPr txBox="1">
            <a:spLocks/>
          </p:cNvSpPr>
          <p:nvPr/>
        </p:nvSpPr>
        <p:spPr>
          <a:xfrm>
            <a:off x="2211814" y="2441258"/>
            <a:ext cx="2805955" cy="664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wisdom</a:t>
            </a:r>
          </a:p>
        </p:txBody>
      </p:sp>
      <p:sp>
        <p:nvSpPr>
          <p:cNvPr id="5" name="Rectangle 2">
            <a:extLst>
              <a:ext uri="{FF2B5EF4-FFF2-40B4-BE49-F238E27FC236}">
                <a16:creationId xmlns:a16="http://schemas.microsoft.com/office/drawing/2014/main" id="{C837B570-2063-48DB-BB55-D49C2980119E}"/>
              </a:ext>
            </a:extLst>
          </p:cNvPr>
          <p:cNvSpPr txBox="1">
            <a:spLocks noChangeArrowheads="1"/>
          </p:cNvSpPr>
          <p:nvPr/>
        </p:nvSpPr>
        <p:spPr bwMode="auto">
          <a:xfrm>
            <a:off x="982481" y="2307392"/>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838200" y="2194719"/>
            <a:ext cx="7467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Walk in wisdom toward those who are outside, redeeming the time.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4:5 </a:t>
            </a:r>
          </a:p>
        </p:txBody>
      </p:sp>
      <p:sp>
        <p:nvSpPr>
          <p:cNvPr id="4" name="Rectangle 2">
            <a:extLst>
              <a:ext uri="{FF2B5EF4-FFF2-40B4-BE49-F238E27FC236}">
                <a16:creationId xmlns:a16="http://schemas.microsoft.com/office/drawing/2014/main" id="{2AED6B06-D9AA-4FAE-90C4-BB0BBC68435C}"/>
              </a:ext>
            </a:extLst>
          </p:cNvPr>
          <p:cNvSpPr txBox="1">
            <a:spLocks noChangeArrowheads="1"/>
          </p:cNvSpPr>
          <p:nvPr/>
        </p:nvSpPr>
        <p:spPr bwMode="auto">
          <a:xfrm>
            <a:off x="2713787" y="365756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20616DD-DED5-4D21-A838-8AEB460AEC2C}"/>
              </a:ext>
            </a:extLst>
          </p:cNvPr>
          <p:cNvSpPr txBox="1">
            <a:spLocks noChangeArrowheads="1"/>
          </p:cNvSpPr>
          <p:nvPr/>
        </p:nvSpPr>
        <p:spPr bwMode="auto">
          <a:xfrm>
            <a:off x="2195513" y="2375966"/>
            <a:ext cx="28278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wisdom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6">
            <a:extLst>
              <a:ext uri="{FF2B5EF4-FFF2-40B4-BE49-F238E27FC236}">
                <a16:creationId xmlns:a16="http://schemas.microsoft.com/office/drawing/2014/main" id="{F61CC1DD-5349-4820-87CF-C9CE7F19B191}"/>
              </a:ext>
            </a:extLst>
          </p:cNvPr>
          <p:cNvSpPr>
            <a:spLocks noChangeArrowheads="1"/>
          </p:cNvSpPr>
          <p:nvPr/>
        </p:nvSpPr>
        <p:spPr bwMode="auto">
          <a:xfrm>
            <a:off x="2239688" y="22790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hidden="1">
            <a:extLst>
              <a:ext uri="{FF2B5EF4-FFF2-40B4-BE49-F238E27FC236}">
                <a16:creationId xmlns:a16="http://schemas.microsoft.com/office/drawing/2014/main" id="{E658702A-FA58-4595-8D56-3D24803E5E9F}"/>
              </a:ext>
            </a:extLst>
          </p:cNvPr>
          <p:cNvSpPr txBox="1">
            <a:spLocks noChangeArrowheads="1"/>
          </p:cNvSpPr>
          <p:nvPr/>
        </p:nvSpPr>
        <p:spPr bwMode="auto">
          <a:xfrm>
            <a:off x="5515155" y="365402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59349143"/>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18" presetClass="emph" presetSubtype="0" fill="hold" grpId="1" nodeType="withEffect">
                                  <p:stCondLst>
                                    <p:cond delay="0"/>
                                  </p:stCondLst>
                                  <p:childTnLst>
                                    <p:set>
                                      <p:cBhvr override="childStyle">
                                        <p:cTn id="20" dur="500" fill="hold"/>
                                        <p:tgtEl>
                                          <p:spTgt spid="13"/>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500"/>
                            </p:stCondLst>
                            <p:childTnLst>
                              <p:par>
                                <p:cTn id="25" presetID="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stCondLst>
                                            <p:cond delay="0"/>
                                          </p:stCondLst>
                                        </p:cTn>
                                        <p:tgtEl>
                                          <p:spTgt spid="14"/>
                                        </p:tgtEl>
                                      </p:cBhvr>
                                    </p:animEffect>
                                    <p:anim to="" calcmode="lin" valueType="num">
                                      <p:cBhvr>
                                        <p:cTn id="2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42" presetClass="path" presetSubtype="0" accel="50000" decel="50000" fill="hold" grpId="1" nodeType="withEffect">
                                  <p:stCondLst>
                                    <p:cond delay="0"/>
                                  </p:stCondLst>
                                  <p:childTnLst>
                                    <p:animMotion origin="layout" path="M -5.55556E-7 1.11111E-6 L 0.49601 0.19653 " pathEditMode="relative" rAng="0" ptsTypes="AA">
                                      <p:cBhvr>
                                        <p:cTn id="36" dur="2000" fill="hold"/>
                                        <p:tgtEl>
                                          <p:spTgt spid="5"/>
                                        </p:tgtEl>
                                        <p:attrNameLst>
                                          <p:attrName>ppt_x</p:attrName>
                                          <p:attrName>ppt_y</p:attrName>
                                        </p:attrNameLst>
                                      </p:cBhvr>
                                      <p:rCtr x="24792" y="9815"/>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5" grpId="0"/>
      <p:bldP spid="5" grpId="1"/>
      <p:bldP spid="3074" grpId="0"/>
      <p:bldP spid="3074" grpId="1"/>
      <p:bldP spid="4" grpId="2"/>
      <p:bldP spid="12" grpId="0"/>
      <p:bldP spid="12"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C6647-1280-4F01-A131-F0C5AF4B5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36F71171-BF9E-426B-937B-234CC7D75FDD}"/>
              </a:ext>
            </a:extLst>
          </p:cNvPr>
          <p:cNvSpPr txBox="1">
            <a:spLocks/>
          </p:cNvSpPr>
          <p:nvPr/>
        </p:nvSpPr>
        <p:spPr>
          <a:xfrm>
            <a:off x="5565856" y="3652586"/>
            <a:ext cx="28736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in the</a:t>
            </a:r>
          </a:p>
        </p:txBody>
      </p:sp>
      <p:sp>
        <p:nvSpPr>
          <p:cNvPr id="7" name="Title 1">
            <a:extLst>
              <a:ext uri="{FF2B5EF4-FFF2-40B4-BE49-F238E27FC236}">
                <a16:creationId xmlns:a16="http://schemas.microsoft.com/office/drawing/2014/main" id="{88839C00-4217-4981-ABB5-90774A1AF990}"/>
              </a:ext>
            </a:extLst>
          </p:cNvPr>
          <p:cNvSpPr txBox="1">
            <a:spLocks/>
          </p:cNvSpPr>
          <p:nvPr/>
        </p:nvSpPr>
        <p:spPr>
          <a:xfrm>
            <a:off x="1953752" y="4323974"/>
            <a:ext cx="152612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a:t>
            </a: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those who are Christ’s       have crucified the flesh with its passions and desires. If we live in the Spirit, let us also walk in the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5:24-25 </a:t>
            </a:r>
          </a:p>
        </p:txBody>
      </p:sp>
      <p:sp>
        <p:nvSpPr>
          <p:cNvPr id="9" name="Rectangle 2">
            <a:extLst>
              <a:ext uri="{FF2B5EF4-FFF2-40B4-BE49-F238E27FC236}">
                <a16:creationId xmlns:a16="http://schemas.microsoft.com/office/drawing/2014/main" id="{1BF6CC12-4A54-42FE-A107-BE17AD2E377B}"/>
              </a:ext>
            </a:extLst>
          </p:cNvPr>
          <p:cNvSpPr txBox="1">
            <a:spLocks noChangeArrowheads="1"/>
          </p:cNvSpPr>
          <p:nvPr/>
        </p:nvSpPr>
        <p:spPr bwMode="auto">
          <a:xfrm>
            <a:off x="5508433" y="3720740"/>
            <a:ext cx="29882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walk in the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32774CE-C8F6-407C-AB26-67CF89FDB0B9}"/>
              </a:ext>
            </a:extLst>
          </p:cNvPr>
          <p:cNvSpPr txBox="1">
            <a:spLocks noChangeArrowheads="1"/>
          </p:cNvSpPr>
          <p:nvPr/>
        </p:nvSpPr>
        <p:spPr bwMode="auto">
          <a:xfrm>
            <a:off x="1880873" y="4393657"/>
            <a:ext cx="16594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Spirit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3195712F-CF95-497F-9DE6-2748847C1832}"/>
              </a:ext>
            </a:extLst>
          </p:cNvPr>
          <p:cNvSpPr txBox="1">
            <a:spLocks noChangeArrowheads="1"/>
          </p:cNvSpPr>
          <p:nvPr/>
        </p:nvSpPr>
        <p:spPr bwMode="auto">
          <a:xfrm>
            <a:off x="5515155" y="365402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BAEE1AE5-27CB-484C-988B-7DE545946A04}"/>
              </a:ext>
            </a:extLst>
          </p:cNvPr>
          <p:cNvSpPr>
            <a:spLocks noChangeArrowheads="1"/>
          </p:cNvSpPr>
          <p:nvPr/>
        </p:nvSpPr>
        <p:spPr bwMode="auto">
          <a:xfrm>
            <a:off x="6761382" y="362461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a:extLst>
              <a:ext uri="{FF2B5EF4-FFF2-40B4-BE49-F238E27FC236}">
                <a16:creationId xmlns:a16="http://schemas.microsoft.com/office/drawing/2014/main" id="{83A8DDA7-0E70-4BCB-87D2-FDC847B05ECE}"/>
              </a:ext>
            </a:extLst>
          </p:cNvPr>
          <p:cNvSpPr txBox="1">
            <a:spLocks noChangeArrowheads="1"/>
          </p:cNvSpPr>
          <p:nvPr/>
        </p:nvSpPr>
        <p:spPr bwMode="auto">
          <a:xfrm>
            <a:off x="1959132" y="2395983"/>
            <a:ext cx="2474755" cy="72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crucified</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3361B99-423B-4B39-BF49-FF35AC58BC8D}"/>
              </a:ext>
            </a:extLst>
          </p:cNvPr>
          <p:cNvSpPr txBox="1">
            <a:spLocks noChangeArrowheads="1"/>
          </p:cNvSpPr>
          <p:nvPr/>
        </p:nvSpPr>
        <p:spPr bwMode="auto">
          <a:xfrm>
            <a:off x="3639652" y="3038533"/>
            <a:ext cx="2037248" cy="77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desires</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14" name="SpotlightShape1_rendered">
            <a:extLst>
              <a:ext uri="{FF2B5EF4-FFF2-40B4-BE49-F238E27FC236}">
                <a16:creationId xmlns:a16="http://schemas.microsoft.com/office/drawing/2014/main" id="{4474B651-24EE-477E-BB1B-29587685DE4A}"/>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5" name="Rectangle 2" hidden="1">
            <a:extLst>
              <a:ext uri="{FF2B5EF4-FFF2-40B4-BE49-F238E27FC236}">
                <a16:creationId xmlns:a16="http://schemas.microsoft.com/office/drawing/2014/main" id="{B2B5CDFF-0AA4-4ECB-A69B-8B9B18769A42}"/>
              </a:ext>
            </a:extLst>
          </p:cNvPr>
          <p:cNvSpPr txBox="1">
            <a:spLocks noChangeArrowheads="1"/>
          </p:cNvSpPr>
          <p:nvPr/>
        </p:nvSpPr>
        <p:spPr bwMode="auto">
          <a:xfrm>
            <a:off x="5510394" y="298074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598001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900"/>
                            </p:stCondLst>
                            <p:childTnLst>
                              <p:par>
                                <p:cTn id="34" presetID="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stCondLst>
                                            <p:cond delay="0"/>
                                          </p:stCondLst>
                                        </p:cTn>
                                        <p:tgtEl>
                                          <p:spTgt spid="8"/>
                                        </p:tgtEl>
                                      </p:cBhvr>
                                    </p:animEffect>
                                    <p:anim to="" calcmode="lin" valueType="num">
                                      <p:cBhvr>
                                        <p:cTn id="3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40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42" presetClass="path" presetSubtype="0" accel="50000" decel="50000" fill="hold" grpId="1" nodeType="withEffect">
                                  <p:stCondLst>
                                    <p:cond delay="400"/>
                                  </p:stCondLst>
                                  <p:childTnLst>
                                    <p:animMotion origin="layout" path="M -2.77778E-7 4.81481E-6 L -0.00017 -0.09792 " pathEditMode="relative" rAng="0" ptsTypes="AA">
                                      <p:cBhvr>
                                        <p:cTn id="56" dur="1500" fill="hold"/>
                                        <p:tgtEl>
                                          <p:spTgt spid="4"/>
                                        </p:tgtEl>
                                        <p:attrNameLst>
                                          <p:attrName>ppt_x</p:attrName>
                                          <p:attrName>ppt_y</p:attrName>
                                        </p:attrNameLst>
                                      </p:cBhvr>
                                      <p:rCtr x="-17" y="-4907"/>
                                    </p:animMotion>
                                  </p:childTnLst>
                                </p:cTn>
                              </p:par>
                              <p:par>
                                <p:cTn id="57" presetID="10" presetClass="exit" presetSubtype="0" fill="hold" grpId="1" nodeType="withEffect">
                                  <p:stCondLst>
                                    <p:cond delay="400"/>
                                  </p:stCondLst>
                                  <p:childTnLst>
                                    <p:animEffect transition="out" filter="fade">
                                      <p:cBhvr>
                                        <p:cTn id="58" dur="1000"/>
                                        <p:tgtEl>
                                          <p:spTgt spid="3074"/>
                                        </p:tgtEl>
                                      </p:cBhvr>
                                    </p:animEffect>
                                    <p:set>
                                      <p:cBhvr>
                                        <p:cTn id="59" dur="1" fill="hold">
                                          <p:stCondLst>
                                            <p:cond delay="999"/>
                                          </p:stCondLst>
                                        </p:cTn>
                                        <p:tgtEl>
                                          <p:spTgt spid="3074"/>
                                        </p:tgtEl>
                                        <p:attrNameLst>
                                          <p:attrName>style.visibility</p:attrName>
                                        </p:attrNameLst>
                                      </p:cBhvr>
                                      <p:to>
                                        <p:strVal val="hidden"/>
                                      </p:to>
                                    </p:set>
                                  </p:childTnLst>
                                </p:cTn>
                              </p:par>
                              <p:par>
                                <p:cTn id="60" presetID="10" presetClass="exit" presetSubtype="0" fill="hold" grpId="1" nodeType="withEffect">
                                  <p:stCondLst>
                                    <p:cond delay="40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2" nodeType="withEffect">
                                  <p:stCondLst>
                                    <p:cond delay="400"/>
                                  </p:stCondLst>
                                  <p:childTnLst>
                                    <p:animEffect transition="out" filter="fade">
                                      <p:cBhvr>
                                        <p:cTn id="64" dur="250"/>
                                        <p:tgtEl>
                                          <p:spTgt spid="6"/>
                                        </p:tgtEl>
                                      </p:cBhvr>
                                    </p:animEffect>
                                    <p:set>
                                      <p:cBhvr>
                                        <p:cTn id="65" dur="1" fill="hold">
                                          <p:stCondLst>
                                            <p:cond delay="249"/>
                                          </p:stCondLst>
                                        </p:cTn>
                                        <p:tgtEl>
                                          <p:spTgt spid="6"/>
                                        </p:tgtEl>
                                        <p:attrNameLst>
                                          <p:attrName>style.visibility</p:attrName>
                                        </p:attrNameLst>
                                      </p:cBhvr>
                                      <p:to>
                                        <p:strVal val="hidden"/>
                                      </p:to>
                                    </p:set>
                                  </p:childTnLst>
                                </p:cTn>
                              </p:par>
                              <p:par>
                                <p:cTn id="66" presetID="10" presetClass="exit" presetSubtype="0" fill="hold" grpId="2" nodeType="withEffect">
                                  <p:stCondLst>
                                    <p:cond delay="400"/>
                                  </p:stCondLst>
                                  <p:childTnLst>
                                    <p:animEffect transition="out" filter="fade">
                                      <p:cBhvr>
                                        <p:cTn id="67" dur="250"/>
                                        <p:tgtEl>
                                          <p:spTgt spid="7"/>
                                        </p:tgtEl>
                                      </p:cBhvr>
                                    </p:animEffect>
                                    <p:set>
                                      <p:cBhvr>
                                        <p:cTn id="68" dur="1" fill="hold">
                                          <p:stCondLst>
                                            <p:cond delay="249"/>
                                          </p:stCondLst>
                                        </p:cTn>
                                        <p:tgtEl>
                                          <p:spTgt spid="7"/>
                                        </p:tgtEl>
                                        <p:attrNameLst>
                                          <p:attrName>style.visibility</p:attrName>
                                        </p:attrNameLst>
                                      </p:cBhvr>
                                      <p:to>
                                        <p:strVal val="hidden"/>
                                      </p:to>
                                    </p:set>
                                  </p:childTnLst>
                                </p:cTn>
                              </p:par>
                              <p:par>
                                <p:cTn id="69" presetID="10" presetClass="exit" presetSubtype="0" fill="hold" grpId="1" nodeType="withEffect">
                                  <p:stCondLst>
                                    <p:cond delay="40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1" nodeType="withEffect">
                                  <p:stCondLst>
                                    <p:cond delay="40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9" grpId="0"/>
      <p:bldP spid="9" grpId="1"/>
      <p:bldP spid="10" grpId="0"/>
      <p:bldP spid="10" grpId="1"/>
      <p:bldP spid="4" grpId="0"/>
      <p:bldP spid="4" grpId="1"/>
      <p:bldP spid="4" grpId="2"/>
      <p:bldP spid="8" grpId="0"/>
      <p:bldP spid="8"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562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274D6-A32B-453B-A2D8-1ACBED7AE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AC59A335-CCEC-43CD-ABF4-5BD2BB85B193}"/>
              </a:ext>
            </a:extLst>
          </p:cNvPr>
          <p:cNvSpPr txBox="1">
            <a:spLocks/>
          </p:cNvSpPr>
          <p:nvPr/>
        </p:nvSpPr>
        <p:spPr>
          <a:xfrm>
            <a:off x="6719704" y="2982608"/>
            <a:ext cx="19413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just as</a:t>
            </a:r>
          </a:p>
        </p:txBody>
      </p:sp>
      <p:sp>
        <p:nvSpPr>
          <p:cNvPr id="3074" name="Rectangle 2"/>
          <p:cNvSpPr>
            <a:spLocks noGrp="1" noChangeArrowheads="1"/>
          </p:cNvSpPr>
          <p:nvPr>
            <p:ph type="title"/>
          </p:nvPr>
        </p:nvSpPr>
        <p:spPr>
          <a:xfrm>
            <a:off x="457200" y="2347119"/>
            <a:ext cx="82296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says he abides in Him ought himself also to walk just as He walked.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2:6 </a:t>
            </a:r>
          </a:p>
        </p:txBody>
      </p:sp>
      <p:sp>
        <p:nvSpPr>
          <p:cNvPr id="4" name="Rectangle 2">
            <a:extLst>
              <a:ext uri="{FF2B5EF4-FFF2-40B4-BE49-F238E27FC236}">
                <a16:creationId xmlns:a16="http://schemas.microsoft.com/office/drawing/2014/main" id="{C8528D27-5349-4B73-9690-2AB96D93A62D}"/>
              </a:ext>
            </a:extLst>
          </p:cNvPr>
          <p:cNvSpPr txBox="1">
            <a:spLocks noChangeArrowheads="1"/>
          </p:cNvSpPr>
          <p:nvPr/>
        </p:nvSpPr>
        <p:spPr bwMode="auto">
          <a:xfrm>
            <a:off x="5510394" y="298074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11D9A60C-8A27-497A-86EF-4971CCB07F2B}"/>
              </a:ext>
            </a:extLst>
          </p:cNvPr>
          <p:cNvSpPr txBox="1">
            <a:spLocks noChangeArrowheads="1"/>
          </p:cNvSpPr>
          <p:nvPr/>
        </p:nvSpPr>
        <p:spPr bwMode="auto">
          <a:xfrm>
            <a:off x="6733868" y="3046301"/>
            <a:ext cx="1907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just as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740142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2"/>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825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B2C02-C375-45C9-A63C-AE8D58E63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AF97A9B4-B766-4AE2-BD18-07B4B839B96A}"/>
              </a:ext>
            </a:extLst>
          </p:cNvPr>
          <p:cNvSpPr txBox="1">
            <a:spLocks/>
          </p:cNvSpPr>
          <p:nvPr/>
        </p:nvSpPr>
        <p:spPr>
          <a:xfrm>
            <a:off x="4055906" y="3103177"/>
            <a:ext cx="3034475" cy="743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 example</a:t>
            </a:r>
          </a:p>
        </p:txBody>
      </p:sp>
      <p:sp>
        <p:nvSpPr>
          <p:cNvPr id="4" name="Title 1">
            <a:extLst>
              <a:ext uri="{FF2B5EF4-FFF2-40B4-BE49-F238E27FC236}">
                <a16:creationId xmlns:a16="http://schemas.microsoft.com/office/drawing/2014/main" id="{41DF7462-ACE7-47DC-BB6E-2B341BB2C3D2}"/>
              </a:ext>
            </a:extLst>
          </p:cNvPr>
          <p:cNvSpPr txBox="1">
            <a:spLocks/>
          </p:cNvSpPr>
          <p:nvPr/>
        </p:nvSpPr>
        <p:spPr>
          <a:xfrm>
            <a:off x="3855924" y="3682500"/>
            <a:ext cx="17708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follow</a:t>
            </a: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to this you were called, because Christ also suffered for us, leaving us an example, that you should follow His steps: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2:21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D30C3E43-4619-431E-8899-143C4A7BD460}"/>
              </a:ext>
            </a:extLst>
          </p:cNvPr>
          <p:cNvSpPr txBox="1">
            <a:spLocks noChangeArrowheads="1"/>
          </p:cNvSpPr>
          <p:nvPr/>
        </p:nvSpPr>
        <p:spPr bwMode="auto">
          <a:xfrm>
            <a:off x="3982474" y="3080714"/>
            <a:ext cx="3162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an example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53B4687-E5DD-4AB5-B192-F2099BDF1DC7}"/>
              </a:ext>
            </a:extLst>
          </p:cNvPr>
          <p:cNvSpPr txBox="1">
            <a:spLocks noChangeArrowheads="1"/>
          </p:cNvSpPr>
          <p:nvPr/>
        </p:nvSpPr>
        <p:spPr bwMode="auto">
          <a:xfrm>
            <a:off x="3794842" y="3746030"/>
            <a:ext cx="1881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follow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DE05217-69AC-438D-9177-34A9A3D8F2EE}"/>
              </a:ext>
            </a:extLst>
          </p:cNvPr>
          <p:cNvSpPr txBox="1">
            <a:spLocks noChangeArrowheads="1"/>
          </p:cNvSpPr>
          <p:nvPr/>
        </p:nvSpPr>
        <p:spPr bwMode="auto">
          <a:xfrm>
            <a:off x="2684353" y="2341395"/>
            <a:ext cx="1862248"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Christ</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7E3D08E-1547-4952-B91D-820C381C1073}"/>
              </a:ext>
            </a:extLst>
          </p:cNvPr>
          <p:cNvSpPr txBox="1">
            <a:spLocks noChangeArrowheads="1"/>
          </p:cNvSpPr>
          <p:nvPr/>
        </p:nvSpPr>
        <p:spPr bwMode="auto">
          <a:xfrm>
            <a:off x="5887453" y="5470556"/>
            <a:ext cx="2684652" cy="88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Unselfish</a:t>
            </a:r>
            <a:endParaRPr lang="en-US" altLang="en-US"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BCD26E8-5DD4-4379-B40B-E6DE6751A09E}"/>
              </a:ext>
            </a:extLst>
          </p:cNvPr>
          <p:cNvSpPr txBox="1">
            <a:spLocks noChangeArrowheads="1"/>
          </p:cNvSpPr>
          <p:nvPr/>
        </p:nvSpPr>
        <p:spPr bwMode="auto">
          <a:xfrm>
            <a:off x="978569" y="256872"/>
            <a:ext cx="2684652" cy="125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rPr>
              <a:t>Know God</a:t>
            </a:r>
            <a:endParaRPr lang="en-US" altLang="en-US" b="1" i="1" kern="0" dirty="0">
              <a:ln w="3175"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C4728A7-0BA1-4A1F-A7CD-E14623E60C36}"/>
              </a:ext>
            </a:extLst>
          </p:cNvPr>
          <p:cNvSpPr txBox="1">
            <a:spLocks noChangeArrowheads="1"/>
          </p:cNvSpPr>
          <p:nvPr/>
        </p:nvSpPr>
        <p:spPr bwMode="auto">
          <a:xfrm>
            <a:off x="5694947" y="401250"/>
            <a:ext cx="3085705" cy="202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Live for the Spirit and   will of God</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690AF53-1D93-4CED-8291-CA43D6C7BB93}"/>
              </a:ext>
            </a:extLst>
          </p:cNvPr>
          <p:cNvSpPr txBox="1">
            <a:spLocks noChangeArrowheads="1"/>
          </p:cNvSpPr>
          <p:nvPr/>
        </p:nvSpPr>
        <p:spPr bwMode="auto">
          <a:xfrm>
            <a:off x="160422" y="1732746"/>
            <a:ext cx="2684652" cy="88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Truthful</a:t>
            </a:r>
            <a:endParaRPr lang="en-US" altLang="en-US" b="1" i="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FB1A069A-AB0F-42D5-9AAC-20BE36DB97FF}"/>
              </a:ext>
            </a:extLst>
          </p:cNvPr>
          <p:cNvSpPr txBox="1">
            <a:spLocks noChangeArrowheads="1"/>
          </p:cNvSpPr>
          <p:nvPr/>
        </p:nvSpPr>
        <p:spPr bwMode="auto">
          <a:xfrm>
            <a:off x="5967663" y="2999873"/>
            <a:ext cx="2684652"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In service</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EB1DF86-8E3D-4FAF-80AF-4E2FF03E9D6A}"/>
              </a:ext>
            </a:extLst>
          </p:cNvPr>
          <p:cNvSpPr txBox="1">
            <a:spLocks noChangeArrowheads="1"/>
          </p:cNvSpPr>
          <p:nvPr/>
        </p:nvSpPr>
        <p:spPr bwMode="auto">
          <a:xfrm>
            <a:off x="529389" y="5582653"/>
            <a:ext cx="2684652" cy="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Forgiving</a:t>
            </a:r>
            <a:endParaRPr lang="en-US" altLang="en-US" b="1" i="1" kern="0" dirty="0">
              <a:ln w="3175"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42BFACF-A169-434B-B01F-264C37026F60}"/>
              </a:ext>
            </a:extLst>
          </p:cNvPr>
          <p:cNvSpPr txBox="1">
            <a:spLocks noChangeArrowheads="1"/>
          </p:cNvSpPr>
          <p:nvPr/>
        </p:nvSpPr>
        <p:spPr bwMode="auto">
          <a:xfrm>
            <a:off x="818148" y="3136432"/>
            <a:ext cx="3414569" cy="125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C99"/>
                </a:solidFill>
                <a:effectLst>
                  <a:glow rad="101600">
                    <a:schemeClr val="tx1"/>
                  </a:glow>
                  <a:outerShdw blurRad="50800" algn="tl" rotWithShape="0">
                    <a:srgbClr val="000000"/>
                  </a:outerShdw>
                </a:effectLst>
                <a:latin typeface="Calibri" panose="020F0502020204030204" pitchFamily="34" charset="0"/>
              </a:rPr>
              <a:t>Not ashamed to believe</a:t>
            </a:r>
            <a:endParaRPr lang="en-US" altLang="en-US" b="1" i="1" kern="0" dirty="0">
              <a:ln w="3175" cmpd="sng">
                <a:solidFill>
                  <a:srgbClr val="FFFFFF"/>
                </a:solidFill>
                <a:prstDash val="solid"/>
                <a:miter lim="800000"/>
              </a:ln>
              <a:solidFill>
                <a:srgbClr val="FFCC99"/>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0FD8CC46-187F-4DF8-9E76-8CE1C382CF81}"/>
              </a:ext>
            </a:extLst>
          </p:cNvPr>
          <p:cNvSpPr txBox="1">
            <a:spLocks noChangeArrowheads="1"/>
          </p:cNvSpPr>
          <p:nvPr/>
        </p:nvSpPr>
        <p:spPr bwMode="auto">
          <a:xfrm>
            <a:off x="3368841" y="2005263"/>
            <a:ext cx="2179327" cy="89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Gentle</a:t>
            </a:r>
            <a:endParaRPr lang="en-US" altLang="en-US" b="1" i="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1EE8FAA8-EBE3-419A-B833-BE18D2312E0F}"/>
              </a:ext>
            </a:extLst>
          </p:cNvPr>
          <p:cNvSpPr txBox="1">
            <a:spLocks noChangeArrowheads="1"/>
          </p:cNvSpPr>
          <p:nvPr/>
        </p:nvSpPr>
        <p:spPr bwMode="auto">
          <a:xfrm>
            <a:off x="4796590" y="4235315"/>
            <a:ext cx="2684652" cy="107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00"/>
                </a:solidFill>
                <a:effectLst>
                  <a:glow rad="101600">
                    <a:schemeClr val="tx1"/>
                  </a:glow>
                  <a:outerShdw blurRad="50800" algn="tl" rotWithShape="0">
                    <a:srgbClr val="000000"/>
                  </a:outerShdw>
                </a:effectLst>
                <a:latin typeface="Calibri" panose="020F0502020204030204" pitchFamily="34" charset="0"/>
              </a:rPr>
              <a:t>Endure</a:t>
            </a:r>
            <a:endParaRPr lang="en-US" altLang="en-US" b="1" i="1" kern="0" dirty="0">
              <a:ln w="3175" cmpd="sng">
                <a:solidFill>
                  <a:srgbClr val="FFFFFF"/>
                </a:solidFill>
                <a:prstDash val="solid"/>
                <a:miter lim="800000"/>
              </a:ln>
              <a:solidFill>
                <a:srgbClr val="9933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3F1E680F-00B6-480C-BA8D-9B804EF196E7}"/>
              </a:ext>
            </a:extLst>
          </p:cNvPr>
          <p:cNvSpPr>
            <a:spLocks noChangeArrowheads="1"/>
          </p:cNvSpPr>
          <p:nvPr/>
        </p:nvSpPr>
        <p:spPr bwMode="auto">
          <a:xfrm>
            <a:off x="2783371" y="2430810"/>
            <a:ext cx="166596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6" name="Rectangle 2" hidden="1">
            <a:extLst>
              <a:ext uri="{FF2B5EF4-FFF2-40B4-BE49-F238E27FC236}">
                <a16:creationId xmlns:a16="http://schemas.microsoft.com/office/drawing/2014/main" id="{33252E7C-12C1-4CE5-BACF-6D209B6E521F}"/>
              </a:ext>
            </a:extLst>
          </p:cNvPr>
          <p:cNvSpPr txBox="1">
            <a:spLocks noChangeArrowheads="1"/>
          </p:cNvSpPr>
          <p:nvPr/>
        </p:nvSpPr>
        <p:spPr bwMode="auto">
          <a:xfrm>
            <a:off x="2028714" y="4659939"/>
            <a:ext cx="1862248"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90673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stCondLst>
                                            <p:cond delay="0"/>
                                          </p:stCondLst>
                                        </p:cTn>
                                        <p:tgtEl>
                                          <p:spTgt spid="8"/>
                                        </p:tgtEl>
                                      </p:cBhvr>
                                    </p:animEffect>
                                    <p:anim to="" calcmode="lin" valueType="num">
                                      <p:cBhvr>
                                        <p:cTn id="1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17" fill="hold">
                            <p:stCondLst>
                              <p:cond delay="750"/>
                            </p:stCondLst>
                            <p:childTnLst>
                              <p:par>
                                <p:cTn id="18" presetID="26" presetClass="emph" presetSubtype="0" fill="hold" grpId="1" nodeType="afterEffect">
                                  <p:stCondLst>
                                    <p:cond delay="0"/>
                                  </p:stCondLst>
                                  <p:iterate type="lt">
                                    <p:tmPct val="0"/>
                                  </p:iterate>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childTnLst>
                          </p:cTn>
                        </p:par>
                        <p:par>
                          <p:cTn id="21" fill="hold">
                            <p:stCondLst>
                              <p:cond delay="125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40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18" presetClass="emph" presetSubtype="0" fill="hold" grpId="1" nodeType="withEffect">
                                  <p:stCondLst>
                                    <p:cond delay="400"/>
                                  </p:stCondLst>
                                  <p:childTnLst>
                                    <p:set>
                                      <p:cBhvr override="childStyle">
                                        <p:cTn id="36" dur="500" fill="hold"/>
                                        <p:tgtEl>
                                          <p:spTgt spid="4"/>
                                        </p:tgtEl>
                                        <p:attrNameLst>
                                          <p:attrName>style.textDecorationUnderline</p:attrName>
                                        </p:attrNameLst>
                                      </p:cBhvr>
                                      <p:to>
                                        <p:strVal val="true"/>
                                      </p:to>
                                    </p:set>
                                  </p:childTnLst>
                                </p:cTn>
                              </p:par>
                              <p:par>
                                <p:cTn id="37" presetID="22" presetClass="entr" presetSubtype="8" fill="hold" grpId="0" nodeType="withEffect">
                                  <p:stCondLst>
                                    <p:cond delay="40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xit" presetSubtype="8" fill="hold" grpId="2" nodeType="withEffect">
                                  <p:stCondLst>
                                    <p:cond delay="0"/>
                                  </p:stCondLst>
                                  <p:childTnLst>
                                    <p:animEffect transition="out" filter="wipe(left)">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50"/>
                                        <p:tgtEl>
                                          <p:spTgt spid="5"/>
                                        </p:tgtEl>
                                      </p:cBhvr>
                                    </p:animEffect>
                                  </p:childTnLst>
                                </p:cTn>
                              </p:par>
                              <p:par>
                                <p:cTn id="51" presetID="42" presetClass="path" presetSubtype="0" accel="50000" decel="50000" fill="hold" grpId="1" nodeType="withEffect">
                                  <p:stCondLst>
                                    <p:cond delay="0"/>
                                  </p:stCondLst>
                                  <p:childTnLst>
                                    <p:animMotion origin="layout" path="M -2.5E-6 0 L -0.07135 0.33796 " pathEditMode="relative" rAng="0" ptsTypes="AA">
                                      <p:cBhvr>
                                        <p:cTn id="52" dur="2000" fill="hold"/>
                                        <p:tgtEl>
                                          <p:spTgt spid="5"/>
                                        </p:tgtEl>
                                        <p:attrNameLst>
                                          <p:attrName>ppt_x</p:attrName>
                                          <p:attrName>ppt_y</p:attrName>
                                        </p:attrNameLst>
                                      </p:cBhvr>
                                      <p:rCtr x="-3576" y="16898"/>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0"/>
                                  </p:stCondLst>
                                  <p:iterate type="lt">
                                    <p:tmPct val="0"/>
                                  </p:iterate>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250"/>
                                        <p:tgtEl>
                                          <p:spTgt spid="4"/>
                                        </p:tgtEl>
                                      </p:cBhvr>
                                    </p:animEffect>
                                    <p:set>
                                      <p:cBhvr>
                                        <p:cTn id="61" dur="1" fill="hold">
                                          <p:stCondLst>
                                            <p:cond delay="249"/>
                                          </p:stCondLst>
                                        </p:cTn>
                                        <p:tgtEl>
                                          <p:spTgt spid="4"/>
                                        </p:tgtEl>
                                        <p:attrNameLst>
                                          <p:attrName>style.visibility</p:attrName>
                                        </p:attrNameLst>
                                      </p:cBhvr>
                                      <p:to>
                                        <p:strVal val="hidden"/>
                                      </p:to>
                                    </p:set>
                                  </p:childTnLst>
                                </p:cTn>
                              </p:par>
                              <p:par>
                                <p:cTn id="62" presetID="47" presetClass="exit" presetSubtype="0" fill="hold" grpId="1" nodeType="withEffect">
                                  <p:stCondLst>
                                    <p:cond delay="0"/>
                                  </p:stCondLst>
                                  <p:childTnLst>
                                    <p:animEffect transition="out" filter="fade">
                                      <p:cBhvr>
                                        <p:cTn id="63" dur="1000"/>
                                        <p:tgtEl>
                                          <p:spTgt spid="10"/>
                                        </p:tgtEl>
                                      </p:cBhvr>
                                    </p:animEffect>
                                    <p:anim calcmode="lin" valueType="num">
                                      <p:cBhvr>
                                        <p:cTn id="64" dur="1000"/>
                                        <p:tgtEl>
                                          <p:spTgt spid="10"/>
                                        </p:tgtEl>
                                        <p:attrNameLst>
                                          <p:attrName>ppt_x</p:attrName>
                                        </p:attrNameLst>
                                      </p:cBhvr>
                                      <p:tavLst>
                                        <p:tav tm="0">
                                          <p:val>
                                            <p:strVal val="ppt_x"/>
                                          </p:val>
                                        </p:tav>
                                        <p:tav tm="100000">
                                          <p:val>
                                            <p:strVal val="ppt_x"/>
                                          </p:val>
                                        </p:tav>
                                      </p:tavLst>
                                    </p:anim>
                                    <p:anim calcmode="lin" valueType="num">
                                      <p:cBhvr>
                                        <p:cTn id="65" dur="1000"/>
                                        <p:tgtEl>
                                          <p:spTgt spid="10"/>
                                        </p:tgtEl>
                                        <p:attrNameLst>
                                          <p:attrName>ppt_y</p:attrName>
                                        </p:attrNameLst>
                                      </p:cBhvr>
                                      <p:tavLst>
                                        <p:tav tm="0">
                                          <p:val>
                                            <p:strVal val="ppt_y"/>
                                          </p:val>
                                        </p:tav>
                                        <p:tav tm="100000">
                                          <p:val>
                                            <p:strVal val="ppt_y-.1"/>
                                          </p:val>
                                        </p:tav>
                                      </p:tavLst>
                                    </p:anim>
                                    <p:set>
                                      <p:cBhvr>
                                        <p:cTn id="66" dur="1" fill="hold">
                                          <p:stCondLst>
                                            <p:cond delay="9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250" fill="hold"/>
                                        <p:tgtEl>
                                          <p:spTgt spid="16"/>
                                        </p:tgtEl>
                                        <p:attrNameLst>
                                          <p:attrName>ppt_w</p:attrName>
                                        </p:attrNameLst>
                                      </p:cBhvr>
                                      <p:tavLst>
                                        <p:tav tm="0">
                                          <p:val>
                                            <p:fltVal val="0"/>
                                          </p:val>
                                        </p:tav>
                                        <p:tav tm="100000">
                                          <p:val>
                                            <p:strVal val="#ppt_w"/>
                                          </p:val>
                                        </p:tav>
                                      </p:tavLst>
                                    </p:anim>
                                    <p:anim calcmode="lin" valueType="num">
                                      <p:cBhvr>
                                        <p:cTn id="72" dur="1250" fill="hold"/>
                                        <p:tgtEl>
                                          <p:spTgt spid="16"/>
                                        </p:tgtEl>
                                        <p:attrNameLst>
                                          <p:attrName>ppt_h</p:attrName>
                                        </p:attrNameLst>
                                      </p:cBhvr>
                                      <p:tavLst>
                                        <p:tav tm="0">
                                          <p:val>
                                            <p:fltVal val="0"/>
                                          </p:val>
                                        </p:tav>
                                        <p:tav tm="100000">
                                          <p:val>
                                            <p:strVal val="#ppt_h"/>
                                          </p:val>
                                        </p:tav>
                                      </p:tavLst>
                                    </p:anim>
                                  </p:childTnLst>
                                </p:cTn>
                              </p:par>
                              <p:par>
                                <p:cTn id="73" presetID="42" presetClass="path" presetSubtype="0" accel="50000" decel="50000" fill="hold" grpId="2" nodeType="withEffect">
                                  <p:stCondLst>
                                    <p:cond delay="0"/>
                                  </p:stCondLst>
                                  <p:childTnLst>
                                    <p:animMotion origin="layout" path="M 2.5E-6 4.07407E-6 L 0.11979 -0.12963 " pathEditMode="relative" rAng="0" ptsTypes="AA">
                                      <p:cBhvr>
                                        <p:cTn id="74" dur="1250" spd="-100000" fill="hold"/>
                                        <p:tgtEl>
                                          <p:spTgt spid="16"/>
                                        </p:tgtEl>
                                        <p:attrNameLst>
                                          <p:attrName>ppt_x</p:attrName>
                                          <p:attrName>ppt_y</p:attrName>
                                        </p:attrNameLst>
                                      </p:cBhvr>
                                      <p:rCtr x="5990" y="-6481"/>
                                    </p:animMotion>
                                  </p:childTnLst>
                                </p:cTn>
                              </p:par>
                              <p:par>
                                <p:cTn id="75" presetID="23" presetClass="entr" presetSubtype="16" fill="hold" grpId="0" nodeType="withEffect">
                                  <p:stCondLst>
                                    <p:cond delay="20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250" fill="hold"/>
                                        <p:tgtEl>
                                          <p:spTgt spid="11"/>
                                        </p:tgtEl>
                                        <p:attrNameLst>
                                          <p:attrName>ppt_w</p:attrName>
                                        </p:attrNameLst>
                                      </p:cBhvr>
                                      <p:tavLst>
                                        <p:tav tm="0">
                                          <p:val>
                                            <p:fltVal val="0"/>
                                          </p:val>
                                        </p:tav>
                                        <p:tav tm="100000">
                                          <p:val>
                                            <p:strVal val="#ppt_w"/>
                                          </p:val>
                                        </p:tav>
                                      </p:tavLst>
                                    </p:anim>
                                    <p:anim calcmode="lin" valueType="num">
                                      <p:cBhvr>
                                        <p:cTn id="78" dur="1250" fill="hold"/>
                                        <p:tgtEl>
                                          <p:spTgt spid="11"/>
                                        </p:tgtEl>
                                        <p:attrNameLst>
                                          <p:attrName>ppt_h</p:attrName>
                                        </p:attrNameLst>
                                      </p:cBhvr>
                                      <p:tavLst>
                                        <p:tav tm="0">
                                          <p:val>
                                            <p:fltVal val="0"/>
                                          </p:val>
                                        </p:tav>
                                        <p:tav tm="100000">
                                          <p:val>
                                            <p:strVal val="#ppt_h"/>
                                          </p:val>
                                        </p:tav>
                                      </p:tavLst>
                                    </p:anim>
                                  </p:childTnLst>
                                </p:cTn>
                              </p:par>
                              <p:par>
                                <p:cTn id="79" presetID="42" presetClass="path" presetSubtype="0" accel="50000" decel="50000" fill="hold" grpId="2" nodeType="withEffect">
                                  <p:stCondLst>
                                    <p:cond delay="200"/>
                                  </p:stCondLst>
                                  <p:childTnLst>
                                    <p:animMotion origin="layout" path="M 5E-6 2.96296E-6 L -0.46615 -0.11111 " pathEditMode="relative" rAng="0" ptsTypes="AA">
                                      <p:cBhvr>
                                        <p:cTn id="80" dur="1250" spd="-100000" fill="hold"/>
                                        <p:tgtEl>
                                          <p:spTgt spid="11"/>
                                        </p:tgtEl>
                                        <p:attrNameLst>
                                          <p:attrName>ppt_x</p:attrName>
                                          <p:attrName>ppt_y</p:attrName>
                                        </p:attrNameLst>
                                      </p:cBhvr>
                                      <p:rCtr x="-23316" y="-5556"/>
                                    </p:animMotion>
                                  </p:childTnLst>
                                </p:cTn>
                              </p:par>
                              <p:par>
                                <p:cTn id="81" presetID="23" presetClass="entr" presetSubtype="16" fill="hold" grpId="0" nodeType="withEffect">
                                  <p:stCondLst>
                                    <p:cond delay="4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1250" fill="hold"/>
                                        <p:tgtEl>
                                          <p:spTgt spid="19"/>
                                        </p:tgtEl>
                                        <p:attrNameLst>
                                          <p:attrName>ppt_w</p:attrName>
                                        </p:attrNameLst>
                                      </p:cBhvr>
                                      <p:tavLst>
                                        <p:tav tm="0">
                                          <p:val>
                                            <p:fltVal val="0"/>
                                          </p:val>
                                        </p:tav>
                                        <p:tav tm="100000">
                                          <p:val>
                                            <p:strVal val="#ppt_w"/>
                                          </p:val>
                                        </p:tav>
                                      </p:tavLst>
                                    </p:anim>
                                    <p:anim calcmode="lin" valueType="num">
                                      <p:cBhvr>
                                        <p:cTn id="84" dur="1250" fill="hold"/>
                                        <p:tgtEl>
                                          <p:spTgt spid="19"/>
                                        </p:tgtEl>
                                        <p:attrNameLst>
                                          <p:attrName>ppt_h</p:attrName>
                                        </p:attrNameLst>
                                      </p:cBhvr>
                                      <p:tavLst>
                                        <p:tav tm="0">
                                          <p:val>
                                            <p:fltVal val="0"/>
                                          </p:val>
                                        </p:tav>
                                        <p:tav tm="100000">
                                          <p:val>
                                            <p:strVal val="#ppt_h"/>
                                          </p:val>
                                        </p:tav>
                                      </p:tavLst>
                                    </p:anim>
                                  </p:childTnLst>
                                </p:cTn>
                              </p:par>
                              <p:par>
                                <p:cTn id="85" presetID="42" presetClass="path" presetSubtype="0" accel="50000" decel="50000" fill="hold" grpId="2" nodeType="withEffect">
                                  <p:stCondLst>
                                    <p:cond delay="400"/>
                                  </p:stCondLst>
                                  <p:childTnLst>
                                    <p:animMotion origin="layout" path="M -4.16667E-6 -3.33333E-6 L -0.34322 0.05047 " pathEditMode="relative" rAng="0" ptsTypes="AA">
                                      <p:cBhvr>
                                        <p:cTn id="86" dur="1250" spd="-100000" fill="hold"/>
                                        <p:tgtEl>
                                          <p:spTgt spid="19"/>
                                        </p:tgtEl>
                                        <p:attrNameLst>
                                          <p:attrName>ppt_x</p:attrName>
                                          <p:attrName>ppt_y</p:attrName>
                                        </p:attrNameLst>
                                      </p:cBhvr>
                                      <p:rCtr x="-17170" y="2523"/>
                                    </p:animMotion>
                                  </p:childTnLst>
                                </p:cTn>
                              </p:par>
                              <p:par>
                                <p:cTn id="87" presetID="23" presetClass="entr" presetSubtype="16" fill="hold" grpId="0" nodeType="withEffect">
                                  <p:stCondLst>
                                    <p:cond delay="600"/>
                                  </p:stCondLst>
                                  <p:childTnLst>
                                    <p:set>
                                      <p:cBhvr>
                                        <p:cTn id="88" dur="1" fill="hold">
                                          <p:stCondLst>
                                            <p:cond delay="0"/>
                                          </p:stCondLst>
                                        </p:cTn>
                                        <p:tgtEl>
                                          <p:spTgt spid="15"/>
                                        </p:tgtEl>
                                        <p:attrNameLst>
                                          <p:attrName>style.visibility</p:attrName>
                                        </p:attrNameLst>
                                      </p:cBhvr>
                                      <p:to>
                                        <p:strVal val="visible"/>
                                      </p:to>
                                    </p:set>
                                    <p:anim calcmode="lin" valueType="num">
                                      <p:cBhvr>
                                        <p:cTn id="89" dur="1250" fill="hold"/>
                                        <p:tgtEl>
                                          <p:spTgt spid="15"/>
                                        </p:tgtEl>
                                        <p:attrNameLst>
                                          <p:attrName>ppt_w</p:attrName>
                                        </p:attrNameLst>
                                      </p:cBhvr>
                                      <p:tavLst>
                                        <p:tav tm="0">
                                          <p:val>
                                            <p:fltVal val="0"/>
                                          </p:val>
                                        </p:tav>
                                        <p:tav tm="100000">
                                          <p:val>
                                            <p:strVal val="#ppt_w"/>
                                          </p:val>
                                        </p:tav>
                                      </p:tavLst>
                                    </p:anim>
                                    <p:anim calcmode="lin" valueType="num">
                                      <p:cBhvr>
                                        <p:cTn id="90" dur="1250" fill="hold"/>
                                        <p:tgtEl>
                                          <p:spTgt spid="15"/>
                                        </p:tgtEl>
                                        <p:attrNameLst>
                                          <p:attrName>ppt_h</p:attrName>
                                        </p:attrNameLst>
                                      </p:cBhvr>
                                      <p:tavLst>
                                        <p:tav tm="0">
                                          <p:val>
                                            <p:fltVal val="0"/>
                                          </p:val>
                                        </p:tav>
                                        <p:tav tm="100000">
                                          <p:val>
                                            <p:strVal val="#ppt_h"/>
                                          </p:val>
                                        </p:tav>
                                      </p:tavLst>
                                    </p:anim>
                                  </p:childTnLst>
                                </p:cTn>
                              </p:par>
                              <p:par>
                                <p:cTn id="91" presetID="42" presetClass="path" presetSubtype="0" accel="50000" decel="50000" fill="hold" grpId="2" nodeType="withEffect">
                                  <p:stCondLst>
                                    <p:cond delay="600"/>
                                  </p:stCondLst>
                                  <p:childTnLst>
                                    <p:animMotion origin="layout" path="M 4.44444E-6 3.33333E-6 L -0.46945 0.24676 " pathEditMode="relative" rAng="0" ptsTypes="AA">
                                      <p:cBhvr>
                                        <p:cTn id="92" dur="1250" spd="-100000" fill="hold"/>
                                        <p:tgtEl>
                                          <p:spTgt spid="15"/>
                                        </p:tgtEl>
                                        <p:attrNameLst>
                                          <p:attrName>ppt_x</p:attrName>
                                          <p:attrName>ppt_y</p:attrName>
                                        </p:attrNameLst>
                                      </p:cBhvr>
                                      <p:rCtr x="-23472" y="12338"/>
                                    </p:animMotion>
                                  </p:childTnLst>
                                </p:cTn>
                              </p:par>
                              <p:par>
                                <p:cTn id="93" presetID="23" presetClass="entr" presetSubtype="16" fill="hold" grpId="0" nodeType="withEffect">
                                  <p:stCondLst>
                                    <p:cond delay="800"/>
                                  </p:stCondLst>
                                  <p:childTnLst>
                                    <p:set>
                                      <p:cBhvr>
                                        <p:cTn id="94" dur="1" fill="hold">
                                          <p:stCondLst>
                                            <p:cond delay="0"/>
                                          </p:stCondLst>
                                        </p:cTn>
                                        <p:tgtEl>
                                          <p:spTgt spid="13"/>
                                        </p:tgtEl>
                                        <p:attrNameLst>
                                          <p:attrName>style.visibility</p:attrName>
                                        </p:attrNameLst>
                                      </p:cBhvr>
                                      <p:to>
                                        <p:strVal val="visible"/>
                                      </p:to>
                                    </p:set>
                                    <p:anim calcmode="lin" valueType="num">
                                      <p:cBhvr>
                                        <p:cTn id="95" dur="1250" fill="hold"/>
                                        <p:tgtEl>
                                          <p:spTgt spid="13"/>
                                        </p:tgtEl>
                                        <p:attrNameLst>
                                          <p:attrName>ppt_w</p:attrName>
                                        </p:attrNameLst>
                                      </p:cBhvr>
                                      <p:tavLst>
                                        <p:tav tm="0">
                                          <p:val>
                                            <p:fltVal val="0"/>
                                          </p:val>
                                        </p:tav>
                                        <p:tav tm="100000">
                                          <p:val>
                                            <p:strVal val="#ppt_w"/>
                                          </p:val>
                                        </p:tav>
                                      </p:tavLst>
                                    </p:anim>
                                    <p:anim calcmode="lin" valueType="num">
                                      <p:cBhvr>
                                        <p:cTn id="96" dur="1250" fill="hold"/>
                                        <p:tgtEl>
                                          <p:spTgt spid="13"/>
                                        </p:tgtEl>
                                        <p:attrNameLst>
                                          <p:attrName>ppt_h</p:attrName>
                                        </p:attrNameLst>
                                      </p:cBhvr>
                                      <p:tavLst>
                                        <p:tav tm="0">
                                          <p:val>
                                            <p:fltVal val="0"/>
                                          </p:val>
                                        </p:tav>
                                        <p:tav tm="100000">
                                          <p:val>
                                            <p:strVal val="#ppt_h"/>
                                          </p:val>
                                        </p:tav>
                                      </p:tavLst>
                                    </p:anim>
                                  </p:childTnLst>
                                </p:cTn>
                              </p:par>
                              <p:par>
                                <p:cTn id="97" presetID="42" presetClass="path" presetSubtype="0" accel="50000" decel="50000" fill="hold" grpId="2" nodeType="withEffect">
                                  <p:stCondLst>
                                    <p:cond delay="800"/>
                                  </p:stCondLst>
                                  <p:childTnLst>
                                    <p:animMotion origin="layout" path="M -3.05556E-6 2.96296E-6 L -0.4651 0.54282 " pathEditMode="relative" rAng="0" ptsTypes="AA">
                                      <p:cBhvr>
                                        <p:cTn id="98" dur="1250" spd="-100000" fill="hold"/>
                                        <p:tgtEl>
                                          <p:spTgt spid="13"/>
                                        </p:tgtEl>
                                        <p:attrNameLst>
                                          <p:attrName>ppt_x</p:attrName>
                                          <p:attrName>ppt_y</p:attrName>
                                        </p:attrNameLst>
                                      </p:cBhvr>
                                      <p:rCtr x="-23264" y="27130"/>
                                    </p:animMotion>
                                  </p:childTnLst>
                                </p:cTn>
                              </p:par>
                              <p:par>
                                <p:cTn id="99" presetID="23" presetClass="entr" presetSubtype="16" fill="hold" grpId="0" nodeType="withEffect">
                                  <p:stCondLst>
                                    <p:cond delay="1000"/>
                                  </p:stCondLst>
                                  <p:childTnLst>
                                    <p:set>
                                      <p:cBhvr>
                                        <p:cTn id="100" dur="1" fill="hold">
                                          <p:stCondLst>
                                            <p:cond delay="0"/>
                                          </p:stCondLst>
                                        </p:cTn>
                                        <p:tgtEl>
                                          <p:spTgt spid="12"/>
                                        </p:tgtEl>
                                        <p:attrNameLst>
                                          <p:attrName>style.visibility</p:attrName>
                                        </p:attrNameLst>
                                      </p:cBhvr>
                                      <p:to>
                                        <p:strVal val="visible"/>
                                      </p:to>
                                    </p:set>
                                    <p:anim calcmode="lin" valueType="num">
                                      <p:cBhvr>
                                        <p:cTn id="101" dur="1250" fill="hold"/>
                                        <p:tgtEl>
                                          <p:spTgt spid="12"/>
                                        </p:tgtEl>
                                        <p:attrNameLst>
                                          <p:attrName>ppt_w</p:attrName>
                                        </p:attrNameLst>
                                      </p:cBhvr>
                                      <p:tavLst>
                                        <p:tav tm="0">
                                          <p:val>
                                            <p:fltVal val="0"/>
                                          </p:val>
                                        </p:tav>
                                        <p:tav tm="100000">
                                          <p:val>
                                            <p:strVal val="#ppt_w"/>
                                          </p:val>
                                        </p:tav>
                                      </p:tavLst>
                                    </p:anim>
                                    <p:anim calcmode="lin" valueType="num">
                                      <p:cBhvr>
                                        <p:cTn id="102" dur="1250" fill="hold"/>
                                        <p:tgtEl>
                                          <p:spTgt spid="12"/>
                                        </p:tgtEl>
                                        <p:attrNameLst>
                                          <p:attrName>ppt_h</p:attrName>
                                        </p:attrNameLst>
                                      </p:cBhvr>
                                      <p:tavLst>
                                        <p:tav tm="0">
                                          <p:val>
                                            <p:fltVal val="0"/>
                                          </p:val>
                                        </p:tav>
                                        <p:tav tm="100000">
                                          <p:val>
                                            <p:strVal val="#ppt_h"/>
                                          </p:val>
                                        </p:tav>
                                      </p:tavLst>
                                    </p:anim>
                                  </p:childTnLst>
                                </p:cTn>
                              </p:par>
                              <p:par>
                                <p:cTn id="103" presetID="42" presetClass="path" presetSubtype="0" accel="50000" decel="50000" fill="hold" grpId="2" nodeType="withEffect">
                                  <p:stCondLst>
                                    <p:cond delay="1000"/>
                                  </p:stCondLst>
                                  <p:childTnLst>
                                    <p:animMotion origin="layout" path="M 5.55556E-7 -3.7037E-6 L 0.06892 0.61505 " pathEditMode="relative" rAng="0" ptsTypes="AA">
                                      <p:cBhvr>
                                        <p:cTn id="104" dur="1250" spd="-100000" fill="hold"/>
                                        <p:tgtEl>
                                          <p:spTgt spid="12"/>
                                        </p:tgtEl>
                                        <p:attrNameLst>
                                          <p:attrName>ppt_x</p:attrName>
                                          <p:attrName>ppt_y</p:attrName>
                                        </p:attrNameLst>
                                      </p:cBhvr>
                                      <p:rCtr x="3438" y="30741"/>
                                    </p:animMotion>
                                  </p:childTnLst>
                                </p:cTn>
                              </p:par>
                              <p:par>
                                <p:cTn id="105" presetID="23" presetClass="entr" presetSubtype="16" fill="hold" grpId="0" nodeType="withEffect">
                                  <p:stCondLst>
                                    <p:cond delay="1200"/>
                                  </p:stCondLst>
                                  <p:childTnLst>
                                    <p:set>
                                      <p:cBhvr>
                                        <p:cTn id="106" dur="1" fill="hold">
                                          <p:stCondLst>
                                            <p:cond delay="0"/>
                                          </p:stCondLst>
                                        </p:cTn>
                                        <p:tgtEl>
                                          <p:spTgt spid="14"/>
                                        </p:tgtEl>
                                        <p:attrNameLst>
                                          <p:attrName>style.visibility</p:attrName>
                                        </p:attrNameLst>
                                      </p:cBhvr>
                                      <p:to>
                                        <p:strVal val="visible"/>
                                      </p:to>
                                    </p:set>
                                    <p:anim calcmode="lin" valueType="num">
                                      <p:cBhvr>
                                        <p:cTn id="107" dur="1250" fill="hold"/>
                                        <p:tgtEl>
                                          <p:spTgt spid="14"/>
                                        </p:tgtEl>
                                        <p:attrNameLst>
                                          <p:attrName>ppt_w</p:attrName>
                                        </p:attrNameLst>
                                      </p:cBhvr>
                                      <p:tavLst>
                                        <p:tav tm="0">
                                          <p:val>
                                            <p:fltVal val="0"/>
                                          </p:val>
                                        </p:tav>
                                        <p:tav tm="100000">
                                          <p:val>
                                            <p:strVal val="#ppt_w"/>
                                          </p:val>
                                        </p:tav>
                                      </p:tavLst>
                                    </p:anim>
                                    <p:anim calcmode="lin" valueType="num">
                                      <p:cBhvr>
                                        <p:cTn id="108" dur="1250" fill="hold"/>
                                        <p:tgtEl>
                                          <p:spTgt spid="14"/>
                                        </p:tgtEl>
                                        <p:attrNameLst>
                                          <p:attrName>ppt_h</p:attrName>
                                        </p:attrNameLst>
                                      </p:cBhvr>
                                      <p:tavLst>
                                        <p:tav tm="0">
                                          <p:val>
                                            <p:fltVal val="0"/>
                                          </p:val>
                                        </p:tav>
                                        <p:tav tm="100000">
                                          <p:val>
                                            <p:strVal val="#ppt_h"/>
                                          </p:val>
                                        </p:tav>
                                      </p:tavLst>
                                    </p:anim>
                                  </p:childTnLst>
                                </p:cTn>
                              </p:par>
                              <p:par>
                                <p:cTn id="109" presetID="42" presetClass="path" presetSubtype="0" accel="50000" decel="50000" fill="hold" grpId="2" nodeType="withEffect">
                                  <p:stCondLst>
                                    <p:cond delay="1200"/>
                                  </p:stCondLst>
                                  <p:childTnLst>
                                    <p:animMotion origin="layout" path="M 3.88889E-6 1.85185E-6 L 0.16562 0.42454 " pathEditMode="relative" rAng="0" ptsTypes="AA">
                                      <p:cBhvr>
                                        <p:cTn id="110" dur="1250" spd="-100000" fill="hold"/>
                                        <p:tgtEl>
                                          <p:spTgt spid="14"/>
                                        </p:tgtEl>
                                        <p:attrNameLst>
                                          <p:attrName>ppt_x</p:attrName>
                                          <p:attrName>ppt_y</p:attrName>
                                        </p:attrNameLst>
                                      </p:cBhvr>
                                      <p:rCtr x="8281" y="21227"/>
                                    </p:animMotion>
                                  </p:childTnLst>
                                </p:cTn>
                              </p:par>
                              <p:par>
                                <p:cTn id="111" presetID="23" presetClass="entr" presetSubtype="16" fill="hold" grpId="0" nodeType="withEffect">
                                  <p:stCondLst>
                                    <p:cond delay="1400"/>
                                  </p:stCondLst>
                                  <p:childTnLst>
                                    <p:set>
                                      <p:cBhvr>
                                        <p:cTn id="112" dur="1" fill="hold">
                                          <p:stCondLst>
                                            <p:cond delay="0"/>
                                          </p:stCondLst>
                                        </p:cTn>
                                        <p:tgtEl>
                                          <p:spTgt spid="18"/>
                                        </p:tgtEl>
                                        <p:attrNameLst>
                                          <p:attrName>style.visibility</p:attrName>
                                        </p:attrNameLst>
                                      </p:cBhvr>
                                      <p:to>
                                        <p:strVal val="visible"/>
                                      </p:to>
                                    </p:set>
                                    <p:anim calcmode="lin" valueType="num">
                                      <p:cBhvr>
                                        <p:cTn id="113" dur="1250" fill="hold"/>
                                        <p:tgtEl>
                                          <p:spTgt spid="18"/>
                                        </p:tgtEl>
                                        <p:attrNameLst>
                                          <p:attrName>ppt_w</p:attrName>
                                        </p:attrNameLst>
                                      </p:cBhvr>
                                      <p:tavLst>
                                        <p:tav tm="0">
                                          <p:val>
                                            <p:fltVal val="0"/>
                                          </p:val>
                                        </p:tav>
                                        <p:tav tm="100000">
                                          <p:val>
                                            <p:strVal val="#ppt_w"/>
                                          </p:val>
                                        </p:tav>
                                      </p:tavLst>
                                    </p:anim>
                                    <p:anim calcmode="lin" valueType="num">
                                      <p:cBhvr>
                                        <p:cTn id="114" dur="1250" fill="hold"/>
                                        <p:tgtEl>
                                          <p:spTgt spid="18"/>
                                        </p:tgtEl>
                                        <p:attrNameLst>
                                          <p:attrName>ppt_h</p:attrName>
                                        </p:attrNameLst>
                                      </p:cBhvr>
                                      <p:tavLst>
                                        <p:tav tm="0">
                                          <p:val>
                                            <p:fltVal val="0"/>
                                          </p:val>
                                        </p:tav>
                                        <p:tav tm="100000">
                                          <p:val>
                                            <p:strVal val="#ppt_h"/>
                                          </p:val>
                                        </p:tav>
                                      </p:tavLst>
                                    </p:anim>
                                  </p:childTnLst>
                                </p:cTn>
                              </p:par>
                              <p:par>
                                <p:cTn id="115" presetID="42" presetClass="path" presetSubtype="0" accel="50000" decel="50000" fill="hold" grpId="2" nodeType="withEffect">
                                  <p:stCondLst>
                                    <p:cond delay="1400"/>
                                  </p:stCondLst>
                                  <p:childTnLst>
                                    <p:animMotion origin="layout" path="M 0 4.07407E-6 L -0.15764 0.38426 " pathEditMode="relative" rAng="0" ptsTypes="AA">
                                      <p:cBhvr>
                                        <p:cTn id="116" dur="1250" spd="-100000" fill="hold"/>
                                        <p:tgtEl>
                                          <p:spTgt spid="18"/>
                                        </p:tgtEl>
                                        <p:attrNameLst>
                                          <p:attrName>ppt_x</p:attrName>
                                          <p:attrName>ppt_y</p:attrName>
                                        </p:attrNameLst>
                                      </p:cBhvr>
                                      <p:rCtr x="-7882" y="19213"/>
                                    </p:animMotion>
                                  </p:childTnLst>
                                </p:cTn>
                              </p:par>
                              <p:par>
                                <p:cTn id="117" presetID="23" presetClass="entr" presetSubtype="16" fill="hold" grpId="0" nodeType="withEffect">
                                  <p:stCondLst>
                                    <p:cond delay="1600"/>
                                  </p:stCondLst>
                                  <p:childTnLst>
                                    <p:set>
                                      <p:cBhvr>
                                        <p:cTn id="118" dur="1" fill="hold">
                                          <p:stCondLst>
                                            <p:cond delay="0"/>
                                          </p:stCondLst>
                                        </p:cTn>
                                        <p:tgtEl>
                                          <p:spTgt spid="17"/>
                                        </p:tgtEl>
                                        <p:attrNameLst>
                                          <p:attrName>style.visibility</p:attrName>
                                        </p:attrNameLst>
                                      </p:cBhvr>
                                      <p:to>
                                        <p:strVal val="visible"/>
                                      </p:to>
                                    </p:set>
                                    <p:anim calcmode="lin" valueType="num">
                                      <p:cBhvr>
                                        <p:cTn id="119" dur="1250" fill="hold"/>
                                        <p:tgtEl>
                                          <p:spTgt spid="17"/>
                                        </p:tgtEl>
                                        <p:attrNameLst>
                                          <p:attrName>ppt_w</p:attrName>
                                        </p:attrNameLst>
                                      </p:cBhvr>
                                      <p:tavLst>
                                        <p:tav tm="0">
                                          <p:val>
                                            <p:fltVal val="0"/>
                                          </p:val>
                                        </p:tav>
                                        <p:tav tm="100000">
                                          <p:val>
                                            <p:strVal val="#ppt_w"/>
                                          </p:val>
                                        </p:tav>
                                      </p:tavLst>
                                    </p:anim>
                                    <p:anim calcmode="lin" valueType="num">
                                      <p:cBhvr>
                                        <p:cTn id="120" dur="1250" fill="hold"/>
                                        <p:tgtEl>
                                          <p:spTgt spid="17"/>
                                        </p:tgtEl>
                                        <p:attrNameLst>
                                          <p:attrName>ppt_h</p:attrName>
                                        </p:attrNameLst>
                                      </p:cBhvr>
                                      <p:tavLst>
                                        <p:tav tm="0">
                                          <p:val>
                                            <p:fltVal val="0"/>
                                          </p:val>
                                        </p:tav>
                                        <p:tav tm="100000">
                                          <p:val>
                                            <p:strVal val="#ppt_h"/>
                                          </p:val>
                                        </p:tav>
                                      </p:tavLst>
                                    </p:anim>
                                  </p:childTnLst>
                                </p:cTn>
                              </p:par>
                              <p:par>
                                <p:cTn id="121" presetID="42" presetClass="path" presetSubtype="0" accel="50000" decel="50000" fill="hold" grpId="2" nodeType="withEffect">
                                  <p:stCondLst>
                                    <p:cond delay="1600"/>
                                  </p:stCondLst>
                                  <p:childTnLst>
                                    <p:animMotion origin="layout" path="M -1.66667E-6 -1.11111E-6 L 0.05209 0.20463 " pathEditMode="relative" rAng="0" ptsTypes="AA">
                                      <p:cBhvr>
                                        <p:cTn id="122" dur="1250" spd="-100000" fill="hold"/>
                                        <p:tgtEl>
                                          <p:spTgt spid="17"/>
                                        </p:tgtEl>
                                        <p:attrNameLst>
                                          <p:attrName>ppt_x</p:attrName>
                                          <p:attrName>ppt_y</p:attrName>
                                        </p:attrNameLst>
                                      </p:cBhvr>
                                      <p:rCtr x="2604" y="10231"/>
                                    </p:animMotion>
                                  </p:childTnLst>
                                </p:cTn>
                              </p:par>
                            </p:childTnLst>
                          </p:cTn>
                        </p:par>
                      </p:childTnLst>
                    </p:cTn>
                  </p:par>
                  <p:par>
                    <p:cTn id="123" fill="hold">
                      <p:stCondLst>
                        <p:cond delay="indefinite"/>
                      </p:stCondLst>
                      <p:childTnLst>
                        <p:par>
                          <p:cTn id="124" fill="hold">
                            <p:stCondLst>
                              <p:cond delay="0"/>
                            </p:stCondLst>
                            <p:childTnLst>
                              <p:par>
                                <p:cTn id="125" presetID="23" presetClass="exit" presetSubtype="32" fill="hold" grpId="1" nodeType="clickEffect">
                                  <p:stCondLst>
                                    <p:cond delay="0"/>
                                  </p:stCondLst>
                                  <p:childTnLst>
                                    <p:anim calcmode="lin" valueType="num">
                                      <p:cBhvr>
                                        <p:cTn id="126" dur="1000"/>
                                        <p:tgtEl>
                                          <p:spTgt spid="16"/>
                                        </p:tgtEl>
                                        <p:attrNameLst>
                                          <p:attrName>ppt_w</p:attrName>
                                        </p:attrNameLst>
                                      </p:cBhvr>
                                      <p:tavLst>
                                        <p:tav tm="0">
                                          <p:val>
                                            <p:strVal val="ppt_w"/>
                                          </p:val>
                                        </p:tav>
                                        <p:tav tm="100000">
                                          <p:val>
                                            <p:fltVal val="0"/>
                                          </p:val>
                                        </p:tav>
                                      </p:tavLst>
                                    </p:anim>
                                    <p:anim calcmode="lin" valueType="num">
                                      <p:cBhvr>
                                        <p:cTn id="127" dur="1000"/>
                                        <p:tgtEl>
                                          <p:spTgt spid="16"/>
                                        </p:tgtEl>
                                        <p:attrNameLst>
                                          <p:attrName>ppt_h</p:attrName>
                                        </p:attrNameLst>
                                      </p:cBhvr>
                                      <p:tavLst>
                                        <p:tav tm="0">
                                          <p:val>
                                            <p:strVal val="ppt_h"/>
                                          </p:val>
                                        </p:tav>
                                        <p:tav tm="100000">
                                          <p:val>
                                            <p:fltVal val="0"/>
                                          </p:val>
                                        </p:tav>
                                      </p:tavLst>
                                    </p:anim>
                                    <p:set>
                                      <p:cBhvr>
                                        <p:cTn id="128" dur="1" fill="hold">
                                          <p:stCondLst>
                                            <p:cond delay="999"/>
                                          </p:stCondLst>
                                        </p:cTn>
                                        <p:tgtEl>
                                          <p:spTgt spid="16"/>
                                        </p:tgtEl>
                                        <p:attrNameLst>
                                          <p:attrName>style.visibility</p:attrName>
                                        </p:attrNameLst>
                                      </p:cBhvr>
                                      <p:to>
                                        <p:strVal val="hidden"/>
                                      </p:to>
                                    </p:set>
                                  </p:childTnLst>
                                </p:cTn>
                              </p:par>
                              <p:par>
                                <p:cTn id="129" presetID="23" presetClass="exit" presetSubtype="32" fill="hold" grpId="1" nodeType="withEffect">
                                  <p:stCondLst>
                                    <p:cond delay="0"/>
                                  </p:stCondLst>
                                  <p:childTnLst>
                                    <p:anim calcmode="lin" valueType="num">
                                      <p:cBhvr>
                                        <p:cTn id="130" dur="1000"/>
                                        <p:tgtEl>
                                          <p:spTgt spid="11"/>
                                        </p:tgtEl>
                                        <p:attrNameLst>
                                          <p:attrName>ppt_w</p:attrName>
                                        </p:attrNameLst>
                                      </p:cBhvr>
                                      <p:tavLst>
                                        <p:tav tm="0">
                                          <p:val>
                                            <p:strVal val="ppt_w"/>
                                          </p:val>
                                        </p:tav>
                                        <p:tav tm="100000">
                                          <p:val>
                                            <p:fltVal val="0"/>
                                          </p:val>
                                        </p:tav>
                                      </p:tavLst>
                                    </p:anim>
                                    <p:anim calcmode="lin" valueType="num">
                                      <p:cBhvr>
                                        <p:cTn id="131" dur="1000"/>
                                        <p:tgtEl>
                                          <p:spTgt spid="11"/>
                                        </p:tgtEl>
                                        <p:attrNameLst>
                                          <p:attrName>ppt_h</p:attrName>
                                        </p:attrNameLst>
                                      </p:cBhvr>
                                      <p:tavLst>
                                        <p:tav tm="0">
                                          <p:val>
                                            <p:strVal val="ppt_h"/>
                                          </p:val>
                                        </p:tav>
                                        <p:tav tm="100000">
                                          <p:val>
                                            <p:fltVal val="0"/>
                                          </p:val>
                                        </p:tav>
                                      </p:tavLst>
                                    </p:anim>
                                    <p:set>
                                      <p:cBhvr>
                                        <p:cTn id="132" dur="1" fill="hold">
                                          <p:stCondLst>
                                            <p:cond delay="999"/>
                                          </p:stCondLst>
                                        </p:cTn>
                                        <p:tgtEl>
                                          <p:spTgt spid="11"/>
                                        </p:tgtEl>
                                        <p:attrNameLst>
                                          <p:attrName>style.visibility</p:attrName>
                                        </p:attrNameLst>
                                      </p:cBhvr>
                                      <p:to>
                                        <p:strVal val="hidden"/>
                                      </p:to>
                                    </p:set>
                                  </p:childTnLst>
                                </p:cTn>
                              </p:par>
                              <p:par>
                                <p:cTn id="133" presetID="23" presetClass="exit" presetSubtype="32" fill="hold" grpId="1" nodeType="withEffect">
                                  <p:stCondLst>
                                    <p:cond delay="0"/>
                                  </p:stCondLst>
                                  <p:childTnLst>
                                    <p:anim calcmode="lin" valueType="num">
                                      <p:cBhvr>
                                        <p:cTn id="134" dur="1000"/>
                                        <p:tgtEl>
                                          <p:spTgt spid="12"/>
                                        </p:tgtEl>
                                        <p:attrNameLst>
                                          <p:attrName>ppt_w</p:attrName>
                                        </p:attrNameLst>
                                      </p:cBhvr>
                                      <p:tavLst>
                                        <p:tav tm="0">
                                          <p:val>
                                            <p:strVal val="ppt_w"/>
                                          </p:val>
                                        </p:tav>
                                        <p:tav tm="100000">
                                          <p:val>
                                            <p:fltVal val="0"/>
                                          </p:val>
                                        </p:tav>
                                      </p:tavLst>
                                    </p:anim>
                                    <p:anim calcmode="lin" valueType="num">
                                      <p:cBhvr>
                                        <p:cTn id="135" dur="1000"/>
                                        <p:tgtEl>
                                          <p:spTgt spid="12"/>
                                        </p:tgtEl>
                                        <p:attrNameLst>
                                          <p:attrName>ppt_h</p:attrName>
                                        </p:attrNameLst>
                                      </p:cBhvr>
                                      <p:tavLst>
                                        <p:tav tm="0">
                                          <p:val>
                                            <p:strVal val="ppt_h"/>
                                          </p:val>
                                        </p:tav>
                                        <p:tav tm="100000">
                                          <p:val>
                                            <p:fltVal val="0"/>
                                          </p:val>
                                        </p:tav>
                                      </p:tavLst>
                                    </p:anim>
                                    <p:set>
                                      <p:cBhvr>
                                        <p:cTn id="136" dur="1" fill="hold">
                                          <p:stCondLst>
                                            <p:cond delay="999"/>
                                          </p:stCondLst>
                                        </p:cTn>
                                        <p:tgtEl>
                                          <p:spTgt spid="12"/>
                                        </p:tgtEl>
                                        <p:attrNameLst>
                                          <p:attrName>style.visibility</p:attrName>
                                        </p:attrNameLst>
                                      </p:cBhvr>
                                      <p:to>
                                        <p:strVal val="hidden"/>
                                      </p:to>
                                    </p:set>
                                  </p:childTnLst>
                                </p:cTn>
                              </p:par>
                              <p:par>
                                <p:cTn id="137" presetID="23" presetClass="exit" presetSubtype="32" fill="hold" grpId="1" nodeType="withEffect">
                                  <p:stCondLst>
                                    <p:cond delay="0"/>
                                  </p:stCondLst>
                                  <p:childTnLst>
                                    <p:anim calcmode="lin" valueType="num">
                                      <p:cBhvr>
                                        <p:cTn id="138" dur="1000"/>
                                        <p:tgtEl>
                                          <p:spTgt spid="14"/>
                                        </p:tgtEl>
                                        <p:attrNameLst>
                                          <p:attrName>ppt_w</p:attrName>
                                        </p:attrNameLst>
                                      </p:cBhvr>
                                      <p:tavLst>
                                        <p:tav tm="0">
                                          <p:val>
                                            <p:strVal val="ppt_w"/>
                                          </p:val>
                                        </p:tav>
                                        <p:tav tm="100000">
                                          <p:val>
                                            <p:fltVal val="0"/>
                                          </p:val>
                                        </p:tav>
                                      </p:tavLst>
                                    </p:anim>
                                    <p:anim calcmode="lin" valueType="num">
                                      <p:cBhvr>
                                        <p:cTn id="139" dur="1000"/>
                                        <p:tgtEl>
                                          <p:spTgt spid="14"/>
                                        </p:tgtEl>
                                        <p:attrNameLst>
                                          <p:attrName>ppt_h</p:attrName>
                                        </p:attrNameLst>
                                      </p:cBhvr>
                                      <p:tavLst>
                                        <p:tav tm="0">
                                          <p:val>
                                            <p:strVal val="ppt_h"/>
                                          </p:val>
                                        </p:tav>
                                        <p:tav tm="100000">
                                          <p:val>
                                            <p:fltVal val="0"/>
                                          </p:val>
                                        </p:tav>
                                      </p:tavLst>
                                    </p:anim>
                                    <p:set>
                                      <p:cBhvr>
                                        <p:cTn id="140" dur="1" fill="hold">
                                          <p:stCondLst>
                                            <p:cond delay="999"/>
                                          </p:stCondLst>
                                        </p:cTn>
                                        <p:tgtEl>
                                          <p:spTgt spid="14"/>
                                        </p:tgtEl>
                                        <p:attrNameLst>
                                          <p:attrName>style.visibility</p:attrName>
                                        </p:attrNameLst>
                                      </p:cBhvr>
                                      <p:to>
                                        <p:strVal val="hidden"/>
                                      </p:to>
                                    </p:set>
                                  </p:childTnLst>
                                </p:cTn>
                              </p:par>
                              <p:par>
                                <p:cTn id="141" presetID="23" presetClass="exit" presetSubtype="32" fill="hold" grpId="1" nodeType="withEffect">
                                  <p:stCondLst>
                                    <p:cond delay="0"/>
                                  </p:stCondLst>
                                  <p:childTnLst>
                                    <p:anim calcmode="lin" valueType="num">
                                      <p:cBhvr>
                                        <p:cTn id="142" dur="1000"/>
                                        <p:tgtEl>
                                          <p:spTgt spid="13"/>
                                        </p:tgtEl>
                                        <p:attrNameLst>
                                          <p:attrName>ppt_w</p:attrName>
                                        </p:attrNameLst>
                                      </p:cBhvr>
                                      <p:tavLst>
                                        <p:tav tm="0">
                                          <p:val>
                                            <p:strVal val="ppt_w"/>
                                          </p:val>
                                        </p:tav>
                                        <p:tav tm="100000">
                                          <p:val>
                                            <p:fltVal val="0"/>
                                          </p:val>
                                        </p:tav>
                                      </p:tavLst>
                                    </p:anim>
                                    <p:anim calcmode="lin" valueType="num">
                                      <p:cBhvr>
                                        <p:cTn id="143" dur="1000"/>
                                        <p:tgtEl>
                                          <p:spTgt spid="13"/>
                                        </p:tgtEl>
                                        <p:attrNameLst>
                                          <p:attrName>ppt_h</p:attrName>
                                        </p:attrNameLst>
                                      </p:cBhvr>
                                      <p:tavLst>
                                        <p:tav tm="0">
                                          <p:val>
                                            <p:strVal val="ppt_h"/>
                                          </p:val>
                                        </p:tav>
                                        <p:tav tm="100000">
                                          <p:val>
                                            <p:fltVal val="0"/>
                                          </p:val>
                                        </p:tav>
                                      </p:tavLst>
                                    </p:anim>
                                    <p:set>
                                      <p:cBhvr>
                                        <p:cTn id="144" dur="1" fill="hold">
                                          <p:stCondLst>
                                            <p:cond delay="999"/>
                                          </p:stCondLst>
                                        </p:cTn>
                                        <p:tgtEl>
                                          <p:spTgt spid="13"/>
                                        </p:tgtEl>
                                        <p:attrNameLst>
                                          <p:attrName>style.visibility</p:attrName>
                                        </p:attrNameLst>
                                      </p:cBhvr>
                                      <p:to>
                                        <p:strVal val="hidden"/>
                                      </p:to>
                                    </p:set>
                                  </p:childTnLst>
                                </p:cTn>
                              </p:par>
                              <p:par>
                                <p:cTn id="145" presetID="23" presetClass="exit" presetSubtype="32" fill="hold" grpId="1" nodeType="withEffect">
                                  <p:stCondLst>
                                    <p:cond delay="0"/>
                                  </p:stCondLst>
                                  <p:childTnLst>
                                    <p:anim calcmode="lin" valueType="num">
                                      <p:cBhvr>
                                        <p:cTn id="146" dur="1000"/>
                                        <p:tgtEl>
                                          <p:spTgt spid="15"/>
                                        </p:tgtEl>
                                        <p:attrNameLst>
                                          <p:attrName>ppt_w</p:attrName>
                                        </p:attrNameLst>
                                      </p:cBhvr>
                                      <p:tavLst>
                                        <p:tav tm="0">
                                          <p:val>
                                            <p:strVal val="ppt_w"/>
                                          </p:val>
                                        </p:tav>
                                        <p:tav tm="100000">
                                          <p:val>
                                            <p:fltVal val="0"/>
                                          </p:val>
                                        </p:tav>
                                      </p:tavLst>
                                    </p:anim>
                                    <p:anim calcmode="lin" valueType="num">
                                      <p:cBhvr>
                                        <p:cTn id="147" dur="1000"/>
                                        <p:tgtEl>
                                          <p:spTgt spid="15"/>
                                        </p:tgtEl>
                                        <p:attrNameLst>
                                          <p:attrName>ppt_h</p:attrName>
                                        </p:attrNameLst>
                                      </p:cBhvr>
                                      <p:tavLst>
                                        <p:tav tm="0">
                                          <p:val>
                                            <p:strVal val="ppt_h"/>
                                          </p:val>
                                        </p:tav>
                                        <p:tav tm="100000">
                                          <p:val>
                                            <p:fltVal val="0"/>
                                          </p:val>
                                        </p:tav>
                                      </p:tavLst>
                                    </p:anim>
                                    <p:set>
                                      <p:cBhvr>
                                        <p:cTn id="148" dur="1" fill="hold">
                                          <p:stCondLst>
                                            <p:cond delay="999"/>
                                          </p:stCondLst>
                                        </p:cTn>
                                        <p:tgtEl>
                                          <p:spTgt spid="15"/>
                                        </p:tgtEl>
                                        <p:attrNameLst>
                                          <p:attrName>style.visibility</p:attrName>
                                        </p:attrNameLst>
                                      </p:cBhvr>
                                      <p:to>
                                        <p:strVal val="hidden"/>
                                      </p:to>
                                    </p:set>
                                  </p:childTnLst>
                                </p:cTn>
                              </p:par>
                              <p:par>
                                <p:cTn id="149" presetID="23" presetClass="exit" presetSubtype="32" fill="hold" grpId="1" nodeType="withEffect">
                                  <p:stCondLst>
                                    <p:cond delay="0"/>
                                  </p:stCondLst>
                                  <p:childTnLst>
                                    <p:anim calcmode="lin" valueType="num">
                                      <p:cBhvr>
                                        <p:cTn id="150" dur="1000"/>
                                        <p:tgtEl>
                                          <p:spTgt spid="17"/>
                                        </p:tgtEl>
                                        <p:attrNameLst>
                                          <p:attrName>ppt_w</p:attrName>
                                        </p:attrNameLst>
                                      </p:cBhvr>
                                      <p:tavLst>
                                        <p:tav tm="0">
                                          <p:val>
                                            <p:strVal val="ppt_w"/>
                                          </p:val>
                                        </p:tav>
                                        <p:tav tm="100000">
                                          <p:val>
                                            <p:fltVal val="0"/>
                                          </p:val>
                                        </p:tav>
                                      </p:tavLst>
                                    </p:anim>
                                    <p:anim calcmode="lin" valueType="num">
                                      <p:cBhvr>
                                        <p:cTn id="151" dur="1000"/>
                                        <p:tgtEl>
                                          <p:spTgt spid="17"/>
                                        </p:tgtEl>
                                        <p:attrNameLst>
                                          <p:attrName>ppt_h</p:attrName>
                                        </p:attrNameLst>
                                      </p:cBhvr>
                                      <p:tavLst>
                                        <p:tav tm="0">
                                          <p:val>
                                            <p:strVal val="ppt_h"/>
                                          </p:val>
                                        </p:tav>
                                        <p:tav tm="100000">
                                          <p:val>
                                            <p:fltVal val="0"/>
                                          </p:val>
                                        </p:tav>
                                      </p:tavLst>
                                    </p:anim>
                                    <p:set>
                                      <p:cBhvr>
                                        <p:cTn id="152" dur="1" fill="hold">
                                          <p:stCondLst>
                                            <p:cond delay="999"/>
                                          </p:stCondLst>
                                        </p:cTn>
                                        <p:tgtEl>
                                          <p:spTgt spid="17"/>
                                        </p:tgtEl>
                                        <p:attrNameLst>
                                          <p:attrName>style.visibility</p:attrName>
                                        </p:attrNameLst>
                                      </p:cBhvr>
                                      <p:to>
                                        <p:strVal val="hidden"/>
                                      </p:to>
                                    </p:set>
                                  </p:childTnLst>
                                </p:cTn>
                              </p:par>
                              <p:par>
                                <p:cTn id="153" presetID="23" presetClass="exit" presetSubtype="32" fill="hold" grpId="1" nodeType="withEffect">
                                  <p:stCondLst>
                                    <p:cond delay="0"/>
                                  </p:stCondLst>
                                  <p:childTnLst>
                                    <p:anim calcmode="lin" valueType="num">
                                      <p:cBhvr>
                                        <p:cTn id="154" dur="1000"/>
                                        <p:tgtEl>
                                          <p:spTgt spid="18"/>
                                        </p:tgtEl>
                                        <p:attrNameLst>
                                          <p:attrName>ppt_w</p:attrName>
                                        </p:attrNameLst>
                                      </p:cBhvr>
                                      <p:tavLst>
                                        <p:tav tm="0">
                                          <p:val>
                                            <p:strVal val="ppt_w"/>
                                          </p:val>
                                        </p:tav>
                                        <p:tav tm="100000">
                                          <p:val>
                                            <p:fltVal val="0"/>
                                          </p:val>
                                        </p:tav>
                                      </p:tavLst>
                                    </p:anim>
                                    <p:anim calcmode="lin" valueType="num">
                                      <p:cBhvr>
                                        <p:cTn id="155" dur="1000"/>
                                        <p:tgtEl>
                                          <p:spTgt spid="18"/>
                                        </p:tgtEl>
                                        <p:attrNameLst>
                                          <p:attrName>ppt_h</p:attrName>
                                        </p:attrNameLst>
                                      </p:cBhvr>
                                      <p:tavLst>
                                        <p:tav tm="0">
                                          <p:val>
                                            <p:strVal val="ppt_h"/>
                                          </p:val>
                                        </p:tav>
                                        <p:tav tm="100000">
                                          <p:val>
                                            <p:fltVal val="0"/>
                                          </p:val>
                                        </p:tav>
                                      </p:tavLst>
                                    </p:anim>
                                    <p:set>
                                      <p:cBhvr>
                                        <p:cTn id="156" dur="1" fill="hold">
                                          <p:stCondLst>
                                            <p:cond delay="999"/>
                                          </p:stCondLst>
                                        </p:cTn>
                                        <p:tgtEl>
                                          <p:spTgt spid="18"/>
                                        </p:tgtEl>
                                        <p:attrNameLst>
                                          <p:attrName>style.visibility</p:attrName>
                                        </p:attrNameLst>
                                      </p:cBhvr>
                                      <p:to>
                                        <p:strVal val="hidden"/>
                                      </p:to>
                                    </p:set>
                                  </p:childTnLst>
                                </p:cTn>
                              </p:par>
                              <p:par>
                                <p:cTn id="157" presetID="23" presetClass="exit" presetSubtype="32" fill="hold" grpId="1" nodeType="withEffect">
                                  <p:stCondLst>
                                    <p:cond delay="0"/>
                                  </p:stCondLst>
                                  <p:childTnLst>
                                    <p:anim calcmode="lin" valueType="num">
                                      <p:cBhvr>
                                        <p:cTn id="158" dur="1000"/>
                                        <p:tgtEl>
                                          <p:spTgt spid="19"/>
                                        </p:tgtEl>
                                        <p:attrNameLst>
                                          <p:attrName>ppt_w</p:attrName>
                                        </p:attrNameLst>
                                      </p:cBhvr>
                                      <p:tavLst>
                                        <p:tav tm="0">
                                          <p:val>
                                            <p:strVal val="ppt_w"/>
                                          </p:val>
                                        </p:tav>
                                        <p:tav tm="100000">
                                          <p:val>
                                            <p:fltVal val="0"/>
                                          </p:val>
                                        </p:tav>
                                      </p:tavLst>
                                    </p:anim>
                                    <p:anim calcmode="lin" valueType="num">
                                      <p:cBhvr>
                                        <p:cTn id="159" dur="1000"/>
                                        <p:tgtEl>
                                          <p:spTgt spid="19"/>
                                        </p:tgtEl>
                                        <p:attrNameLst>
                                          <p:attrName>ppt_h</p:attrName>
                                        </p:attrNameLst>
                                      </p:cBhvr>
                                      <p:tavLst>
                                        <p:tav tm="0">
                                          <p:val>
                                            <p:strVal val="ppt_h"/>
                                          </p:val>
                                        </p:tav>
                                        <p:tav tm="100000">
                                          <p:val>
                                            <p:fltVal val="0"/>
                                          </p:val>
                                        </p:tav>
                                      </p:tavLst>
                                    </p:anim>
                                    <p:set>
                                      <p:cBhvr>
                                        <p:cTn id="160" dur="1" fill="hold">
                                          <p:stCondLst>
                                            <p:cond delay="999"/>
                                          </p:stCondLst>
                                        </p:cTn>
                                        <p:tgtEl>
                                          <p:spTgt spid="19"/>
                                        </p:tgtEl>
                                        <p:attrNameLst>
                                          <p:attrName>style.visibility</p:attrName>
                                        </p:attrNameLst>
                                      </p:cBhvr>
                                      <p:to>
                                        <p:strVal val="hidden"/>
                                      </p:to>
                                    </p:set>
                                  </p:childTnLst>
                                </p:cTn>
                              </p:par>
                              <p:par>
                                <p:cTn id="161" presetID="42" presetClass="path" presetSubtype="0" accel="50000" decel="50000" fill="hold" grpId="3" nodeType="withEffect">
                                  <p:stCondLst>
                                    <p:cond delay="0"/>
                                  </p:stCondLst>
                                  <p:childTnLst>
                                    <p:animMotion origin="layout" path="M 2.5E-6 4.07407E-6 L 0.29948 -0.49144 " pathEditMode="relative" rAng="0" ptsTypes="AA">
                                      <p:cBhvr>
                                        <p:cTn id="162" dur="1000" fill="hold"/>
                                        <p:tgtEl>
                                          <p:spTgt spid="16"/>
                                        </p:tgtEl>
                                        <p:attrNameLst>
                                          <p:attrName>ppt_x</p:attrName>
                                          <p:attrName>ppt_y</p:attrName>
                                        </p:attrNameLst>
                                      </p:cBhvr>
                                      <p:rCtr x="14965" y="-24583"/>
                                    </p:animMotion>
                                  </p:childTnLst>
                                </p:cTn>
                              </p:par>
                              <p:par>
                                <p:cTn id="163" presetID="42" presetClass="path" presetSubtype="0" accel="50000" decel="50000" fill="hold" grpId="3" nodeType="withEffect">
                                  <p:stCondLst>
                                    <p:cond delay="0"/>
                                  </p:stCondLst>
                                  <p:childTnLst>
                                    <p:animMotion origin="layout" path="M -4.16667E-6 -3.33333E-6 L -0.16649 -0.31134 " pathEditMode="relative" rAng="0" ptsTypes="AA">
                                      <p:cBhvr>
                                        <p:cTn id="164" dur="1000" fill="hold"/>
                                        <p:tgtEl>
                                          <p:spTgt spid="19"/>
                                        </p:tgtEl>
                                        <p:attrNameLst>
                                          <p:attrName>ppt_x</p:attrName>
                                          <p:attrName>ppt_y</p:attrName>
                                        </p:attrNameLst>
                                      </p:cBhvr>
                                      <p:rCtr x="-8333" y="-15579"/>
                                    </p:animMotion>
                                  </p:childTnLst>
                                </p:cTn>
                              </p:par>
                              <p:par>
                                <p:cTn id="165" presetID="42" presetClass="path" presetSubtype="0" accel="50000" decel="50000" fill="hold" grpId="3" nodeType="withEffect">
                                  <p:stCondLst>
                                    <p:cond delay="0"/>
                                  </p:stCondLst>
                                  <p:childTnLst>
                                    <p:animMotion origin="layout" path="M 4.44444E-6 3.33333E-6 L -0.29445 -0.11922 " pathEditMode="relative" rAng="0" ptsTypes="AA">
                                      <p:cBhvr>
                                        <p:cTn id="166" dur="1000" fill="hold"/>
                                        <p:tgtEl>
                                          <p:spTgt spid="15"/>
                                        </p:tgtEl>
                                        <p:attrNameLst>
                                          <p:attrName>ppt_x</p:attrName>
                                          <p:attrName>ppt_y</p:attrName>
                                        </p:attrNameLst>
                                      </p:cBhvr>
                                      <p:rCtr x="-14722" y="-5972"/>
                                    </p:animMotion>
                                  </p:childTnLst>
                                </p:cTn>
                              </p:par>
                              <p:par>
                                <p:cTn id="167" presetID="42" presetClass="path" presetSubtype="0" accel="50000" decel="50000" fill="hold" grpId="3" nodeType="withEffect">
                                  <p:stCondLst>
                                    <p:cond delay="0"/>
                                  </p:stCondLst>
                                  <p:childTnLst>
                                    <p:animMotion origin="layout" path="M -3.05556E-6 2.96296E-6 L -0.28698 0.17916 " pathEditMode="relative" rAng="0" ptsTypes="AA">
                                      <p:cBhvr>
                                        <p:cTn id="168" dur="1000" fill="hold"/>
                                        <p:tgtEl>
                                          <p:spTgt spid="13"/>
                                        </p:tgtEl>
                                        <p:attrNameLst>
                                          <p:attrName>ppt_x</p:attrName>
                                          <p:attrName>ppt_y</p:attrName>
                                        </p:attrNameLst>
                                      </p:cBhvr>
                                      <p:rCtr x="-14358" y="8958"/>
                                    </p:animMotion>
                                  </p:childTnLst>
                                </p:cTn>
                              </p:par>
                              <p:par>
                                <p:cTn id="169" presetID="42" presetClass="path" presetSubtype="0" accel="50000" decel="50000" fill="hold" grpId="3" nodeType="withEffect">
                                  <p:stCondLst>
                                    <p:cond delay="0"/>
                                  </p:stCondLst>
                                  <p:childTnLst>
                                    <p:animMotion origin="layout" path="M 5.55556E-7 -3.7037E-6 L 0.25104 0.25672 " pathEditMode="relative" rAng="0" ptsTypes="AA">
                                      <p:cBhvr>
                                        <p:cTn id="170" dur="1000" fill="hold"/>
                                        <p:tgtEl>
                                          <p:spTgt spid="12"/>
                                        </p:tgtEl>
                                        <p:attrNameLst>
                                          <p:attrName>ppt_x</p:attrName>
                                          <p:attrName>ppt_y</p:attrName>
                                        </p:attrNameLst>
                                      </p:cBhvr>
                                      <p:rCtr x="12552" y="12824"/>
                                    </p:animMotion>
                                  </p:childTnLst>
                                </p:cTn>
                              </p:par>
                              <p:par>
                                <p:cTn id="171" presetID="42" presetClass="path" presetSubtype="0" accel="50000" decel="50000" fill="hold" grpId="3" nodeType="withEffect">
                                  <p:stCondLst>
                                    <p:cond delay="0"/>
                                  </p:stCondLst>
                                  <p:childTnLst>
                                    <p:animMotion origin="layout" path="M 3.88889E-6 1.85185E-6 L 0.34097 0.06852 " pathEditMode="relative" rAng="0" ptsTypes="AA">
                                      <p:cBhvr>
                                        <p:cTn id="172" dur="1000" fill="hold"/>
                                        <p:tgtEl>
                                          <p:spTgt spid="14"/>
                                        </p:tgtEl>
                                        <p:attrNameLst>
                                          <p:attrName>ppt_x</p:attrName>
                                          <p:attrName>ppt_y</p:attrName>
                                        </p:attrNameLst>
                                      </p:cBhvr>
                                      <p:rCtr x="17049" y="3426"/>
                                    </p:animMotion>
                                  </p:childTnLst>
                                </p:cTn>
                              </p:par>
                              <p:par>
                                <p:cTn id="173" presetID="42" presetClass="path" presetSubtype="0" accel="50000" decel="50000" fill="hold" grpId="3" nodeType="withEffect">
                                  <p:stCondLst>
                                    <p:cond delay="0"/>
                                  </p:stCondLst>
                                  <p:childTnLst>
                                    <p:animMotion origin="layout" path="M 0 4.07407E-6 L 0.01771 0.02824 " pathEditMode="relative" rAng="0" ptsTypes="AA">
                                      <p:cBhvr>
                                        <p:cTn id="174" dur="1000" fill="hold"/>
                                        <p:tgtEl>
                                          <p:spTgt spid="18"/>
                                        </p:tgtEl>
                                        <p:attrNameLst>
                                          <p:attrName>ppt_x</p:attrName>
                                          <p:attrName>ppt_y</p:attrName>
                                        </p:attrNameLst>
                                      </p:cBhvr>
                                      <p:rCtr x="885" y="1412"/>
                                    </p:animMotion>
                                  </p:childTnLst>
                                </p:cTn>
                              </p:par>
                              <p:par>
                                <p:cTn id="175" presetID="42" presetClass="path" presetSubtype="0" accel="50000" decel="50000" fill="hold" grpId="3" nodeType="withEffect">
                                  <p:stCondLst>
                                    <p:cond delay="0"/>
                                  </p:stCondLst>
                                  <p:childTnLst>
                                    <p:animMotion origin="layout" path="M -1.66667E-6 -1.11111E-6 L 0.22917 -0.16412 " pathEditMode="relative" rAng="0" ptsTypes="AA">
                                      <p:cBhvr>
                                        <p:cTn id="176" dur="1000" fill="hold"/>
                                        <p:tgtEl>
                                          <p:spTgt spid="17"/>
                                        </p:tgtEl>
                                        <p:attrNameLst>
                                          <p:attrName>ppt_x</p:attrName>
                                          <p:attrName>ppt_y</p:attrName>
                                        </p:attrNameLst>
                                      </p:cBhvr>
                                      <p:rCtr x="11458" y="-8218"/>
                                    </p:animMotion>
                                  </p:childTnLst>
                                </p:cTn>
                              </p:par>
                              <p:par>
                                <p:cTn id="177" presetID="42" presetClass="path" presetSubtype="0" accel="50000" decel="50000" fill="hold" grpId="3" nodeType="withEffect">
                                  <p:stCondLst>
                                    <p:cond delay="0"/>
                                  </p:stCondLst>
                                  <p:childTnLst>
                                    <p:animMotion origin="layout" path="M 5E-6 2.96296E-6 L -0.28612 -0.47755 " pathEditMode="relative" rAng="0" ptsTypes="AA">
                                      <p:cBhvr>
                                        <p:cTn id="178" dur="1000" fill="hold"/>
                                        <p:tgtEl>
                                          <p:spTgt spid="11"/>
                                        </p:tgtEl>
                                        <p:attrNameLst>
                                          <p:attrName>ppt_x</p:attrName>
                                          <p:attrName>ppt_y</p:attrName>
                                        </p:attrNameLst>
                                      </p:cBhvr>
                                      <p:rCtr x="-14306" y="-23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4" grpId="2"/>
      <p:bldP spid="3074" grpId="0"/>
      <p:bldP spid="3074" grpId="1"/>
      <p:bldP spid="9" grpId="0"/>
      <p:bldP spid="9" grpId="1"/>
      <p:bldP spid="10" grpId="0"/>
      <p:bldP spid="10" grpId="1"/>
      <p:bldP spid="5" grpId="0"/>
      <p:bldP spid="5" grpId="1"/>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8" grpId="0"/>
      <p:bldP spid="8" grpId="1"/>
      <p:bldP spid="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4FBB6-EF38-4D53-8478-AFEDDC0415A4}"/>
              </a:ext>
            </a:extLst>
          </p:cNvPr>
          <p:cNvPicPr>
            <a:picLocks noChangeAspect="1"/>
          </p:cNvPicPr>
          <p:nvPr/>
        </p:nvPicPr>
        <p:blipFill rotWithShape="1">
          <a:blip r:embed="rId3">
            <a:extLst>
              <a:ext uri="{28A0092B-C50C-407E-A947-70E740481C1C}">
                <a14:useLocalDpi xmlns:a14="http://schemas.microsoft.com/office/drawing/2010/main" val="0"/>
              </a:ext>
            </a:extLst>
          </a:blip>
          <a:srcRect b="6255"/>
          <a:stretch/>
        </p:blipFill>
        <p:spPr>
          <a:xfrm>
            <a:off x="0" y="0"/>
            <a:ext cx="9144001" cy="6858000"/>
          </a:xfrm>
          <a:prstGeom prst="rect">
            <a:avLst/>
          </a:prstGeom>
        </p:spPr>
      </p:pic>
      <p:sp>
        <p:nvSpPr>
          <p:cNvPr id="7" name="Title 1">
            <a:extLst>
              <a:ext uri="{FF2B5EF4-FFF2-40B4-BE49-F238E27FC236}">
                <a16:creationId xmlns:a16="http://schemas.microsoft.com/office/drawing/2014/main" id="{9AD83784-CA85-4426-A294-69E703F82667}"/>
              </a:ext>
            </a:extLst>
          </p:cNvPr>
          <p:cNvSpPr txBox="1">
            <a:spLocks/>
          </p:cNvSpPr>
          <p:nvPr/>
        </p:nvSpPr>
        <p:spPr>
          <a:xfrm>
            <a:off x="2618870" y="2643999"/>
            <a:ext cx="42385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42900" y="670719"/>
            <a:ext cx="84582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say that we have fellowship with Him, and walk in darkness, we lie and do not practice the truth. But if we walk in the light as He is in the light, we have fellowship with one another, and the blood of Jesus Christ His Son cleanses us from all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1:6-7 </a:t>
            </a:r>
          </a:p>
        </p:txBody>
      </p:sp>
      <p:sp>
        <p:nvSpPr>
          <p:cNvPr id="4" name="!!Walk">
            <a:extLst>
              <a:ext uri="{FF2B5EF4-FFF2-40B4-BE49-F238E27FC236}">
                <a16:creationId xmlns:a16="http://schemas.microsoft.com/office/drawing/2014/main" id="{CD08E433-684F-49FD-AFA2-B1149515A681}"/>
              </a:ext>
            </a:extLst>
          </p:cNvPr>
          <p:cNvSpPr txBox="1">
            <a:spLocks noChangeArrowheads="1"/>
          </p:cNvSpPr>
          <p:nvPr/>
        </p:nvSpPr>
        <p:spPr bwMode="auto">
          <a:xfrm>
            <a:off x="2664554" y="2646514"/>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6F04A5F-A72E-43B0-92FA-40B078271DC7}"/>
              </a:ext>
            </a:extLst>
          </p:cNvPr>
          <p:cNvSpPr txBox="1">
            <a:spLocks noChangeArrowheads="1"/>
          </p:cNvSpPr>
          <p:nvPr/>
        </p:nvSpPr>
        <p:spPr bwMode="auto">
          <a:xfrm>
            <a:off x="2596357" y="2713310"/>
            <a:ext cx="42819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walk in the light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DE50B97-C1F6-412C-A8CD-8674E6791B65}"/>
              </a:ext>
            </a:extLst>
          </p:cNvPr>
          <p:cNvSpPr txBox="1">
            <a:spLocks noChangeArrowheads="1"/>
          </p:cNvSpPr>
          <p:nvPr/>
        </p:nvSpPr>
        <p:spPr bwMode="auto">
          <a:xfrm>
            <a:off x="2028714" y="4659939"/>
            <a:ext cx="1862248"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Christ</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0DFC8593-265E-43D8-829C-3D4AADA0A159}"/>
              </a:ext>
            </a:extLst>
          </p:cNvPr>
          <p:cNvSpPr>
            <a:spLocks noChangeArrowheads="1"/>
          </p:cNvSpPr>
          <p:nvPr/>
        </p:nvSpPr>
        <p:spPr bwMode="auto">
          <a:xfrm>
            <a:off x="3918331" y="261627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Title 1">
            <a:extLst>
              <a:ext uri="{FF2B5EF4-FFF2-40B4-BE49-F238E27FC236}">
                <a16:creationId xmlns:a16="http://schemas.microsoft.com/office/drawing/2014/main" id="{29929759-AB3C-453F-9D5D-00C2CDCE796A}"/>
              </a:ext>
            </a:extLst>
          </p:cNvPr>
          <p:cNvSpPr txBox="1">
            <a:spLocks/>
          </p:cNvSpPr>
          <p:nvPr/>
        </p:nvSpPr>
        <p:spPr>
          <a:xfrm>
            <a:off x="3499691" y="387285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then</a:t>
            </a:r>
          </a:p>
        </p:txBody>
      </p:sp>
      <p:sp>
        <p:nvSpPr>
          <p:cNvPr id="10" name="Rectangle 12">
            <a:extLst>
              <a:ext uri="{FF2B5EF4-FFF2-40B4-BE49-F238E27FC236}">
                <a16:creationId xmlns:a16="http://schemas.microsoft.com/office/drawing/2014/main" id="{D99008DD-E1EE-4B1C-9C9A-4702630C81DA}"/>
              </a:ext>
            </a:extLst>
          </p:cNvPr>
          <p:cNvSpPr>
            <a:spLocks noChangeArrowheads="1"/>
          </p:cNvSpPr>
          <p:nvPr/>
        </p:nvSpPr>
        <p:spPr bwMode="auto">
          <a:xfrm>
            <a:off x="6334276" y="3956539"/>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a:solidFill>
                    <a:schemeClr val="bg1"/>
                  </a:solidFill>
                </a:ln>
                <a:solidFill>
                  <a:srgbClr val="FF0000"/>
                </a:solidFill>
                <a:effectLst>
                  <a:glow rad="127000">
                    <a:schemeClr val="tx1"/>
                  </a:glow>
                </a:effectLst>
                <a:latin typeface="Calibri" panose="020F0502020204030204" pitchFamily="34" charset="0"/>
              </a:rPr>
              <a:t>blood</a:t>
            </a:r>
            <a:endParaRPr lang="en-US" altLang="en-US" sz="4400" b="1" i="1" dirty="0">
              <a:ln>
                <a:solidFill>
                  <a:schemeClr val="bg1"/>
                </a:solidFill>
              </a:ln>
              <a:solidFill>
                <a:srgbClr val="FF0000"/>
              </a:solidFill>
              <a:effectLst>
                <a:glow rad="127000">
                  <a:schemeClr val="tx1"/>
                </a:glow>
              </a:effectLst>
              <a:latin typeface="Calibri" panose="020F0502020204030204" pitchFamily="34" charset="0"/>
            </a:endParaRPr>
          </a:p>
        </p:txBody>
      </p:sp>
      <p:sp>
        <p:nvSpPr>
          <p:cNvPr id="12" name="!!X">
            <a:extLst>
              <a:ext uri="{FF2B5EF4-FFF2-40B4-BE49-F238E27FC236}">
                <a16:creationId xmlns:a16="http://schemas.microsoft.com/office/drawing/2014/main" id="{1ED94431-F3E5-4D47-AA46-9131A2244A2C}"/>
              </a:ext>
            </a:extLst>
          </p:cNvPr>
          <p:cNvSpPr txBox="1">
            <a:spLocks/>
          </p:cNvSpPr>
          <p:nvPr/>
        </p:nvSpPr>
        <p:spPr>
          <a:xfrm>
            <a:off x="3059237" y="5506496"/>
            <a:ext cx="1412279" cy="606385"/>
          </a:xfrm>
          <a:prstGeom prst="rect">
            <a:avLst/>
          </a:prstGeom>
        </p:spPr>
        <p:txBody>
          <a:bodyPr vert="horz" lIns="91440" tIns="45720" rIns="91440" bIns="45720" rtlCol="0" anchor="ctr">
            <a:prstTxWarp prst="textStop">
              <a:avLst/>
            </a:prstTxWarp>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FFFF"/>
                </a:solidFill>
                <a:effectLst>
                  <a:glow rad="101600">
                    <a:srgbClr val="FF0000"/>
                  </a:glow>
                  <a:outerShdw blurRad="50800" algn="tl" rotWithShape="0">
                    <a:srgbClr val="000000"/>
                  </a:outerShdw>
                </a:effectLst>
                <a:latin typeface="Calibri" panose="020F0502020204030204" pitchFamily="34" charset="0"/>
              </a:rPr>
              <a:t>X</a:t>
            </a:r>
          </a:p>
        </p:txBody>
      </p:sp>
      <p:sp>
        <p:nvSpPr>
          <p:cNvPr id="5" name="Rectangle 2" hidden="1">
            <a:extLst>
              <a:ext uri="{FF2B5EF4-FFF2-40B4-BE49-F238E27FC236}">
                <a16:creationId xmlns:a16="http://schemas.microsoft.com/office/drawing/2014/main" id="{0960D491-9A3E-43E1-8453-01F896AB8649}"/>
              </a:ext>
            </a:extLst>
          </p:cNvPr>
          <p:cNvSpPr txBox="1">
            <a:spLocks noChangeArrowheads="1"/>
          </p:cNvSpPr>
          <p:nvPr/>
        </p:nvSpPr>
        <p:spPr bwMode="auto">
          <a:xfrm>
            <a:off x="4126262" y="894452"/>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12">
            <a:extLst>
              <a:ext uri="{FF2B5EF4-FFF2-40B4-BE49-F238E27FC236}">
                <a16:creationId xmlns:a16="http://schemas.microsoft.com/office/drawing/2014/main" id="{D6F50B75-40E2-40DA-8D85-9F8EDAD3CAA6}"/>
              </a:ext>
            </a:extLst>
          </p:cNvPr>
          <p:cNvSpPr>
            <a:spLocks noChangeArrowheads="1"/>
          </p:cNvSpPr>
          <p:nvPr/>
        </p:nvSpPr>
        <p:spPr bwMode="auto">
          <a:xfrm>
            <a:off x="3928905" y="1935956"/>
            <a:ext cx="4481669" cy="96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practice the truth</a:t>
            </a:r>
          </a:p>
        </p:txBody>
      </p:sp>
    </p:spTree>
    <p:extLst>
      <p:ext uri="{BB962C8B-B14F-4D97-AF65-F5344CB8AC3E}">
        <p14:creationId xmlns:p14="http://schemas.microsoft.com/office/powerpoint/2010/main" val="18281597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5052 -0.09838 " pathEditMode="relative" rAng="0" ptsTypes="AA">
                                      <p:cBhvr>
                                        <p:cTn id="10" dur="1000" spd="-100000" fill="hold"/>
                                        <p:tgtEl>
                                          <p:spTgt spid="3074"/>
                                        </p:tgtEl>
                                        <p:attrNameLst>
                                          <p:attrName>ppt_x</p:attrName>
                                          <p:attrName>ppt_y</p:attrName>
                                        </p:attrNameLst>
                                      </p:cBhvr>
                                      <p:rCtr x="2517" y="-4931"/>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500"/>
                            </p:stCondLst>
                            <p:childTnLst>
                              <p:par>
                                <p:cTn id="26" presetID="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stCondLst>
                                            <p:cond delay="0"/>
                                          </p:stCondLst>
                                        </p:cTn>
                                        <p:tgtEl>
                                          <p:spTgt spid="8"/>
                                        </p:tgtEl>
                                      </p:cBhvr>
                                    </p:animEffect>
                                    <p:anim to="" calcmode="lin" valueType="num">
                                      <p:cBhvr>
                                        <p:cTn id="2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stCondLst>
                                            <p:cond delay="0"/>
                                          </p:stCondLst>
                                        </p:cTn>
                                        <p:tgtEl>
                                          <p:spTgt spid="13"/>
                                        </p:tgtEl>
                                      </p:cBhvr>
                                    </p:animEffect>
                                    <p:anim to="" calcmode="lin" valueType="num">
                                      <p:cBhvr>
                                        <p:cTn id="36"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38" fill="hold">
                            <p:stCondLst>
                              <p:cond delay="500"/>
                            </p:stCondLst>
                            <p:childTnLst>
                              <p:par>
                                <p:cTn id="39" presetID="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stCondLst>
                                            <p:cond delay="0"/>
                                          </p:stCondLst>
                                        </p:cTn>
                                        <p:tgtEl>
                                          <p:spTgt spid="9"/>
                                        </p:tgtEl>
                                      </p:cBhvr>
                                    </p:animEffect>
                                    <p:anim to="" calcmode="lin" valueType="num">
                                      <p:cBhvr>
                                        <p:cTn id="4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4" presetID="39" presetClass="entr" presetSubtype="0" accel="10000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7"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8"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dissolve">
                                      <p:cBhvr>
                                        <p:cTn id="54" dur="500">
                                          <p:stCondLst>
                                            <p:cond delay="0"/>
                                          </p:stCondLst>
                                        </p:cTn>
                                        <p:tgtEl>
                                          <p:spTgt spid="12"/>
                                        </p:tgtEl>
                                      </p:cBhvr>
                                    </p:animEffect>
                                    <p:anim to="" calcmode="lin" valueType="num">
                                      <p:cBhvr>
                                        <p:cTn id="5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57" presetID="9" presetClass="emph" presetSubtype="0" grpId="2" nodeType="withEffect">
                                  <p:stCondLst>
                                    <p:cond delay="0"/>
                                  </p:stCondLst>
                                  <p:childTnLst>
                                    <p:set>
                                      <p:cBhvr>
                                        <p:cTn id="58" dur="indefinite"/>
                                        <p:tgtEl>
                                          <p:spTgt spid="12"/>
                                        </p:tgtEl>
                                        <p:attrNameLst>
                                          <p:attrName>style.opacity</p:attrName>
                                        </p:attrNameLst>
                                      </p:cBhvr>
                                      <p:to>
                                        <p:strVal val="0.75"/>
                                      </p:to>
                                    </p:set>
                                    <p:animEffect filter="image" prLst="opacity: 0.75">
                                      <p:cBhvr rctx="IE">
                                        <p:cTn id="59"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3074" grpId="2"/>
      <p:bldP spid="11" grpId="0"/>
      <p:bldP spid="6" grpId="2"/>
      <p:bldP spid="8" grpId="0"/>
      <p:bldP spid="9" grpId="0"/>
      <p:bldP spid="10" grpId="0"/>
      <p:bldP spid="12" grpId="0"/>
      <p:bldP spid="12" grpId="2"/>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4FBB6-EF38-4D53-8478-AFEDDC0415A4}"/>
              </a:ext>
            </a:extLst>
          </p:cNvPr>
          <p:cNvPicPr>
            <a:picLocks noChangeAspect="1"/>
          </p:cNvPicPr>
          <p:nvPr/>
        </p:nvPicPr>
        <p:blipFill rotWithShape="1">
          <a:blip r:embed="rId3">
            <a:extLst>
              <a:ext uri="{28A0092B-C50C-407E-A947-70E740481C1C}">
                <a14:useLocalDpi xmlns:a14="http://schemas.microsoft.com/office/drawing/2010/main" val="0"/>
              </a:ext>
            </a:extLst>
          </a:blip>
          <a:srcRect b="6255"/>
          <a:stretch/>
        </p:blipFill>
        <p:spPr>
          <a:xfrm>
            <a:off x="0" y="0"/>
            <a:ext cx="9144001" cy="6858000"/>
          </a:xfrm>
          <a:prstGeom prst="rect">
            <a:avLst/>
          </a:prstGeom>
        </p:spPr>
      </p:pic>
      <p:sp>
        <p:nvSpPr>
          <p:cNvPr id="16" name="!!X">
            <a:extLst>
              <a:ext uri="{FF2B5EF4-FFF2-40B4-BE49-F238E27FC236}">
                <a16:creationId xmlns:a16="http://schemas.microsoft.com/office/drawing/2014/main" id="{CB50F421-E293-4E31-93D3-9ED1423DEBFD}"/>
              </a:ext>
            </a:extLst>
          </p:cNvPr>
          <p:cNvSpPr/>
          <p:nvPr/>
        </p:nvSpPr>
        <p:spPr>
          <a:xfrm>
            <a:off x="4599622" y="2511334"/>
            <a:ext cx="848745" cy="1582375"/>
          </a:xfrm>
          <a:custGeom>
            <a:avLst/>
            <a:gdLst>
              <a:gd name="connsiteX0" fmla="*/ 398417 w 865414"/>
              <a:gd name="connsiteY0" fmla="*/ 0 h 1590402"/>
              <a:gd name="connsiteX1" fmla="*/ 398417 w 865414"/>
              <a:gd name="connsiteY1" fmla="*/ 218802 h 1590402"/>
              <a:gd name="connsiteX2" fmla="*/ 0 w 865414"/>
              <a:gd name="connsiteY2" fmla="*/ 215537 h 1590402"/>
              <a:gd name="connsiteX3" fmla="*/ 9797 w 865414"/>
              <a:gd name="connsiteY3" fmla="*/ 290648 h 1590402"/>
              <a:gd name="connsiteX4" fmla="*/ 401683 w 865414"/>
              <a:gd name="connsiteY4" fmla="*/ 290648 h 1590402"/>
              <a:gd name="connsiteX5" fmla="*/ 411480 w 865414"/>
              <a:gd name="connsiteY5" fmla="*/ 581297 h 1590402"/>
              <a:gd name="connsiteX6" fmla="*/ 395151 w 865414"/>
              <a:gd name="connsiteY6" fmla="*/ 607422 h 1590402"/>
              <a:gd name="connsiteX7" fmla="*/ 375557 w 865414"/>
              <a:gd name="connsiteY7" fmla="*/ 773974 h 1590402"/>
              <a:gd name="connsiteX8" fmla="*/ 355963 w 865414"/>
              <a:gd name="connsiteY8" fmla="*/ 927462 h 1590402"/>
              <a:gd name="connsiteX9" fmla="*/ 355963 w 865414"/>
              <a:gd name="connsiteY9" fmla="*/ 956854 h 1590402"/>
              <a:gd name="connsiteX10" fmla="*/ 404949 w 865414"/>
              <a:gd name="connsiteY10" fmla="*/ 1064622 h 1590402"/>
              <a:gd name="connsiteX11" fmla="*/ 395151 w 865414"/>
              <a:gd name="connsiteY11" fmla="*/ 1299754 h 1590402"/>
              <a:gd name="connsiteX12" fmla="*/ 408214 w 865414"/>
              <a:gd name="connsiteY12" fmla="*/ 1590402 h 1590402"/>
              <a:gd name="connsiteX13" fmla="*/ 473529 w 865414"/>
              <a:gd name="connsiteY13" fmla="*/ 1583871 h 1590402"/>
              <a:gd name="connsiteX14" fmla="*/ 473529 w 865414"/>
              <a:gd name="connsiteY14" fmla="*/ 1143000 h 1590402"/>
              <a:gd name="connsiteX15" fmla="*/ 493123 w 865414"/>
              <a:gd name="connsiteY15" fmla="*/ 986245 h 1590402"/>
              <a:gd name="connsiteX16" fmla="*/ 555171 w 865414"/>
              <a:gd name="connsiteY16" fmla="*/ 855617 h 1590402"/>
              <a:gd name="connsiteX17" fmla="*/ 512717 w 865414"/>
              <a:gd name="connsiteY17" fmla="*/ 682534 h 1590402"/>
              <a:gd name="connsiteX18" fmla="*/ 496389 w 865414"/>
              <a:gd name="connsiteY18" fmla="*/ 502920 h 1590402"/>
              <a:gd name="connsiteX19" fmla="*/ 486591 w 865414"/>
              <a:gd name="connsiteY19" fmla="*/ 375557 h 1590402"/>
              <a:gd name="connsiteX20" fmla="*/ 483326 w 865414"/>
              <a:gd name="connsiteY20" fmla="*/ 287382 h 1590402"/>
              <a:gd name="connsiteX21" fmla="*/ 865414 w 865414"/>
              <a:gd name="connsiteY21" fmla="*/ 284117 h 1590402"/>
              <a:gd name="connsiteX22" fmla="*/ 858883 w 865414"/>
              <a:gd name="connsiteY22" fmla="*/ 195942 h 1590402"/>
              <a:gd name="connsiteX23" fmla="*/ 480060 w 865414"/>
              <a:gd name="connsiteY23" fmla="*/ 202474 h 1590402"/>
              <a:gd name="connsiteX24" fmla="*/ 476794 w 865414"/>
              <a:gd name="connsiteY24" fmla="*/ 3265 h 1590402"/>
              <a:gd name="connsiteX25" fmla="*/ 398417 w 865414"/>
              <a:gd name="connsiteY25" fmla="*/ 0 h 1590402"/>
              <a:gd name="connsiteX0" fmla="*/ 398417 w 865414"/>
              <a:gd name="connsiteY0" fmla="*/ 0 h 1590402"/>
              <a:gd name="connsiteX1" fmla="*/ 398417 w 865414"/>
              <a:gd name="connsiteY1" fmla="*/ 218802 h 1590402"/>
              <a:gd name="connsiteX2" fmla="*/ 0 w 865414"/>
              <a:gd name="connsiteY2" fmla="*/ 215537 h 1590402"/>
              <a:gd name="connsiteX3" fmla="*/ 9797 w 865414"/>
              <a:gd name="connsiteY3" fmla="*/ 290648 h 1590402"/>
              <a:gd name="connsiteX4" fmla="*/ 401683 w 865414"/>
              <a:gd name="connsiteY4" fmla="*/ 290648 h 1590402"/>
              <a:gd name="connsiteX5" fmla="*/ 411480 w 865414"/>
              <a:gd name="connsiteY5" fmla="*/ 581297 h 1590402"/>
              <a:gd name="connsiteX6" fmla="*/ 395151 w 865414"/>
              <a:gd name="connsiteY6" fmla="*/ 607422 h 1590402"/>
              <a:gd name="connsiteX7" fmla="*/ 375557 w 865414"/>
              <a:gd name="connsiteY7" fmla="*/ 773974 h 1590402"/>
              <a:gd name="connsiteX8" fmla="*/ 355963 w 865414"/>
              <a:gd name="connsiteY8" fmla="*/ 927462 h 1590402"/>
              <a:gd name="connsiteX9" fmla="*/ 355963 w 865414"/>
              <a:gd name="connsiteY9" fmla="*/ 956854 h 1590402"/>
              <a:gd name="connsiteX10" fmla="*/ 404949 w 865414"/>
              <a:gd name="connsiteY10" fmla="*/ 1064622 h 1590402"/>
              <a:gd name="connsiteX11" fmla="*/ 404676 w 865414"/>
              <a:gd name="connsiteY11" fmla="*/ 1299754 h 1590402"/>
              <a:gd name="connsiteX12" fmla="*/ 408214 w 865414"/>
              <a:gd name="connsiteY12" fmla="*/ 1590402 h 1590402"/>
              <a:gd name="connsiteX13" fmla="*/ 473529 w 865414"/>
              <a:gd name="connsiteY13" fmla="*/ 1583871 h 1590402"/>
              <a:gd name="connsiteX14" fmla="*/ 473529 w 865414"/>
              <a:gd name="connsiteY14" fmla="*/ 1143000 h 1590402"/>
              <a:gd name="connsiteX15" fmla="*/ 493123 w 865414"/>
              <a:gd name="connsiteY15" fmla="*/ 986245 h 1590402"/>
              <a:gd name="connsiteX16" fmla="*/ 555171 w 865414"/>
              <a:gd name="connsiteY16" fmla="*/ 855617 h 1590402"/>
              <a:gd name="connsiteX17" fmla="*/ 512717 w 865414"/>
              <a:gd name="connsiteY17" fmla="*/ 682534 h 1590402"/>
              <a:gd name="connsiteX18" fmla="*/ 496389 w 865414"/>
              <a:gd name="connsiteY18" fmla="*/ 502920 h 1590402"/>
              <a:gd name="connsiteX19" fmla="*/ 486591 w 865414"/>
              <a:gd name="connsiteY19" fmla="*/ 375557 h 1590402"/>
              <a:gd name="connsiteX20" fmla="*/ 483326 w 865414"/>
              <a:gd name="connsiteY20" fmla="*/ 287382 h 1590402"/>
              <a:gd name="connsiteX21" fmla="*/ 865414 w 865414"/>
              <a:gd name="connsiteY21" fmla="*/ 284117 h 1590402"/>
              <a:gd name="connsiteX22" fmla="*/ 858883 w 865414"/>
              <a:gd name="connsiteY22" fmla="*/ 195942 h 1590402"/>
              <a:gd name="connsiteX23" fmla="*/ 480060 w 865414"/>
              <a:gd name="connsiteY23" fmla="*/ 202474 h 1590402"/>
              <a:gd name="connsiteX24" fmla="*/ 476794 w 865414"/>
              <a:gd name="connsiteY24" fmla="*/ 3265 h 1590402"/>
              <a:gd name="connsiteX25" fmla="*/ 398417 w 865414"/>
              <a:gd name="connsiteY25" fmla="*/ 0 h 1590402"/>
              <a:gd name="connsiteX0" fmla="*/ 398417 w 865414"/>
              <a:gd name="connsiteY0" fmla="*/ 0 h 1590402"/>
              <a:gd name="connsiteX1" fmla="*/ 398417 w 865414"/>
              <a:gd name="connsiteY1" fmla="*/ 218802 h 1590402"/>
              <a:gd name="connsiteX2" fmla="*/ 0 w 865414"/>
              <a:gd name="connsiteY2" fmla="*/ 215537 h 1590402"/>
              <a:gd name="connsiteX3" fmla="*/ 9797 w 865414"/>
              <a:gd name="connsiteY3" fmla="*/ 290648 h 1590402"/>
              <a:gd name="connsiteX4" fmla="*/ 401683 w 865414"/>
              <a:gd name="connsiteY4" fmla="*/ 290648 h 1590402"/>
              <a:gd name="connsiteX5" fmla="*/ 411480 w 865414"/>
              <a:gd name="connsiteY5" fmla="*/ 581297 h 1590402"/>
              <a:gd name="connsiteX6" fmla="*/ 395151 w 865414"/>
              <a:gd name="connsiteY6" fmla="*/ 607422 h 1590402"/>
              <a:gd name="connsiteX7" fmla="*/ 375557 w 865414"/>
              <a:gd name="connsiteY7" fmla="*/ 773974 h 1590402"/>
              <a:gd name="connsiteX8" fmla="*/ 355963 w 865414"/>
              <a:gd name="connsiteY8" fmla="*/ 927462 h 1590402"/>
              <a:gd name="connsiteX9" fmla="*/ 370250 w 865414"/>
              <a:gd name="connsiteY9" fmla="*/ 966379 h 1590402"/>
              <a:gd name="connsiteX10" fmla="*/ 404949 w 865414"/>
              <a:gd name="connsiteY10" fmla="*/ 1064622 h 1590402"/>
              <a:gd name="connsiteX11" fmla="*/ 404676 w 865414"/>
              <a:gd name="connsiteY11" fmla="*/ 1299754 h 1590402"/>
              <a:gd name="connsiteX12" fmla="*/ 408214 w 865414"/>
              <a:gd name="connsiteY12" fmla="*/ 1590402 h 1590402"/>
              <a:gd name="connsiteX13" fmla="*/ 473529 w 865414"/>
              <a:gd name="connsiteY13" fmla="*/ 1583871 h 1590402"/>
              <a:gd name="connsiteX14" fmla="*/ 473529 w 865414"/>
              <a:gd name="connsiteY14" fmla="*/ 1143000 h 1590402"/>
              <a:gd name="connsiteX15" fmla="*/ 493123 w 865414"/>
              <a:gd name="connsiteY15" fmla="*/ 986245 h 1590402"/>
              <a:gd name="connsiteX16" fmla="*/ 555171 w 865414"/>
              <a:gd name="connsiteY16" fmla="*/ 855617 h 1590402"/>
              <a:gd name="connsiteX17" fmla="*/ 512717 w 865414"/>
              <a:gd name="connsiteY17" fmla="*/ 682534 h 1590402"/>
              <a:gd name="connsiteX18" fmla="*/ 496389 w 865414"/>
              <a:gd name="connsiteY18" fmla="*/ 502920 h 1590402"/>
              <a:gd name="connsiteX19" fmla="*/ 486591 w 865414"/>
              <a:gd name="connsiteY19" fmla="*/ 375557 h 1590402"/>
              <a:gd name="connsiteX20" fmla="*/ 483326 w 865414"/>
              <a:gd name="connsiteY20" fmla="*/ 287382 h 1590402"/>
              <a:gd name="connsiteX21" fmla="*/ 865414 w 865414"/>
              <a:gd name="connsiteY21" fmla="*/ 284117 h 1590402"/>
              <a:gd name="connsiteX22" fmla="*/ 858883 w 865414"/>
              <a:gd name="connsiteY22" fmla="*/ 195942 h 1590402"/>
              <a:gd name="connsiteX23" fmla="*/ 480060 w 865414"/>
              <a:gd name="connsiteY23" fmla="*/ 202474 h 1590402"/>
              <a:gd name="connsiteX24" fmla="*/ 476794 w 865414"/>
              <a:gd name="connsiteY24" fmla="*/ 3265 h 1590402"/>
              <a:gd name="connsiteX25" fmla="*/ 398417 w 865414"/>
              <a:gd name="connsiteY25" fmla="*/ 0 h 1590402"/>
              <a:gd name="connsiteX0" fmla="*/ 398417 w 865414"/>
              <a:gd name="connsiteY0" fmla="*/ 0 h 1590402"/>
              <a:gd name="connsiteX1" fmla="*/ 398417 w 865414"/>
              <a:gd name="connsiteY1" fmla="*/ 218802 h 1590402"/>
              <a:gd name="connsiteX2" fmla="*/ 0 w 865414"/>
              <a:gd name="connsiteY2" fmla="*/ 215537 h 1590402"/>
              <a:gd name="connsiteX3" fmla="*/ 9797 w 865414"/>
              <a:gd name="connsiteY3" fmla="*/ 290648 h 1590402"/>
              <a:gd name="connsiteX4" fmla="*/ 401683 w 865414"/>
              <a:gd name="connsiteY4" fmla="*/ 290648 h 1590402"/>
              <a:gd name="connsiteX5" fmla="*/ 411480 w 865414"/>
              <a:gd name="connsiteY5" fmla="*/ 581297 h 1590402"/>
              <a:gd name="connsiteX6" fmla="*/ 395151 w 865414"/>
              <a:gd name="connsiteY6" fmla="*/ 607422 h 1590402"/>
              <a:gd name="connsiteX7" fmla="*/ 375557 w 865414"/>
              <a:gd name="connsiteY7" fmla="*/ 773974 h 1590402"/>
              <a:gd name="connsiteX8" fmla="*/ 367869 w 865414"/>
              <a:gd name="connsiteY8" fmla="*/ 915555 h 1590402"/>
              <a:gd name="connsiteX9" fmla="*/ 370250 w 865414"/>
              <a:gd name="connsiteY9" fmla="*/ 966379 h 1590402"/>
              <a:gd name="connsiteX10" fmla="*/ 404949 w 865414"/>
              <a:gd name="connsiteY10" fmla="*/ 1064622 h 1590402"/>
              <a:gd name="connsiteX11" fmla="*/ 404676 w 865414"/>
              <a:gd name="connsiteY11" fmla="*/ 1299754 h 1590402"/>
              <a:gd name="connsiteX12" fmla="*/ 408214 w 865414"/>
              <a:gd name="connsiteY12" fmla="*/ 1590402 h 1590402"/>
              <a:gd name="connsiteX13" fmla="*/ 473529 w 865414"/>
              <a:gd name="connsiteY13" fmla="*/ 1583871 h 1590402"/>
              <a:gd name="connsiteX14" fmla="*/ 473529 w 865414"/>
              <a:gd name="connsiteY14" fmla="*/ 1143000 h 1590402"/>
              <a:gd name="connsiteX15" fmla="*/ 493123 w 865414"/>
              <a:gd name="connsiteY15" fmla="*/ 986245 h 1590402"/>
              <a:gd name="connsiteX16" fmla="*/ 555171 w 865414"/>
              <a:gd name="connsiteY16" fmla="*/ 855617 h 1590402"/>
              <a:gd name="connsiteX17" fmla="*/ 512717 w 865414"/>
              <a:gd name="connsiteY17" fmla="*/ 682534 h 1590402"/>
              <a:gd name="connsiteX18" fmla="*/ 496389 w 865414"/>
              <a:gd name="connsiteY18" fmla="*/ 502920 h 1590402"/>
              <a:gd name="connsiteX19" fmla="*/ 486591 w 865414"/>
              <a:gd name="connsiteY19" fmla="*/ 375557 h 1590402"/>
              <a:gd name="connsiteX20" fmla="*/ 483326 w 865414"/>
              <a:gd name="connsiteY20" fmla="*/ 287382 h 1590402"/>
              <a:gd name="connsiteX21" fmla="*/ 865414 w 865414"/>
              <a:gd name="connsiteY21" fmla="*/ 284117 h 1590402"/>
              <a:gd name="connsiteX22" fmla="*/ 858883 w 865414"/>
              <a:gd name="connsiteY22" fmla="*/ 195942 h 1590402"/>
              <a:gd name="connsiteX23" fmla="*/ 480060 w 865414"/>
              <a:gd name="connsiteY23" fmla="*/ 202474 h 1590402"/>
              <a:gd name="connsiteX24" fmla="*/ 476794 w 865414"/>
              <a:gd name="connsiteY24" fmla="*/ 3265 h 1590402"/>
              <a:gd name="connsiteX25" fmla="*/ 398417 w 865414"/>
              <a:gd name="connsiteY25" fmla="*/ 0 h 1590402"/>
              <a:gd name="connsiteX0" fmla="*/ 398417 w 865414"/>
              <a:gd name="connsiteY0" fmla="*/ 0 h 1590402"/>
              <a:gd name="connsiteX1" fmla="*/ 398417 w 865414"/>
              <a:gd name="connsiteY1" fmla="*/ 218802 h 1590402"/>
              <a:gd name="connsiteX2" fmla="*/ 0 w 865414"/>
              <a:gd name="connsiteY2" fmla="*/ 215537 h 1590402"/>
              <a:gd name="connsiteX3" fmla="*/ 9797 w 865414"/>
              <a:gd name="connsiteY3" fmla="*/ 290648 h 1590402"/>
              <a:gd name="connsiteX4" fmla="*/ 401683 w 865414"/>
              <a:gd name="connsiteY4" fmla="*/ 290648 h 1590402"/>
              <a:gd name="connsiteX5" fmla="*/ 411480 w 865414"/>
              <a:gd name="connsiteY5" fmla="*/ 581297 h 1590402"/>
              <a:gd name="connsiteX6" fmla="*/ 395151 w 865414"/>
              <a:gd name="connsiteY6" fmla="*/ 607422 h 1590402"/>
              <a:gd name="connsiteX7" fmla="*/ 396988 w 865414"/>
              <a:gd name="connsiteY7" fmla="*/ 773974 h 1590402"/>
              <a:gd name="connsiteX8" fmla="*/ 367869 w 865414"/>
              <a:gd name="connsiteY8" fmla="*/ 915555 h 1590402"/>
              <a:gd name="connsiteX9" fmla="*/ 370250 w 865414"/>
              <a:gd name="connsiteY9" fmla="*/ 966379 h 1590402"/>
              <a:gd name="connsiteX10" fmla="*/ 404949 w 865414"/>
              <a:gd name="connsiteY10" fmla="*/ 1064622 h 1590402"/>
              <a:gd name="connsiteX11" fmla="*/ 404676 w 865414"/>
              <a:gd name="connsiteY11" fmla="*/ 1299754 h 1590402"/>
              <a:gd name="connsiteX12" fmla="*/ 408214 w 865414"/>
              <a:gd name="connsiteY12" fmla="*/ 1590402 h 1590402"/>
              <a:gd name="connsiteX13" fmla="*/ 473529 w 865414"/>
              <a:gd name="connsiteY13" fmla="*/ 1583871 h 1590402"/>
              <a:gd name="connsiteX14" fmla="*/ 473529 w 865414"/>
              <a:gd name="connsiteY14" fmla="*/ 1143000 h 1590402"/>
              <a:gd name="connsiteX15" fmla="*/ 493123 w 865414"/>
              <a:gd name="connsiteY15" fmla="*/ 986245 h 1590402"/>
              <a:gd name="connsiteX16" fmla="*/ 555171 w 865414"/>
              <a:gd name="connsiteY16" fmla="*/ 855617 h 1590402"/>
              <a:gd name="connsiteX17" fmla="*/ 512717 w 865414"/>
              <a:gd name="connsiteY17" fmla="*/ 682534 h 1590402"/>
              <a:gd name="connsiteX18" fmla="*/ 496389 w 865414"/>
              <a:gd name="connsiteY18" fmla="*/ 502920 h 1590402"/>
              <a:gd name="connsiteX19" fmla="*/ 486591 w 865414"/>
              <a:gd name="connsiteY19" fmla="*/ 375557 h 1590402"/>
              <a:gd name="connsiteX20" fmla="*/ 483326 w 865414"/>
              <a:gd name="connsiteY20" fmla="*/ 287382 h 1590402"/>
              <a:gd name="connsiteX21" fmla="*/ 865414 w 865414"/>
              <a:gd name="connsiteY21" fmla="*/ 284117 h 1590402"/>
              <a:gd name="connsiteX22" fmla="*/ 858883 w 865414"/>
              <a:gd name="connsiteY22" fmla="*/ 195942 h 1590402"/>
              <a:gd name="connsiteX23" fmla="*/ 480060 w 865414"/>
              <a:gd name="connsiteY23" fmla="*/ 202474 h 1590402"/>
              <a:gd name="connsiteX24" fmla="*/ 476794 w 865414"/>
              <a:gd name="connsiteY24" fmla="*/ 3265 h 1590402"/>
              <a:gd name="connsiteX25" fmla="*/ 398417 w 865414"/>
              <a:gd name="connsiteY25" fmla="*/ 0 h 1590402"/>
              <a:gd name="connsiteX0" fmla="*/ 398417 w 865414"/>
              <a:gd name="connsiteY0" fmla="*/ 0 h 1590402"/>
              <a:gd name="connsiteX1" fmla="*/ 398417 w 865414"/>
              <a:gd name="connsiteY1" fmla="*/ 218802 h 1590402"/>
              <a:gd name="connsiteX2" fmla="*/ 0 w 865414"/>
              <a:gd name="connsiteY2" fmla="*/ 215537 h 1590402"/>
              <a:gd name="connsiteX3" fmla="*/ 9797 w 865414"/>
              <a:gd name="connsiteY3" fmla="*/ 290648 h 1590402"/>
              <a:gd name="connsiteX4" fmla="*/ 401683 w 865414"/>
              <a:gd name="connsiteY4" fmla="*/ 290648 h 1590402"/>
              <a:gd name="connsiteX5" fmla="*/ 411480 w 865414"/>
              <a:gd name="connsiteY5" fmla="*/ 581297 h 1590402"/>
              <a:gd name="connsiteX6" fmla="*/ 399913 w 865414"/>
              <a:gd name="connsiteY6" fmla="*/ 662191 h 1590402"/>
              <a:gd name="connsiteX7" fmla="*/ 396988 w 865414"/>
              <a:gd name="connsiteY7" fmla="*/ 773974 h 1590402"/>
              <a:gd name="connsiteX8" fmla="*/ 367869 w 865414"/>
              <a:gd name="connsiteY8" fmla="*/ 915555 h 1590402"/>
              <a:gd name="connsiteX9" fmla="*/ 370250 w 865414"/>
              <a:gd name="connsiteY9" fmla="*/ 966379 h 1590402"/>
              <a:gd name="connsiteX10" fmla="*/ 404949 w 865414"/>
              <a:gd name="connsiteY10" fmla="*/ 1064622 h 1590402"/>
              <a:gd name="connsiteX11" fmla="*/ 404676 w 865414"/>
              <a:gd name="connsiteY11" fmla="*/ 1299754 h 1590402"/>
              <a:gd name="connsiteX12" fmla="*/ 408214 w 865414"/>
              <a:gd name="connsiteY12" fmla="*/ 1590402 h 1590402"/>
              <a:gd name="connsiteX13" fmla="*/ 473529 w 865414"/>
              <a:gd name="connsiteY13" fmla="*/ 1583871 h 1590402"/>
              <a:gd name="connsiteX14" fmla="*/ 473529 w 865414"/>
              <a:gd name="connsiteY14" fmla="*/ 1143000 h 1590402"/>
              <a:gd name="connsiteX15" fmla="*/ 493123 w 865414"/>
              <a:gd name="connsiteY15" fmla="*/ 986245 h 1590402"/>
              <a:gd name="connsiteX16" fmla="*/ 555171 w 865414"/>
              <a:gd name="connsiteY16" fmla="*/ 855617 h 1590402"/>
              <a:gd name="connsiteX17" fmla="*/ 512717 w 865414"/>
              <a:gd name="connsiteY17" fmla="*/ 682534 h 1590402"/>
              <a:gd name="connsiteX18" fmla="*/ 496389 w 865414"/>
              <a:gd name="connsiteY18" fmla="*/ 502920 h 1590402"/>
              <a:gd name="connsiteX19" fmla="*/ 486591 w 865414"/>
              <a:gd name="connsiteY19" fmla="*/ 375557 h 1590402"/>
              <a:gd name="connsiteX20" fmla="*/ 483326 w 865414"/>
              <a:gd name="connsiteY20" fmla="*/ 287382 h 1590402"/>
              <a:gd name="connsiteX21" fmla="*/ 865414 w 865414"/>
              <a:gd name="connsiteY21" fmla="*/ 284117 h 1590402"/>
              <a:gd name="connsiteX22" fmla="*/ 858883 w 865414"/>
              <a:gd name="connsiteY22" fmla="*/ 195942 h 1590402"/>
              <a:gd name="connsiteX23" fmla="*/ 480060 w 865414"/>
              <a:gd name="connsiteY23" fmla="*/ 202474 h 1590402"/>
              <a:gd name="connsiteX24" fmla="*/ 476794 w 865414"/>
              <a:gd name="connsiteY24" fmla="*/ 3265 h 1590402"/>
              <a:gd name="connsiteX25" fmla="*/ 398417 w 865414"/>
              <a:gd name="connsiteY25" fmla="*/ 0 h 1590402"/>
              <a:gd name="connsiteX0" fmla="*/ 398417 w 865414"/>
              <a:gd name="connsiteY0" fmla="*/ 0 h 1590402"/>
              <a:gd name="connsiteX1" fmla="*/ 398417 w 865414"/>
              <a:gd name="connsiteY1" fmla="*/ 218802 h 1590402"/>
              <a:gd name="connsiteX2" fmla="*/ 0 w 865414"/>
              <a:gd name="connsiteY2" fmla="*/ 215537 h 1590402"/>
              <a:gd name="connsiteX3" fmla="*/ 9797 w 865414"/>
              <a:gd name="connsiteY3" fmla="*/ 290648 h 1590402"/>
              <a:gd name="connsiteX4" fmla="*/ 401683 w 865414"/>
              <a:gd name="connsiteY4" fmla="*/ 290648 h 1590402"/>
              <a:gd name="connsiteX5" fmla="*/ 411480 w 865414"/>
              <a:gd name="connsiteY5" fmla="*/ 581297 h 1590402"/>
              <a:gd name="connsiteX6" fmla="*/ 399913 w 865414"/>
              <a:gd name="connsiteY6" fmla="*/ 662191 h 1590402"/>
              <a:gd name="connsiteX7" fmla="*/ 396988 w 865414"/>
              <a:gd name="connsiteY7" fmla="*/ 773974 h 1590402"/>
              <a:gd name="connsiteX8" fmla="*/ 367869 w 865414"/>
              <a:gd name="connsiteY8" fmla="*/ 915555 h 1590402"/>
              <a:gd name="connsiteX9" fmla="*/ 370250 w 865414"/>
              <a:gd name="connsiteY9" fmla="*/ 966379 h 1590402"/>
              <a:gd name="connsiteX10" fmla="*/ 404949 w 865414"/>
              <a:gd name="connsiteY10" fmla="*/ 1064622 h 1590402"/>
              <a:gd name="connsiteX11" fmla="*/ 404676 w 865414"/>
              <a:gd name="connsiteY11" fmla="*/ 1299754 h 1590402"/>
              <a:gd name="connsiteX12" fmla="*/ 408214 w 865414"/>
              <a:gd name="connsiteY12" fmla="*/ 1590402 h 1590402"/>
              <a:gd name="connsiteX13" fmla="*/ 473529 w 865414"/>
              <a:gd name="connsiteY13" fmla="*/ 1583871 h 1590402"/>
              <a:gd name="connsiteX14" fmla="*/ 473529 w 865414"/>
              <a:gd name="connsiteY14" fmla="*/ 1143000 h 1590402"/>
              <a:gd name="connsiteX15" fmla="*/ 493123 w 865414"/>
              <a:gd name="connsiteY15" fmla="*/ 986245 h 1590402"/>
              <a:gd name="connsiteX16" fmla="*/ 543264 w 865414"/>
              <a:gd name="connsiteY16" fmla="*/ 857998 h 1590402"/>
              <a:gd name="connsiteX17" fmla="*/ 512717 w 865414"/>
              <a:gd name="connsiteY17" fmla="*/ 682534 h 1590402"/>
              <a:gd name="connsiteX18" fmla="*/ 496389 w 865414"/>
              <a:gd name="connsiteY18" fmla="*/ 502920 h 1590402"/>
              <a:gd name="connsiteX19" fmla="*/ 486591 w 865414"/>
              <a:gd name="connsiteY19" fmla="*/ 375557 h 1590402"/>
              <a:gd name="connsiteX20" fmla="*/ 483326 w 865414"/>
              <a:gd name="connsiteY20" fmla="*/ 287382 h 1590402"/>
              <a:gd name="connsiteX21" fmla="*/ 865414 w 865414"/>
              <a:gd name="connsiteY21" fmla="*/ 284117 h 1590402"/>
              <a:gd name="connsiteX22" fmla="*/ 858883 w 865414"/>
              <a:gd name="connsiteY22" fmla="*/ 195942 h 1590402"/>
              <a:gd name="connsiteX23" fmla="*/ 480060 w 865414"/>
              <a:gd name="connsiteY23" fmla="*/ 202474 h 1590402"/>
              <a:gd name="connsiteX24" fmla="*/ 476794 w 865414"/>
              <a:gd name="connsiteY24" fmla="*/ 3265 h 1590402"/>
              <a:gd name="connsiteX25" fmla="*/ 398417 w 865414"/>
              <a:gd name="connsiteY25" fmla="*/ 0 h 1590402"/>
              <a:gd name="connsiteX0" fmla="*/ 398417 w 865414"/>
              <a:gd name="connsiteY0" fmla="*/ 0 h 1590402"/>
              <a:gd name="connsiteX1" fmla="*/ 398417 w 865414"/>
              <a:gd name="connsiteY1" fmla="*/ 218802 h 1590402"/>
              <a:gd name="connsiteX2" fmla="*/ 0 w 865414"/>
              <a:gd name="connsiteY2" fmla="*/ 215537 h 1590402"/>
              <a:gd name="connsiteX3" fmla="*/ 9797 w 865414"/>
              <a:gd name="connsiteY3" fmla="*/ 290648 h 1590402"/>
              <a:gd name="connsiteX4" fmla="*/ 401683 w 865414"/>
              <a:gd name="connsiteY4" fmla="*/ 290648 h 1590402"/>
              <a:gd name="connsiteX5" fmla="*/ 411480 w 865414"/>
              <a:gd name="connsiteY5" fmla="*/ 581297 h 1590402"/>
              <a:gd name="connsiteX6" fmla="*/ 399913 w 865414"/>
              <a:gd name="connsiteY6" fmla="*/ 662191 h 1590402"/>
              <a:gd name="connsiteX7" fmla="*/ 396988 w 865414"/>
              <a:gd name="connsiteY7" fmla="*/ 773974 h 1590402"/>
              <a:gd name="connsiteX8" fmla="*/ 367869 w 865414"/>
              <a:gd name="connsiteY8" fmla="*/ 915555 h 1590402"/>
              <a:gd name="connsiteX9" fmla="*/ 370250 w 865414"/>
              <a:gd name="connsiteY9" fmla="*/ 966379 h 1590402"/>
              <a:gd name="connsiteX10" fmla="*/ 404949 w 865414"/>
              <a:gd name="connsiteY10" fmla="*/ 1064622 h 1590402"/>
              <a:gd name="connsiteX11" fmla="*/ 404676 w 865414"/>
              <a:gd name="connsiteY11" fmla="*/ 1299754 h 1590402"/>
              <a:gd name="connsiteX12" fmla="*/ 408214 w 865414"/>
              <a:gd name="connsiteY12" fmla="*/ 1590402 h 1590402"/>
              <a:gd name="connsiteX13" fmla="*/ 473529 w 865414"/>
              <a:gd name="connsiteY13" fmla="*/ 1583871 h 1590402"/>
              <a:gd name="connsiteX14" fmla="*/ 473529 w 865414"/>
              <a:gd name="connsiteY14" fmla="*/ 1143000 h 1590402"/>
              <a:gd name="connsiteX15" fmla="*/ 493123 w 865414"/>
              <a:gd name="connsiteY15" fmla="*/ 986245 h 1590402"/>
              <a:gd name="connsiteX16" fmla="*/ 543264 w 865414"/>
              <a:gd name="connsiteY16" fmla="*/ 857998 h 1590402"/>
              <a:gd name="connsiteX17" fmla="*/ 512717 w 865414"/>
              <a:gd name="connsiteY17" fmla="*/ 682534 h 1590402"/>
              <a:gd name="connsiteX18" fmla="*/ 489246 w 865414"/>
              <a:gd name="connsiteY18" fmla="*/ 502920 h 1590402"/>
              <a:gd name="connsiteX19" fmla="*/ 486591 w 865414"/>
              <a:gd name="connsiteY19" fmla="*/ 375557 h 1590402"/>
              <a:gd name="connsiteX20" fmla="*/ 483326 w 865414"/>
              <a:gd name="connsiteY20" fmla="*/ 287382 h 1590402"/>
              <a:gd name="connsiteX21" fmla="*/ 865414 w 865414"/>
              <a:gd name="connsiteY21" fmla="*/ 284117 h 1590402"/>
              <a:gd name="connsiteX22" fmla="*/ 858883 w 865414"/>
              <a:gd name="connsiteY22" fmla="*/ 195942 h 1590402"/>
              <a:gd name="connsiteX23" fmla="*/ 480060 w 865414"/>
              <a:gd name="connsiteY23" fmla="*/ 202474 h 1590402"/>
              <a:gd name="connsiteX24" fmla="*/ 476794 w 865414"/>
              <a:gd name="connsiteY24" fmla="*/ 3265 h 1590402"/>
              <a:gd name="connsiteX25" fmla="*/ 398417 w 865414"/>
              <a:gd name="connsiteY25" fmla="*/ 0 h 1590402"/>
              <a:gd name="connsiteX0" fmla="*/ 398417 w 865414"/>
              <a:gd name="connsiteY0" fmla="*/ 0 h 1590402"/>
              <a:gd name="connsiteX1" fmla="*/ 398417 w 865414"/>
              <a:gd name="connsiteY1" fmla="*/ 218802 h 1590402"/>
              <a:gd name="connsiteX2" fmla="*/ 0 w 865414"/>
              <a:gd name="connsiteY2" fmla="*/ 215537 h 1590402"/>
              <a:gd name="connsiteX3" fmla="*/ 9797 w 865414"/>
              <a:gd name="connsiteY3" fmla="*/ 290648 h 1590402"/>
              <a:gd name="connsiteX4" fmla="*/ 401683 w 865414"/>
              <a:gd name="connsiteY4" fmla="*/ 290648 h 1590402"/>
              <a:gd name="connsiteX5" fmla="*/ 411480 w 865414"/>
              <a:gd name="connsiteY5" fmla="*/ 581297 h 1590402"/>
              <a:gd name="connsiteX6" fmla="*/ 399913 w 865414"/>
              <a:gd name="connsiteY6" fmla="*/ 662191 h 1590402"/>
              <a:gd name="connsiteX7" fmla="*/ 396988 w 865414"/>
              <a:gd name="connsiteY7" fmla="*/ 773974 h 1590402"/>
              <a:gd name="connsiteX8" fmla="*/ 367869 w 865414"/>
              <a:gd name="connsiteY8" fmla="*/ 915555 h 1590402"/>
              <a:gd name="connsiteX9" fmla="*/ 370250 w 865414"/>
              <a:gd name="connsiteY9" fmla="*/ 966379 h 1590402"/>
              <a:gd name="connsiteX10" fmla="*/ 404949 w 865414"/>
              <a:gd name="connsiteY10" fmla="*/ 1064622 h 1590402"/>
              <a:gd name="connsiteX11" fmla="*/ 404676 w 865414"/>
              <a:gd name="connsiteY11" fmla="*/ 1299754 h 1590402"/>
              <a:gd name="connsiteX12" fmla="*/ 408214 w 865414"/>
              <a:gd name="connsiteY12" fmla="*/ 1590402 h 1590402"/>
              <a:gd name="connsiteX13" fmla="*/ 473529 w 865414"/>
              <a:gd name="connsiteY13" fmla="*/ 1583871 h 1590402"/>
              <a:gd name="connsiteX14" fmla="*/ 473529 w 865414"/>
              <a:gd name="connsiteY14" fmla="*/ 1143000 h 1590402"/>
              <a:gd name="connsiteX15" fmla="*/ 493123 w 865414"/>
              <a:gd name="connsiteY15" fmla="*/ 986245 h 1590402"/>
              <a:gd name="connsiteX16" fmla="*/ 543264 w 865414"/>
              <a:gd name="connsiteY16" fmla="*/ 857998 h 1590402"/>
              <a:gd name="connsiteX17" fmla="*/ 512717 w 865414"/>
              <a:gd name="connsiteY17" fmla="*/ 682534 h 1590402"/>
              <a:gd name="connsiteX18" fmla="*/ 489246 w 865414"/>
              <a:gd name="connsiteY18" fmla="*/ 502920 h 1590402"/>
              <a:gd name="connsiteX19" fmla="*/ 481829 w 865414"/>
              <a:gd name="connsiteY19" fmla="*/ 377939 h 1590402"/>
              <a:gd name="connsiteX20" fmla="*/ 483326 w 865414"/>
              <a:gd name="connsiteY20" fmla="*/ 287382 h 1590402"/>
              <a:gd name="connsiteX21" fmla="*/ 865414 w 865414"/>
              <a:gd name="connsiteY21" fmla="*/ 284117 h 1590402"/>
              <a:gd name="connsiteX22" fmla="*/ 858883 w 865414"/>
              <a:gd name="connsiteY22" fmla="*/ 195942 h 1590402"/>
              <a:gd name="connsiteX23" fmla="*/ 480060 w 865414"/>
              <a:gd name="connsiteY23" fmla="*/ 202474 h 1590402"/>
              <a:gd name="connsiteX24" fmla="*/ 476794 w 865414"/>
              <a:gd name="connsiteY24" fmla="*/ 3265 h 1590402"/>
              <a:gd name="connsiteX25" fmla="*/ 398417 w 865414"/>
              <a:gd name="connsiteY25" fmla="*/ 0 h 1590402"/>
              <a:gd name="connsiteX0" fmla="*/ 391273 w 858270"/>
              <a:gd name="connsiteY0" fmla="*/ 0 h 1590402"/>
              <a:gd name="connsiteX1" fmla="*/ 391273 w 858270"/>
              <a:gd name="connsiteY1" fmla="*/ 218802 h 1590402"/>
              <a:gd name="connsiteX2" fmla="*/ 0 w 858270"/>
              <a:gd name="connsiteY2" fmla="*/ 213156 h 1590402"/>
              <a:gd name="connsiteX3" fmla="*/ 2653 w 858270"/>
              <a:gd name="connsiteY3" fmla="*/ 290648 h 1590402"/>
              <a:gd name="connsiteX4" fmla="*/ 394539 w 858270"/>
              <a:gd name="connsiteY4" fmla="*/ 290648 h 1590402"/>
              <a:gd name="connsiteX5" fmla="*/ 404336 w 858270"/>
              <a:gd name="connsiteY5" fmla="*/ 581297 h 1590402"/>
              <a:gd name="connsiteX6" fmla="*/ 392769 w 858270"/>
              <a:gd name="connsiteY6" fmla="*/ 662191 h 1590402"/>
              <a:gd name="connsiteX7" fmla="*/ 389844 w 858270"/>
              <a:gd name="connsiteY7" fmla="*/ 773974 h 1590402"/>
              <a:gd name="connsiteX8" fmla="*/ 360725 w 858270"/>
              <a:gd name="connsiteY8" fmla="*/ 915555 h 1590402"/>
              <a:gd name="connsiteX9" fmla="*/ 363106 w 858270"/>
              <a:gd name="connsiteY9" fmla="*/ 966379 h 1590402"/>
              <a:gd name="connsiteX10" fmla="*/ 397805 w 858270"/>
              <a:gd name="connsiteY10" fmla="*/ 1064622 h 1590402"/>
              <a:gd name="connsiteX11" fmla="*/ 397532 w 858270"/>
              <a:gd name="connsiteY11" fmla="*/ 1299754 h 1590402"/>
              <a:gd name="connsiteX12" fmla="*/ 401070 w 858270"/>
              <a:gd name="connsiteY12" fmla="*/ 1590402 h 1590402"/>
              <a:gd name="connsiteX13" fmla="*/ 466385 w 858270"/>
              <a:gd name="connsiteY13" fmla="*/ 1583871 h 1590402"/>
              <a:gd name="connsiteX14" fmla="*/ 466385 w 858270"/>
              <a:gd name="connsiteY14" fmla="*/ 1143000 h 1590402"/>
              <a:gd name="connsiteX15" fmla="*/ 485979 w 858270"/>
              <a:gd name="connsiteY15" fmla="*/ 986245 h 1590402"/>
              <a:gd name="connsiteX16" fmla="*/ 536120 w 858270"/>
              <a:gd name="connsiteY16" fmla="*/ 857998 h 1590402"/>
              <a:gd name="connsiteX17" fmla="*/ 505573 w 858270"/>
              <a:gd name="connsiteY17" fmla="*/ 682534 h 1590402"/>
              <a:gd name="connsiteX18" fmla="*/ 482102 w 858270"/>
              <a:gd name="connsiteY18" fmla="*/ 502920 h 1590402"/>
              <a:gd name="connsiteX19" fmla="*/ 474685 w 858270"/>
              <a:gd name="connsiteY19" fmla="*/ 377939 h 1590402"/>
              <a:gd name="connsiteX20" fmla="*/ 476182 w 858270"/>
              <a:gd name="connsiteY20" fmla="*/ 287382 h 1590402"/>
              <a:gd name="connsiteX21" fmla="*/ 858270 w 858270"/>
              <a:gd name="connsiteY21" fmla="*/ 284117 h 1590402"/>
              <a:gd name="connsiteX22" fmla="*/ 851739 w 858270"/>
              <a:gd name="connsiteY22" fmla="*/ 195942 h 1590402"/>
              <a:gd name="connsiteX23" fmla="*/ 472916 w 858270"/>
              <a:gd name="connsiteY23" fmla="*/ 202474 h 1590402"/>
              <a:gd name="connsiteX24" fmla="*/ 469650 w 858270"/>
              <a:gd name="connsiteY24" fmla="*/ 3265 h 1590402"/>
              <a:gd name="connsiteX25" fmla="*/ 391273 w 858270"/>
              <a:gd name="connsiteY25" fmla="*/ 0 h 1590402"/>
              <a:gd name="connsiteX0" fmla="*/ 391273 w 858270"/>
              <a:gd name="connsiteY0" fmla="*/ 0 h 1590402"/>
              <a:gd name="connsiteX1" fmla="*/ 393654 w 858270"/>
              <a:gd name="connsiteY1" fmla="*/ 214039 h 1590402"/>
              <a:gd name="connsiteX2" fmla="*/ 0 w 858270"/>
              <a:gd name="connsiteY2" fmla="*/ 213156 h 1590402"/>
              <a:gd name="connsiteX3" fmla="*/ 2653 w 858270"/>
              <a:gd name="connsiteY3" fmla="*/ 290648 h 1590402"/>
              <a:gd name="connsiteX4" fmla="*/ 394539 w 858270"/>
              <a:gd name="connsiteY4" fmla="*/ 290648 h 1590402"/>
              <a:gd name="connsiteX5" fmla="*/ 404336 w 858270"/>
              <a:gd name="connsiteY5" fmla="*/ 581297 h 1590402"/>
              <a:gd name="connsiteX6" fmla="*/ 392769 w 858270"/>
              <a:gd name="connsiteY6" fmla="*/ 662191 h 1590402"/>
              <a:gd name="connsiteX7" fmla="*/ 389844 w 858270"/>
              <a:gd name="connsiteY7" fmla="*/ 773974 h 1590402"/>
              <a:gd name="connsiteX8" fmla="*/ 360725 w 858270"/>
              <a:gd name="connsiteY8" fmla="*/ 915555 h 1590402"/>
              <a:gd name="connsiteX9" fmla="*/ 363106 w 858270"/>
              <a:gd name="connsiteY9" fmla="*/ 966379 h 1590402"/>
              <a:gd name="connsiteX10" fmla="*/ 397805 w 858270"/>
              <a:gd name="connsiteY10" fmla="*/ 1064622 h 1590402"/>
              <a:gd name="connsiteX11" fmla="*/ 397532 w 858270"/>
              <a:gd name="connsiteY11" fmla="*/ 1299754 h 1590402"/>
              <a:gd name="connsiteX12" fmla="*/ 401070 w 858270"/>
              <a:gd name="connsiteY12" fmla="*/ 1590402 h 1590402"/>
              <a:gd name="connsiteX13" fmla="*/ 466385 w 858270"/>
              <a:gd name="connsiteY13" fmla="*/ 1583871 h 1590402"/>
              <a:gd name="connsiteX14" fmla="*/ 466385 w 858270"/>
              <a:gd name="connsiteY14" fmla="*/ 1143000 h 1590402"/>
              <a:gd name="connsiteX15" fmla="*/ 485979 w 858270"/>
              <a:gd name="connsiteY15" fmla="*/ 986245 h 1590402"/>
              <a:gd name="connsiteX16" fmla="*/ 536120 w 858270"/>
              <a:gd name="connsiteY16" fmla="*/ 857998 h 1590402"/>
              <a:gd name="connsiteX17" fmla="*/ 505573 w 858270"/>
              <a:gd name="connsiteY17" fmla="*/ 682534 h 1590402"/>
              <a:gd name="connsiteX18" fmla="*/ 482102 w 858270"/>
              <a:gd name="connsiteY18" fmla="*/ 502920 h 1590402"/>
              <a:gd name="connsiteX19" fmla="*/ 474685 w 858270"/>
              <a:gd name="connsiteY19" fmla="*/ 377939 h 1590402"/>
              <a:gd name="connsiteX20" fmla="*/ 476182 w 858270"/>
              <a:gd name="connsiteY20" fmla="*/ 287382 h 1590402"/>
              <a:gd name="connsiteX21" fmla="*/ 858270 w 858270"/>
              <a:gd name="connsiteY21" fmla="*/ 284117 h 1590402"/>
              <a:gd name="connsiteX22" fmla="*/ 851739 w 858270"/>
              <a:gd name="connsiteY22" fmla="*/ 195942 h 1590402"/>
              <a:gd name="connsiteX23" fmla="*/ 472916 w 858270"/>
              <a:gd name="connsiteY23" fmla="*/ 202474 h 1590402"/>
              <a:gd name="connsiteX24" fmla="*/ 469650 w 858270"/>
              <a:gd name="connsiteY24" fmla="*/ 3265 h 1590402"/>
              <a:gd name="connsiteX25" fmla="*/ 391273 w 858270"/>
              <a:gd name="connsiteY25" fmla="*/ 0 h 1590402"/>
              <a:gd name="connsiteX0" fmla="*/ 391273 w 858270"/>
              <a:gd name="connsiteY0" fmla="*/ 0 h 1590402"/>
              <a:gd name="connsiteX1" fmla="*/ 393654 w 858270"/>
              <a:gd name="connsiteY1" fmla="*/ 214039 h 1590402"/>
              <a:gd name="connsiteX2" fmla="*/ 0 w 858270"/>
              <a:gd name="connsiteY2" fmla="*/ 213156 h 1590402"/>
              <a:gd name="connsiteX3" fmla="*/ 2653 w 858270"/>
              <a:gd name="connsiteY3" fmla="*/ 290648 h 1590402"/>
              <a:gd name="connsiteX4" fmla="*/ 394539 w 858270"/>
              <a:gd name="connsiteY4" fmla="*/ 290648 h 1590402"/>
              <a:gd name="connsiteX5" fmla="*/ 404336 w 858270"/>
              <a:gd name="connsiteY5" fmla="*/ 581297 h 1590402"/>
              <a:gd name="connsiteX6" fmla="*/ 392769 w 858270"/>
              <a:gd name="connsiteY6" fmla="*/ 662191 h 1590402"/>
              <a:gd name="connsiteX7" fmla="*/ 389844 w 858270"/>
              <a:gd name="connsiteY7" fmla="*/ 773974 h 1590402"/>
              <a:gd name="connsiteX8" fmla="*/ 360725 w 858270"/>
              <a:gd name="connsiteY8" fmla="*/ 915555 h 1590402"/>
              <a:gd name="connsiteX9" fmla="*/ 363106 w 858270"/>
              <a:gd name="connsiteY9" fmla="*/ 966379 h 1590402"/>
              <a:gd name="connsiteX10" fmla="*/ 397805 w 858270"/>
              <a:gd name="connsiteY10" fmla="*/ 1064622 h 1590402"/>
              <a:gd name="connsiteX11" fmla="*/ 397532 w 858270"/>
              <a:gd name="connsiteY11" fmla="*/ 1299754 h 1590402"/>
              <a:gd name="connsiteX12" fmla="*/ 401070 w 858270"/>
              <a:gd name="connsiteY12" fmla="*/ 1590402 h 1590402"/>
              <a:gd name="connsiteX13" fmla="*/ 466385 w 858270"/>
              <a:gd name="connsiteY13" fmla="*/ 1583871 h 1590402"/>
              <a:gd name="connsiteX14" fmla="*/ 466385 w 858270"/>
              <a:gd name="connsiteY14" fmla="*/ 1143000 h 1590402"/>
              <a:gd name="connsiteX15" fmla="*/ 485979 w 858270"/>
              <a:gd name="connsiteY15" fmla="*/ 986245 h 1590402"/>
              <a:gd name="connsiteX16" fmla="*/ 536120 w 858270"/>
              <a:gd name="connsiteY16" fmla="*/ 857998 h 1590402"/>
              <a:gd name="connsiteX17" fmla="*/ 505573 w 858270"/>
              <a:gd name="connsiteY17" fmla="*/ 682534 h 1590402"/>
              <a:gd name="connsiteX18" fmla="*/ 482102 w 858270"/>
              <a:gd name="connsiteY18" fmla="*/ 502920 h 1590402"/>
              <a:gd name="connsiteX19" fmla="*/ 474685 w 858270"/>
              <a:gd name="connsiteY19" fmla="*/ 377939 h 1590402"/>
              <a:gd name="connsiteX20" fmla="*/ 476182 w 858270"/>
              <a:gd name="connsiteY20" fmla="*/ 287382 h 1590402"/>
              <a:gd name="connsiteX21" fmla="*/ 858270 w 858270"/>
              <a:gd name="connsiteY21" fmla="*/ 284117 h 1590402"/>
              <a:gd name="connsiteX22" fmla="*/ 851739 w 858270"/>
              <a:gd name="connsiteY22" fmla="*/ 195942 h 1590402"/>
              <a:gd name="connsiteX23" fmla="*/ 475297 w 858270"/>
              <a:gd name="connsiteY23" fmla="*/ 211999 h 1590402"/>
              <a:gd name="connsiteX24" fmla="*/ 469650 w 858270"/>
              <a:gd name="connsiteY24" fmla="*/ 3265 h 1590402"/>
              <a:gd name="connsiteX25" fmla="*/ 391273 w 858270"/>
              <a:gd name="connsiteY25" fmla="*/ 0 h 1590402"/>
              <a:gd name="connsiteX0" fmla="*/ 391273 w 858270"/>
              <a:gd name="connsiteY0" fmla="*/ 0 h 1590402"/>
              <a:gd name="connsiteX1" fmla="*/ 393654 w 858270"/>
              <a:gd name="connsiteY1" fmla="*/ 214039 h 1590402"/>
              <a:gd name="connsiteX2" fmla="*/ 0 w 858270"/>
              <a:gd name="connsiteY2" fmla="*/ 213156 h 1590402"/>
              <a:gd name="connsiteX3" fmla="*/ 2653 w 858270"/>
              <a:gd name="connsiteY3" fmla="*/ 290648 h 1590402"/>
              <a:gd name="connsiteX4" fmla="*/ 394539 w 858270"/>
              <a:gd name="connsiteY4" fmla="*/ 290648 h 1590402"/>
              <a:gd name="connsiteX5" fmla="*/ 404336 w 858270"/>
              <a:gd name="connsiteY5" fmla="*/ 581297 h 1590402"/>
              <a:gd name="connsiteX6" fmla="*/ 392769 w 858270"/>
              <a:gd name="connsiteY6" fmla="*/ 662191 h 1590402"/>
              <a:gd name="connsiteX7" fmla="*/ 389844 w 858270"/>
              <a:gd name="connsiteY7" fmla="*/ 773974 h 1590402"/>
              <a:gd name="connsiteX8" fmla="*/ 360725 w 858270"/>
              <a:gd name="connsiteY8" fmla="*/ 915555 h 1590402"/>
              <a:gd name="connsiteX9" fmla="*/ 363106 w 858270"/>
              <a:gd name="connsiteY9" fmla="*/ 966379 h 1590402"/>
              <a:gd name="connsiteX10" fmla="*/ 397805 w 858270"/>
              <a:gd name="connsiteY10" fmla="*/ 1064622 h 1590402"/>
              <a:gd name="connsiteX11" fmla="*/ 397532 w 858270"/>
              <a:gd name="connsiteY11" fmla="*/ 1299754 h 1590402"/>
              <a:gd name="connsiteX12" fmla="*/ 401070 w 858270"/>
              <a:gd name="connsiteY12" fmla="*/ 1590402 h 1590402"/>
              <a:gd name="connsiteX13" fmla="*/ 466385 w 858270"/>
              <a:gd name="connsiteY13" fmla="*/ 1583871 h 1590402"/>
              <a:gd name="connsiteX14" fmla="*/ 466385 w 858270"/>
              <a:gd name="connsiteY14" fmla="*/ 1143000 h 1590402"/>
              <a:gd name="connsiteX15" fmla="*/ 485979 w 858270"/>
              <a:gd name="connsiteY15" fmla="*/ 986245 h 1590402"/>
              <a:gd name="connsiteX16" fmla="*/ 536120 w 858270"/>
              <a:gd name="connsiteY16" fmla="*/ 857998 h 1590402"/>
              <a:gd name="connsiteX17" fmla="*/ 505573 w 858270"/>
              <a:gd name="connsiteY17" fmla="*/ 682534 h 1590402"/>
              <a:gd name="connsiteX18" fmla="*/ 482102 w 858270"/>
              <a:gd name="connsiteY18" fmla="*/ 502920 h 1590402"/>
              <a:gd name="connsiteX19" fmla="*/ 474685 w 858270"/>
              <a:gd name="connsiteY19" fmla="*/ 377939 h 1590402"/>
              <a:gd name="connsiteX20" fmla="*/ 476182 w 858270"/>
              <a:gd name="connsiteY20" fmla="*/ 287382 h 1590402"/>
              <a:gd name="connsiteX21" fmla="*/ 858270 w 858270"/>
              <a:gd name="connsiteY21" fmla="*/ 284117 h 1590402"/>
              <a:gd name="connsiteX22" fmla="*/ 846977 w 858270"/>
              <a:gd name="connsiteY22" fmla="*/ 205467 h 1590402"/>
              <a:gd name="connsiteX23" fmla="*/ 475297 w 858270"/>
              <a:gd name="connsiteY23" fmla="*/ 211999 h 1590402"/>
              <a:gd name="connsiteX24" fmla="*/ 469650 w 858270"/>
              <a:gd name="connsiteY24" fmla="*/ 3265 h 1590402"/>
              <a:gd name="connsiteX25" fmla="*/ 391273 w 858270"/>
              <a:gd name="connsiteY25" fmla="*/ 0 h 1590402"/>
              <a:gd name="connsiteX0" fmla="*/ 391273 w 846977"/>
              <a:gd name="connsiteY0" fmla="*/ 0 h 1590402"/>
              <a:gd name="connsiteX1" fmla="*/ 393654 w 846977"/>
              <a:gd name="connsiteY1" fmla="*/ 214039 h 1590402"/>
              <a:gd name="connsiteX2" fmla="*/ 0 w 846977"/>
              <a:gd name="connsiteY2" fmla="*/ 213156 h 1590402"/>
              <a:gd name="connsiteX3" fmla="*/ 2653 w 846977"/>
              <a:gd name="connsiteY3" fmla="*/ 290648 h 1590402"/>
              <a:gd name="connsiteX4" fmla="*/ 394539 w 846977"/>
              <a:gd name="connsiteY4" fmla="*/ 290648 h 1590402"/>
              <a:gd name="connsiteX5" fmla="*/ 404336 w 846977"/>
              <a:gd name="connsiteY5" fmla="*/ 581297 h 1590402"/>
              <a:gd name="connsiteX6" fmla="*/ 392769 w 846977"/>
              <a:gd name="connsiteY6" fmla="*/ 662191 h 1590402"/>
              <a:gd name="connsiteX7" fmla="*/ 389844 w 846977"/>
              <a:gd name="connsiteY7" fmla="*/ 773974 h 1590402"/>
              <a:gd name="connsiteX8" fmla="*/ 360725 w 846977"/>
              <a:gd name="connsiteY8" fmla="*/ 915555 h 1590402"/>
              <a:gd name="connsiteX9" fmla="*/ 363106 w 846977"/>
              <a:gd name="connsiteY9" fmla="*/ 966379 h 1590402"/>
              <a:gd name="connsiteX10" fmla="*/ 397805 w 846977"/>
              <a:gd name="connsiteY10" fmla="*/ 1064622 h 1590402"/>
              <a:gd name="connsiteX11" fmla="*/ 397532 w 846977"/>
              <a:gd name="connsiteY11" fmla="*/ 1299754 h 1590402"/>
              <a:gd name="connsiteX12" fmla="*/ 401070 w 846977"/>
              <a:gd name="connsiteY12" fmla="*/ 1590402 h 1590402"/>
              <a:gd name="connsiteX13" fmla="*/ 466385 w 846977"/>
              <a:gd name="connsiteY13" fmla="*/ 1583871 h 1590402"/>
              <a:gd name="connsiteX14" fmla="*/ 466385 w 846977"/>
              <a:gd name="connsiteY14" fmla="*/ 1143000 h 1590402"/>
              <a:gd name="connsiteX15" fmla="*/ 485979 w 846977"/>
              <a:gd name="connsiteY15" fmla="*/ 986245 h 1590402"/>
              <a:gd name="connsiteX16" fmla="*/ 536120 w 846977"/>
              <a:gd name="connsiteY16" fmla="*/ 857998 h 1590402"/>
              <a:gd name="connsiteX17" fmla="*/ 505573 w 846977"/>
              <a:gd name="connsiteY17" fmla="*/ 682534 h 1590402"/>
              <a:gd name="connsiteX18" fmla="*/ 482102 w 846977"/>
              <a:gd name="connsiteY18" fmla="*/ 502920 h 1590402"/>
              <a:gd name="connsiteX19" fmla="*/ 474685 w 846977"/>
              <a:gd name="connsiteY19" fmla="*/ 377939 h 1590402"/>
              <a:gd name="connsiteX20" fmla="*/ 476182 w 846977"/>
              <a:gd name="connsiteY20" fmla="*/ 287382 h 1590402"/>
              <a:gd name="connsiteX21" fmla="*/ 843982 w 846977"/>
              <a:gd name="connsiteY21" fmla="*/ 281736 h 1590402"/>
              <a:gd name="connsiteX22" fmla="*/ 846977 w 846977"/>
              <a:gd name="connsiteY22" fmla="*/ 205467 h 1590402"/>
              <a:gd name="connsiteX23" fmla="*/ 475297 w 846977"/>
              <a:gd name="connsiteY23" fmla="*/ 211999 h 1590402"/>
              <a:gd name="connsiteX24" fmla="*/ 469650 w 846977"/>
              <a:gd name="connsiteY24" fmla="*/ 3265 h 1590402"/>
              <a:gd name="connsiteX25" fmla="*/ 391273 w 846977"/>
              <a:gd name="connsiteY25" fmla="*/ 0 h 1590402"/>
              <a:gd name="connsiteX0" fmla="*/ 391273 w 848745"/>
              <a:gd name="connsiteY0" fmla="*/ 0 h 1590402"/>
              <a:gd name="connsiteX1" fmla="*/ 393654 w 848745"/>
              <a:gd name="connsiteY1" fmla="*/ 214039 h 1590402"/>
              <a:gd name="connsiteX2" fmla="*/ 0 w 848745"/>
              <a:gd name="connsiteY2" fmla="*/ 213156 h 1590402"/>
              <a:gd name="connsiteX3" fmla="*/ 2653 w 848745"/>
              <a:gd name="connsiteY3" fmla="*/ 290648 h 1590402"/>
              <a:gd name="connsiteX4" fmla="*/ 394539 w 848745"/>
              <a:gd name="connsiteY4" fmla="*/ 290648 h 1590402"/>
              <a:gd name="connsiteX5" fmla="*/ 404336 w 848745"/>
              <a:gd name="connsiteY5" fmla="*/ 581297 h 1590402"/>
              <a:gd name="connsiteX6" fmla="*/ 392769 w 848745"/>
              <a:gd name="connsiteY6" fmla="*/ 662191 h 1590402"/>
              <a:gd name="connsiteX7" fmla="*/ 389844 w 848745"/>
              <a:gd name="connsiteY7" fmla="*/ 773974 h 1590402"/>
              <a:gd name="connsiteX8" fmla="*/ 360725 w 848745"/>
              <a:gd name="connsiteY8" fmla="*/ 915555 h 1590402"/>
              <a:gd name="connsiteX9" fmla="*/ 363106 w 848745"/>
              <a:gd name="connsiteY9" fmla="*/ 966379 h 1590402"/>
              <a:gd name="connsiteX10" fmla="*/ 397805 w 848745"/>
              <a:gd name="connsiteY10" fmla="*/ 1064622 h 1590402"/>
              <a:gd name="connsiteX11" fmla="*/ 397532 w 848745"/>
              <a:gd name="connsiteY11" fmla="*/ 1299754 h 1590402"/>
              <a:gd name="connsiteX12" fmla="*/ 401070 w 848745"/>
              <a:gd name="connsiteY12" fmla="*/ 1590402 h 1590402"/>
              <a:gd name="connsiteX13" fmla="*/ 466385 w 848745"/>
              <a:gd name="connsiteY13" fmla="*/ 1583871 h 1590402"/>
              <a:gd name="connsiteX14" fmla="*/ 466385 w 848745"/>
              <a:gd name="connsiteY14" fmla="*/ 1143000 h 1590402"/>
              <a:gd name="connsiteX15" fmla="*/ 485979 w 848745"/>
              <a:gd name="connsiteY15" fmla="*/ 986245 h 1590402"/>
              <a:gd name="connsiteX16" fmla="*/ 536120 w 848745"/>
              <a:gd name="connsiteY16" fmla="*/ 857998 h 1590402"/>
              <a:gd name="connsiteX17" fmla="*/ 505573 w 848745"/>
              <a:gd name="connsiteY17" fmla="*/ 682534 h 1590402"/>
              <a:gd name="connsiteX18" fmla="*/ 482102 w 848745"/>
              <a:gd name="connsiteY18" fmla="*/ 502920 h 1590402"/>
              <a:gd name="connsiteX19" fmla="*/ 474685 w 848745"/>
              <a:gd name="connsiteY19" fmla="*/ 377939 h 1590402"/>
              <a:gd name="connsiteX20" fmla="*/ 476182 w 848745"/>
              <a:gd name="connsiteY20" fmla="*/ 287382 h 1590402"/>
              <a:gd name="connsiteX21" fmla="*/ 848745 w 848745"/>
              <a:gd name="connsiteY21" fmla="*/ 284117 h 1590402"/>
              <a:gd name="connsiteX22" fmla="*/ 846977 w 848745"/>
              <a:gd name="connsiteY22" fmla="*/ 205467 h 1590402"/>
              <a:gd name="connsiteX23" fmla="*/ 475297 w 848745"/>
              <a:gd name="connsiteY23" fmla="*/ 211999 h 1590402"/>
              <a:gd name="connsiteX24" fmla="*/ 469650 w 848745"/>
              <a:gd name="connsiteY24" fmla="*/ 3265 h 1590402"/>
              <a:gd name="connsiteX25" fmla="*/ 391273 w 848745"/>
              <a:gd name="connsiteY25" fmla="*/ 0 h 1590402"/>
              <a:gd name="connsiteX0" fmla="*/ 388892 w 848745"/>
              <a:gd name="connsiteY0" fmla="*/ 3879 h 1587137"/>
              <a:gd name="connsiteX1" fmla="*/ 393654 w 848745"/>
              <a:gd name="connsiteY1" fmla="*/ 210774 h 1587137"/>
              <a:gd name="connsiteX2" fmla="*/ 0 w 848745"/>
              <a:gd name="connsiteY2" fmla="*/ 209891 h 1587137"/>
              <a:gd name="connsiteX3" fmla="*/ 2653 w 848745"/>
              <a:gd name="connsiteY3" fmla="*/ 287383 h 1587137"/>
              <a:gd name="connsiteX4" fmla="*/ 394539 w 848745"/>
              <a:gd name="connsiteY4" fmla="*/ 287383 h 1587137"/>
              <a:gd name="connsiteX5" fmla="*/ 404336 w 848745"/>
              <a:gd name="connsiteY5" fmla="*/ 578032 h 1587137"/>
              <a:gd name="connsiteX6" fmla="*/ 392769 w 848745"/>
              <a:gd name="connsiteY6" fmla="*/ 658926 h 1587137"/>
              <a:gd name="connsiteX7" fmla="*/ 389844 w 848745"/>
              <a:gd name="connsiteY7" fmla="*/ 770709 h 1587137"/>
              <a:gd name="connsiteX8" fmla="*/ 360725 w 848745"/>
              <a:gd name="connsiteY8" fmla="*/ 912290 h 1587137"/>
              <a:gd name="connsiteX9" fmla="*/ 363106 w 848745"/>
              <a:gd name="connsiteY9" fmla="*/ 963114 h 1587137"/>
              <a:gd name="connsiteX10" fmla="*/ 397805 w 848745"/>
              <a:gd name="connsiteY10" fmla="*/ 1061357 h 1587137"/>
              <a:gd name="connsiteX11" fmla="*/ 397532 w 848745"/>
              <a:gd name="connsiteY11" fmla="*/ 1296489 h 1587137"/>
              <a:gd name="connsiteX12" fmla="*/ 401070 w 848745"/>
              <a:gd name="connsiteY12" fmla="*/ 1587137 h 1587137"/>
              <a:gd name="connsiteX13" fmla="*/ 466385 w 848745"/>
              <a:gd name="connsiteY13" fmla="*/ 1580606 h 1587137"/>
              <a:gd name="connsiteX14" fmla="*/ 466385 w 848745"/>
              <a:gd name="connsiteY14" fmla="*/ 1139735 h 1587137"/>
              <a:gd name="connsiteX15" fmla="*/ 485979 w 848745"/>
              <a:gd name="connsiteY15" fmla="*/ 982980 h 1587137"/>
              <a:gd name="connsiteX16" fmla="*/ 536120 w 848745"/>
              <a:gd name="connsiteY16" fmla="*/ 854733 h 1587137"/>
              <a:gd name="connsiteX17" fmla="*/ 505573 w 848745"/>
              <a:gd name="connsiteY17" fmla="*/ 679269 h 1587137"/>
              <a:gd name="connsiteX18" fmla="*/ 482102 w 848745"/>
              <a:gd name="connsiteY18" fmla="*/ 499655 h 1587137"/>
              <a:gd name="connsiteX19" fmla="*/ 474685 w 848745"/>
              <a:gd name="connsiteY19" fmla="*/ 374674 h 1587137"/>
              <a:gd name="connsiteX20" fmla="*/ 476182 w 848745"/>
              <a:gd name="connsiteY20" fmla="*/ 284117 h 1587137"/>
              <a:gd name="connsiteX21" fmla="*/ 848745 w 848745"/>
              <a:gd name="connsiteY21" fmla="*/ 280852 h 1587137"/>
              <a:gd name="connsiteX22" fmla="*/ 846977 w 848745"/>
              <a:gd name="connsiteY22" fmla="*/ 202202 h 1587137"/>
              <a:gd name="connsiteX23" fmla="*/ 475297 w 848745"/>
              <a:gd name="connsiteY23" fmla="*/ 208734 h 1587137"/>
              <a:gd name="connsiteX24" fmla="*/ 469650 w 848745"/>
              <a:gd name="connsiteY24" fmla="*/ 0 h 1587137"/>
              <a:gd name="connsiteX25" fmla="*/ 388892 w 848745"/>
              <a:gd name="connsiteY25" fmla="*/ 3879 h 1587137"/>
              <a:gd name="connsiteX0" fmla="*/ 396036 w 848745"/>
              <a:gd name="connsiteY0" fmla="*/ 1498 h 1587137"/>
              <a:gd name="connsiteX1" fmla="*/ 393654 w 848745"/>
              <a:gd name="connsiteY1" fmla="*/ 210774 h 1587137"/>
              <a:gd name="connsiteX2" fmla="*/ 0 w 848745"/>
              <a:gd name="connsiteY2" fmla="*/ 209891 h 1587137"/>
              <a:gd name="connsiteX3" fmla="*/ 2653 w 848745"/>
              <a:gd name="connsiteY3" fmla="*/ 287383 h 1587137"/>
              <a:gd name="connsiteX4" fmla="*/ 394539 w 848745"/>
              <a:gd name="connsiteY4" fmla="*/ 287383 h 1587137"/>
              <a:gd name="connsiteX5" fmla="*/ 404336 w 848745"/>
              <a:gd name="connsiteY5" fmla="*/ 578032 h 1587137"/>
              <a:gd name="connsiteX6" fmla="*/ 392769 w 848745"/>
              <a:gd name="connsiteY6" fmla="*/ 658926 h 1587137"/>
              <a:gd name="connsiteX7" fmla="*/ 389844 w 848745"/>
              <a:gd name="connsiteY7" fmla="*/ 770709 h 1587137"/>
              <a:gd name="connsiteX8" fmla="*/ 360725 w 848745"/>
              <a:gd name="connsiteY8" fmla="*/ 912290 h 1587137"/>
              <a:gd name="connsiteX9" fmla="*/ 363106 w 848745"/>
              <a:gd name="connsiteY9" fmla="*/ 963114 h 1587137"/>
              <a:gd name="connsiteX10" fmla="*/ 397805 w 848745"/>
              <a:gd name="connsiteY10" fmla="*/ 1061357 h 1587137"/>
              <a:gd name="connsiteX11" fmla="*/ 397532 w 848745"/>
              <a:gd name="connsiteY11" fmla="*/ 1296489 h 1587137"/>
              <a:gd name="connsiteX12" fmla="*/ 401070 w 848745"/>
              <a:gd name="connsiteY12" fmla="*/ 1587137 h 1587137"/>
              <a:gd name="connsiteX13" fmla="*/ 466385 w 848745"/>
              <a:gd name="connsiteY13" fmla="*/ 1580606 h 1587137"/>
              <a:gd name="connsiteX14" fmla="*/ 466385 w 848745"/>
              <a:gd name="connsiteY14" fmla="*/ 1139735 h 1587137"/>
              <a:gd name="connsiteX15" fmla="*/ 485979 w 848745"/>
              <a:gd name="connsiteY15" fmla="*/ 982980 h 1587137"/>
              <a:gd name="connsiteX16" fmla="*/ 536120 w 848745"/>
              <a:gd name="connsiteY16" fmla="*/ 854733 h 1587137"/>
              <a:gd name="connsiteX17" fmla="*/ 505573 w 848745"/>
              <a:gd name="connsiteY17" fmla="*/ 679269 h 1587137"/>
              <a:gd name="connsiteX18" fmla="*/ 482102 w 848745"/>
              <a:gd name="connsiteY18" fmla="*/ 499655 h 1587137"/>
              <a:gd name="connsiteX19" fmla="*/ 474685 w 848745"/>
              <a:gd name="connsiteY19" fmla="*/ 374674 h 1587137"/>
              <a:gd name="connsiteX20" fmla="*/ 476182 w 848745"/>
              <a:gd name="connsiteY20" fmla="*/ 284117 h 1587137"/>
              <a:gd name="connsiteX21" fmla="*/ 848745 w 848745"/>
              <a:gd name="connsiteY21" fmla="*/ 280852 h 1587137"/>
              <a:gd name="connsiteX22" fmla="*/ 846977 w 848745"/>
              <a:gd name="connsiteY22" fmla="*/ 202202 h 1587137"/>
              <a:gd name="connsiteX23" fmla="*/ 475297 w 848745"/>
              <a:gd name="connsiteY23" fmla="*/ 208734 h 1587137"/>
              <a:gd name="connsiteX24" fmla="*/ 469650 w 848745"/>
              <a:gd name="connsiteY24" fmla="*/ 0 h 1587137"/>
              <a:gd name="connsiteX25" fmla="*/ 396036 w 848745"/>
              <a:gd name="connsiteY25" fmla="*/ 1498 h 1587137"/>
              <a:gd name="connsiteX0" fmla="*/ 396036 w 848745"/>
              <a:gd name="connsiteY0" fmla="*/ 1498 h 1587137"/>
              <a:gd name="connsiteX1" fmla="*/ 393654 w 848745"/>
              <a:gd name="connsiteY1" fmla="*/ 210774 h 1587137"/>
              <a:gd name="connsiteX2" fmla="*/ 0 w 848745"/>
              <a:gd name="connsiteY2" fmla="*/ 209891 h 1587137"/>
              <a:gd name="connsiteX3" fmla="*/ 2653 w 848745"/>
              <a:gd name="connsiteY3" fmla="*/ 287383 h 1587137"/>
              <a:gd name="connsiteX4" fmla="*/ 394539 w 848745"/>
              <a:gd name="connsiteY4" fmla="*/ 287383 h 1587137"/>
              <a:gd name="connsiteX5" fmla="*/ 404336 w 848745"/>
              <a:gd name="connsiteY5" fmla="*/ 578032 h 1587137"/>
              <a:gd name="connsiteX6" fmla="*/ 392769 w 848745"/>
              <a:gd name="connsiteY6" fmla="*/ 658926 h 1587137"/>
              <a:gd name="connsiteX7" fmla="*/ 389844 w 848745"/>
              <a:gd name="connsiteY7" fmla="*/ 770709 h 1587137"/>
              <a:gd name="connsiteX8" fmla="*/ 360725 w 848745"/>
              <a:gd name="connsiteY8" fmla="*/ 912290 h 1587137"/>
              <a:gd name="connsiteX9" fmla="*/ 363106 w 848745"/>
              <a:gd name="connsiteY9" fmla="*/ 963114 h 1587137"/>
              <a:gd name="connsiteX10" fmla="*/ 397805 w 848745"/>
              <a:gd name="connsiteY10" fmla="*/ 1061357 h 1587137"/>
              <a:gd name="connsiteX11" fmla="*/ 397532 w 848745"/>
              <a:gd name="connsiteY11" fmla="*/ 1296489 h 1587137"/>
              <a:gd name="connsiteX12" fmla="*/ 401070 w 848745"/>
              <a:gd name="connsiteY12" fmla="*/ 1587137 h 1587137"/>
              <a:gd name="connsiteX13" fmla="*/ 466385 w 848745"/>
              <a:gd name="connsiteY13" fmla="*/ 1580606 h 1587137"/>
              <a:gd name="connsiteX14" fmla="*/ 466385 w 848745"/>
              <a:gd name="connsiteY14" fmla="*/ 1139735 h 1587137"/>
              <a:gd name="connsiteX15" fmla="*/ 485979 w 848745"/>
              <a:gd name="connsiteY15" fmla="*/ 982980 h 1587137"/>
              <a:gd name="connsiteX16" fmla="*/ 536120 w 848745"/>
              <a:gd name="connsiteY16" fmla="*/ 854733 h 1587137"/>
              <a:gd name="connsiteX17" fmla="*/ 505573 w 848745"/>
              <a:gd name="connsiteY17" fmla="*/ 679269 h 1587137"/>
              <a:gd name="connsiteX18" fmla="*/ 482102 w 848745"/>
              <a:gd name="connsiteY18" fmla="*/ 499655 h 1587137"/>
              <a:gd name="connsiteX19" fmla="*/ 472304 w 848745"/>
              <a:gd name="connsiteY19" fmla="*/ 374674 h 1587137"/>
              <a:gd name="connsiteX20" fmla="*/ 476182 w 848745"/>
              <a:gd name="connsiteY20" fmla="*/ 284117 h 1587137"/>
              <a:gd name="connsiteX21" fmla="*/ 848745 w 848745"/>
              <a:gd name="connsiteY21" fmla="*/ 280852 h 1587137"/>
              <a:gd name="connsiteX22" fmla="*/ 846977 w 848745"/>
              <a:gd name="connsiteY22" fmla="*/ 202202 h 1587137"/>
              <a:gd name="connsiteX23" fmla="*/ 475297 w 848745"/>
              <a:gd name="connsiteY23" fmla="*/ 208734 h 1587137"/>
              <a:gd name="connsiteX24" fmla="*/ 469650 w 848745"/>
              <a:gd name="connsiteY24" fmla="*/ 0 h 1587137"/>
              <a:gd name="connsiteX25" fmla="*/ 396036 w 848745"/>
              <a:gd name="connsiteY25" fmla="*/ 1498 h 1587137"/>
              <a:gd name="connsiteX0" fmla="*/ 396036 w 848745"/>
              <a:gd name="connsiteY0" fmla="*/ 1498 h 1580606"/>
              <a:gd name="connsiteX1" fmla="*/ 393654 w 848745"/>
              <a:gd name="connsiteY1" fmla="*/ 210774 h 1580606"/>
              <a:gd name="connsiteX2" fmla="*/ 0 w 848745"/>
              <a:gd name="connsiteY2" fmla="*/ 209891 h 1580606"/>
              <a:gd name="connsiteX3" fmla="*/ 2653 w 848745"/>
              <a:gd name="connsiteY3" fmla="*/ 287383 h 1580606"/>
              <a:gd name="connsiteX4" fmla="*/ 394539 w 848745"/>
              <a:gd name="connsiteY4" fmla="*/ 287383 h 1580606"/>
              <a:gd name="connsiteX5" fmla="*/ 404336 w 848745"/>
              <a:gd name="connsiteY5" fmla="*/ 578032 h 1580606"/>
              <a:gd name="connsiteX6" fmla="*/ 392769 w 848745"/>
              <a:gd name="connsiteY6" fmla="*/ 658926 h 1580606"/>
              <a:gd name="connsiteX7" fmla="*/ 389844 w 848745"/>
              <a:gd name="connsiteY7" fmla="*/ 770709 h 1580606"/>
              <a:gd name="connsiteX8" fmla="*/ 360725 w 848745"/>
              <a:gd name="connsiteY8" fmla="*/ 912290 h 1580606"/>
              <a:gd name="connsiteX9" fmla="*/ 363106 w 848745"/>
              <a:gd name="connsiteY9" fmla="*/ 963114 h 1580606"/>
              <a:gd name="connsiteX10" fmla="*/ 397805 w 848745"/>
              <a:gd name="connsiteY10" fmla="*/ 1061357 h 1580606"/>
              <a:gd name="connsiteX11" fmla="*/ 397532 w 848745"/>
              <a:gd name="connsiteY11" fmla="*/ 1296489 h 1580606"/>
              <a:gd name="connsiteX12" fmla="*/ 403452 w 848745"/>
              <a:gd name="connsiteY12" fmla="*/ 1575231 h 1580606"/>
              <a:gd name="connsiteX13" fmla="*/ 466385 w 848745"/>
              <a:gd name="connsiteY13" fmla="*/ 1580606 h 1580606"/>
              <a:gd name="connsiteX14" fmla="*/ 466385 w 848745"/>
              <a:gd name="connsiteY14" fmla="*/ 1139735 h 1580606"/>
              <a:gd name="connsiteX15" fmla="*/ 485979 w 848745"/>
              <a:gd name="connsiteY15" fmla="*/ 982980 h 1580606"/>
              <a:gd name="connsiteX16" fmla="*/ 536120 w 848745"/>
              <a:gd name="connsiteY16" fmla="*/ 854733 h 1580606"/>
              <a:gd name="connsiteX17" fmla="*/ 505573 w 848745"/>
              <a:gd name="connsiteY17" fmla="*/ 679269 h 1580606"/>
              <a:gd name="connsiteX18" fmla="*/ 482102 w 848745"/>
              <a:gd name="connsiteY18" fmla="*/ 499655 h 1580606"/>
              <a:gd name="connsiteX19" fmla="*/ 472304 w 848745"/>
              <a:gd name="connsiteY19" fmla="*/ 374674 h 1580606"/>
              <a:gd name="connsiteX20" fmla="*/ 476182 w 848745"/>
              <a:gd name="connsiteY20" fmla="*/ 284117 h 1580606"/>
              <a:gd name="connsiteX21" fmla="*/ 848745 w 848745"/>
              <a:gd name="connsiteY21" fmla="*/ 280852 h 1580606"/>
              <a:gd name="connsiteX22" fmla="*/ 846977 w 848745"/>
              <a:gd name="connsiteY22" fmla="*/ 202202 h 1580606"/>
              <a:gd name="connsiteX23" fmla="*/ 475297 w 848745"/>
              <a:gd name="connsiteY23" fmla="*/ 208734 h 1580606"/>
              <a:gd name="connsiteX24" fmla="*/ 469650 w 848745"/>
              <a:gd name="connsiteY24" fmla="*/ 0 h 1580606"/>
              <a:gd name="connsiteX25" fmla="*/ 396036 w 848745"/>
              <a:gd name="connsiteY25" fmla="*/ 1498 h 1580606"/>
              <a:gd name="connsiteX0" fmla="*/ 396036 w 848745"/>
              <a:gd name="connsiteY0" fmla="*/ 1498 h 1582375"/>
              <a:gd name="connsiteX1" fmla="*/ 393654 w 848745"/>
              <a:gd name="connsiteY1" fmla="*/ 210774 h 1582375"/>
              <a:gd name="connsiteX2" fmla="*/ 0 w 848745"/>
              <a:gd name="connsiteY2" fmla="*/ 209891 h 1582375"/>
              <a:gd name="connsiteX3" fmla="*/ 2653 w 848745"/>
              <a:gd name="connsiteY3" fmla="*/ 287383 h 1582375"/>
              <a:gd name="connsiteX4" fmla="*/ 394539 w 848745"/>
              <a:gd name="connsiteY4" fmla="*/ 287383 h 1582375"/>
              <a:gd name="connsiteX5" fmla="*/ 404336 w 848745"/>
              <a:gd name="connsiteY5" fmla="*/ 578032 h 1582375"/>
              <a:gd name="connsiteX6" fmla="*/ 392769 w 848745"/>
              <a:gd name="connsiteY6" fmla="*/ 658926 h 1582375"/>
              <a:gd name="connsiteX7" fmla="*/ 389844 w 848745"/>
              <a:gd name="connsiteY7" fmla="*/ 770709 h 1582375"/>
              <a:gd name="connsiteX8" fmla="*/ 360725 w 848745"/>
              <a:gd name="connsiteY8" fmla="*/ 912290 h 1582375"/>
              <a:gd name="connsiteX9" fmla="*/ 363106 w 848745"/>
              <a:gd name="connsiteY9" fmla="*/ 963114 h 1582375"/>
              <a:gd name="connsiteX10" fmla="*/ 397805 w 848745"/>
              <a:gd name="connsiteY10" fmla="*/ 1061357 h 1582375"/>
              <a:gd name="connsiteX11" fmla="*/ 397532 w 848745"/>
              <a:gd name="connsiteY11" fmla="*/ 1296489 h 1582375"/>
              <a:gd name="connsiteX12" fmla="*/ 401071 w 848745"/>
              <a:gd name="connsiteY12" fmla="*/ 1582375 h 1582375"/>
              <a:gd name="connsiteX13" fmla="*/ 466385 w 848745"/>
              <a:gd name="connsiteY13" fmla="*/ 1580606 h 1582375"/>
              <a:gd name="connsiteX14" fmla="*/ 466385 w 848745"/>
              <a:gd name="connsiteY14" fmla="*/ 1139735 h 1582375"/>
              <a:gd name="connsiteX15" fmla="*/ 485979 w 848745"/>
              <a:gd name="connsiteY15" fmla="*/ 982980 h 1582375"/>
              <a:gd name="connsiteX16" fmla="*/ 536120 w 848745"/>
              <a:gd name="connsiteY16" fmla="*/ 854733 h 1582375"/>
              <a:gd name="connsiteX17" fmla="*/ 505573 w 848745"/>
              <a:gd name="connsiteY17" fmla="*/ 679269 h 1582375"/>
              <a:gd name="connsiteX18" fmla="*/ 482102 w 848745"/>
              <a:gd name="connsiteY18" fmla="*/ 499655 h 1582375"/>
              <a:gd name="connsiteX19" fmla="*/ 472304 w 848745"/>
              <a:gd name="connsiteY19" fmla="*/ 374674 h 1582375"/>
              <a:gd name="connsiteX20" fmla="*/ 476182 w 848745"/>
              <a:gd name="connsiteY20" fmla="*/ 284117 h 1582375"/>
              <a:gd name="connsiteX21" fmla="*/ 848745 w 848745"/>
              <a:gd name="connsiteY21" fmla="*/ 280852 h 1582375"/>
              <a:gd name="connsiteX22" fmla="*/ 846977 w 848745"/>
              <a:gd name="connsiteY22" fmla="*/ 202202 h 1582375"/>
              <a:gd name="connsiteX23" fmla="*/ 475297 w 848745"/>
              <a:gd name="connsiteY23" fmla="*/ 208734 h 1582375"/>
              <a:gd name="connsiteX24" fmla="*/ 469650 w 848745"/>
              <a:gd name="connsiteY24" fmla="*/ 0 h 1582375"/>
              <a:gd name="connsiteX25" fmla="*/ 396036 w 848745"/>
              <a:gd name="connsiteY25" fmla="*/ 1498 h 158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8745" h="1582375">
                <a:moveTo>
                  <a:pt x="396036" y="1498"/>
                </a:moveTo>
                <a:cubicBezTo>
                  <a:pt x="396830" y="72844"/>
                  <a:pt x="392860" y="139428"/>
                  <a:pt x="393654" y="210774"/>
                </a:cubicBezTo>
                <a:lnTo>
                  <a:pt x="0" y="209891"/>
                </a:lnTo>
                <a:cubicBezTo>
                  <a:pt x="884" y="235722"/>
                  <a:pt x="1769" y="261552"/>
                  <a:pt x="2653" y="287383"/>
                </a:cubicBezTo>
                <a:lnTo>
                  <a:pt x="394539" y="287383"/>
                </a:lnTo>
                <a:lnTo>
                  <a:pt x="404336" y="578032"/>
                </a:lnTo>
                <a:cubicBezTo>
                  <a:pt x="387374" y="601778"/>
                  <a:pt x="392769" y="646297"/>
                  <a:pt x="392769" y="658926"/>
                </a:cubicBezTo>
                <a:cubicBezTo>
                  <a:pt x="393381" y="714443"/>
                  <a:pt x="389232" y="715192"/>
                  <a:pt x="389844" y="770709"/>
                </a:cubicBezTo>
                <a:lnTo>
                  <a:pt x="360725" y="912290"/>
                </a:lnTo>
                <a:lnTo>
                  <a:pt x="363106" y="963114"/>
                </a:lnTo>
                <a:lnTo>
                  <a:pt x="397805" y="1061357"/>
                </a:lnTo>
                <a:lnTo>
                  <a:pt x="397532" y="1296489"/>
                </a:lnTo>
                <a:cubicBezTo>
                  <a:pt x="398711" y="1393372"/>
                  <a:pt x="399892" y="1485492"/>
                  <a:pt x="401071" y="1582375"/>
                </a:cubicBezTo>
                <a:lnTo>
                  <a:pt x="466385" y="1580606"/>
                </a:lnTo>
                <a:lnTo>
                  <a:pt x="466385" y="1139735"/>
                </a:lnTo>
                <a:lnTo>
                  <a:pt x="485979" y="982980"/>
                </a:lnTo>
                <a:lnTo>
                  <a:pt x="536120" y="854733"/>
                </a:lnTo>
                <a:lnTo>
                  <a:pt x="505573" y="679269"/>
                </a:lnTo>
                <a:lnTo>
                  <a:pt x="482102" y="499655"/>
                </a:lnTo>
                <a:lnTo>
                  <a:pt x="472304" y="374674"/>
                </a:lnTo>
                <a:lnTo>
                  <a:pt x="476182" y="284117"/>
                </a:lnTo>
                <a:lnTo>
                  <a:pt x="848745" y="280852"/>
                </a:lnTo>
                <a:cubicBezTo>
                  <a:pt x="848156" y="254635"/>
                  <a:pt x="847566" y="228419"/>
                  <a:pt x="846977" y="202202"/>
                </a:cubicBezTo>
                <a:lnTo>
                  <a:pt x="475297" y="208734"/>
                </a:lnTo>
                <a:cubicBezTo>
                  <a:pt x="474208" y="142331"/>
                  <a:pt x="470739" y="66403"/>
                  <a:pt x="469650" y="0"/>
                </a:cubicBezTo>
                <a:lnTo>
                  <a:pt x="396036" y="1498"/>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lk">
            <a:extLst>
              <a:ext uri="{FF2B5EF4-FFF2-40B4-BE49-F238E27FC236}">
                <a16:creationId xmlns:a16="http://schemas.microsoft.com/office/drawing/2014/main" id="{D5271B6A-315F-467C-AC3C-B5D702882A8D}"/>
              </a:ext>
            </a:extLst>
          </p:cNvPr>
          <p:cNvSpPr txBox="1">
            <a:spLocks noChangeArrowheads="1"/>
          </p:cNvSpPr>
          <p:nvPr/>
        </p:nvSpPr>
        <p:spPr bwMode="auto">
          <a:xfrm>
            <a:off x="4126262" y="894452"/>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251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43DB78-F35D-463C-9F93-E404768C5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Rectangle 4"/>
          <p:cNvSpPr>
            <a:spLocks noChangeArrowheads="1"/>
          </p:cNvSpPr>
          <p:nvPr/>
        </p:nvSpPr>
        <p:spPr bwMode="auto">
          <a:xfrm>
            <a:off x="967410" y="854764"/>
            <a:ext cx="776577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The Walk</a:t>
            </a:r>
            <a:endParaRPr lang="en-US" sz="13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3048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October 4, 2020</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8" presetClass="emph" presetSubtype="0" fill="hold" grpId="2" nodeType="withEffect">
                                  <p:stCondLst>
                                    <p:cond delay="0"/>
                                  </p:stCondLst>
                                  <p:childTnLst>
                                    <p:animRot by="900000">
                                      <p:cBhvr>
                                        <p:cTn id="32" dur="1000" fill="hold"/>
                                        <p:tgtEl>
                                          <p:spTgt spid="4"/>
                                        </p:tgtEl>
                                        <p:attrNameLst>
                                          <p:attrName>r</p:attrName>
                                        </p:attrNameLst>
                                      </p:cBhvr>
                                    </p:animRot>
                                  </p:childTnLst>
                                </p:cTn>
                              </p:par>
                              <p:par>
                                <p:cTn id="33" presetID="42" presetClass="path" presetSubtype="0" accel="50000" decel="50000" fill="hold" grpId="3" nodeType="withEffect">
                                  <p:stCondLst>
                                    <p:cond delay="0"/>
                                  </p:stCondLst>
                                  <p:childTnLst>
                                    <p:animMotion origin="layout" path="M -1.94444E-6 -4.81481E-6 L -0.32187 0.27176 " pathEditMode="relative" rAng="0" ptsTypes="AA">
                                      <p:cBhvr>
                                        <p:cTn id="34" dur="1000" fill="hold"/>
                                        <p:tgtEl>
                                          <p:spTgt spid="4"/>
                                        </p:tgtEl>
                                        <p:attrNameLst>
                                          <p:attrName>ppt_x</p:attrName>
                                          <p:attrName>ppt_y</p:attrName>
                                        </p:attrNameLst>
                                      </p:cBhvr>
                                      <p:rCtr x="-16094" y="13588"/>
                                    </p:animMotion>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13599E-6 L 3.33333E-6 0.23034 " pathEditMode="relative" rAng="0" ptsTypes="AA">
                                      <p:cBhvr>
                                        <p:cTn id="39" dur="1500" fill="hold"/>
                                        <p:tgtEl>
                                          <p:spTgt spid="5"/>
                                        </p:tgtEl>
                                        <p:attrNameLst>
                                          <p:attrName>ppt_x</p:attrName>
                                          <p:attrName>ppt_y</p:attrName>
                                        </p:attrNameLst>
                                      </p:cBhvr>
                                      <p:rCtr x="0" y="11517"/>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3.33333E-6 2.22222E-6 L -0.16111 -0.54236 " pathEditMode="relative" rAng="0" ptsTypes="AA">
                                      <p:cBhvr>
                                        <p:cTn id="47" dur="1000" fill="hold"/>
                                        <p:tgtEl>
                                          <p:spTgt spid="6"/>
                                        </p:tgtEl>
                                        <p:attrNameLst>
                                          <p:attrName>ppt_x</p:attrName>
                                          <p:attrName>ppt_y</p:attrName>
                                        </p:attrNameLst>
                                      </p:cBhvr>
                                      <p:rCtr x="-8056" y="-27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6366A-F610-42AF-8591-36BDEDF5DB3E}"/>
              </a:ext>
            </a:extLst>
          </p:cNvPr>
          <p:cNvPicPr>
            <a:picLocks noChangeAspect="1"/>
          </p:cNvPicPr>
          <p:nvPr/>
        </p:nvPicPr>
        <p:blipFill rotWithShape="1">
          <a:blip r:embed="rId3">
            <a:extLst>
              <a:ext uri="{28A0092B-C50C-407E-A947-70E740481C1C}">
                <a14:useLocalDpi xmlns:a14="http://schemas.microsoft.com/office/drawing/2010/main" val="0"/>
              </a:ext>
            </a:extLst>
          </a:blip>
          <a:srcRect r="2865"/>
          <a:stretch/>
        </p:blipFill>
        <p:spPr>
          <a:xfrm>
            <a:off x="0" y="0"/>
            <a:ext cx="9144000" cy="6858000"/>
          </a:xfrm>
          <a:prstGeom prst="rect">
            <a:avLst/>
          </a:prstGeom>
        </p:spPr>
      </p:pic>
      <p:sp>
        <p:nvSpPr>
          <p:cNvPr id="5" name="Title 1">
            <a:extLst>
              <a:ext uri="{FF2B5EF4-FFF2-40B4-BE49-F238E27FC236}">
                <a16:creationId xmlns:a16="http://schemas.microsoft.com/office/drawing/2014/main" id="{FCCA0470-27FC-4D2F-B0A8-A85B9F625139}"/>
              </a:ext>
            </a:extLst>
          </p:cNvPr>
          <p:cNvSpPr txBox="1">
            <a:spLocks/>
          </p:cNvSpPr>
          <p:nvPr/>
        </p:nvSpPr>
        <p:spPr>
          <a:xfrm>
            <a:off x="4170070" y="1003257"/>
            <a:ext cx="2837568" cy="7053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in Him</a:t>
            </a:r>
          </a:p>
        </p:txBody>
      </p:sp>
      <p:sp>
        <p:nvSpPr>
          <p:cNvPr id="9" name="Title 1">
            <a:extLst>
              <a:ext uri="{FF2B5EF4-FFF2-40B4-BE49-F238E27FC236}">
                <a16:creationId xmlns:a16="http://schemas.microsoft.com/office/drawing/2014/main" id="{58E57C89-1879-4801-85B1-2BA1FB46CCD2}"/>
              </a:ext>
            </a:extLst>
          </p:cNvPr>
          <p:cNvSpPr txBox="1">
            <a:spLocks/>
          </p:cNvSpPr>
          <p:nvPr/>
        </p:nvSpPr>
        <p:spPr>
          <a:xfrm>
            <a:off x="328246" y="5603631"/>
            <a:ext cx="50643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C0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not according to Christ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you have therefore received Christ Jesus the Lord, so walk in Him, rooted and built up in Him and established in the faith, as you have been taught, abounding in it with thanksgiving. Beware lest anyone cheat you through philosophy and empty deceit, according to the tradition of men, according to the basic principles of the world, and not according to Christ.</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2:6-8 </a:t>
            </a:r>
          </a:p>
        </p:txBody>
      </p:sp>
      <p:sp>
        <p:nvSpPr>
          <p:cNvPr id="10" name="Rectangle 2">
            <a:extLst>
              <a:ext uri="{FF2B5EF4-FFF2-40B4-BE49-F238E27FC236}">
                <a16:creationId xmlns:a16="http://schemas.microsoft.com/office/drawing/2014/main" id="{4E5CB6FE-0148-4F62-819E-4F3960B65EDA}"/>
              </a:ext>
            </a:extLst>
          </p:cNvPr>
          <p:cNvSpPr txBox="1">
            <a:spLocks noChangeArrowheads="1"/>
          </p:cNvSpPr>
          <p:nvPr/>
        </p:nvSpPr>
        <p:spPr bwMode="auto">
          <a:xfrm>
            <a:off x="4195762" y="960234"/>
            <a:ext cx="27884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walk in Him</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E6E05BB5-5D9D-443B-B7EE-4C8F14A7CAD3}"/>
              </a:ext>
            </a:extLst>
          </p:cNvPr>
          <p:cNvSpPr txBox="1">
            <a:spLocks noChangeArrowheads="1"/>
          </p:cNvSpPr>
          <p:nvPr/>
        </p:nvSpPr>
        <p:spPr bwMode="auto">
          <a:xfrm>
            <a:off x="382905" y="5672727"/>
            <a:ext cx="49733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according to Christ</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80D39A20-78A3-45C9-9207-6D4A79163754}"/>
              </a:ext>
            </a:extLst>
          </p:cNvPr>
          <p:cNvSpPr txBox="1">
            <a:spLocks noChangeArrowheads="1"/>
          </p:cNvSpPr>
          <p:nvPr/>
        </p:nvSpPr>
        <p:spPr bwMode="auto">
          <a:xfrm>
            <a:off x="4126262" y="894452"/>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F9A03A53-C478-4832-AC17-48167DD3B056}"/>
              </a:ext>
            </a:extLst>
          </p:cNvPr>
          <p:cNvSpPr>
            <a:spLocks noChangeArrowheads="1"/>
          </p:cNvSpPr>
          <p:nvPr/>
        </p:nvSpPr>
        <p:spPr bwMode="auto">
          <a:xfrm>
            <a:off x="5255054" y="86637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 name="TextBox 1">
            <a:extLst>
              <a:ext uri="{FF2B5EF4-FFF2-40B4-BE49-F238E27FC236}">
                <a16:creationId xmlns:a16="http://schemas.microsoft.com/office/drawing/2014/main" id="{4C08857E-938A-4F78-8938-1F02DD62B9C5}"/>
              </a:ext>
            </a:extLst>
          </p:cNvPr>
          <p:cNvSpPr txBox="1"/>
          <p:nvPr/>
        </p:nvSpPr>
        <p:spPr>
          <a:xfrm>
            <a:off x="609600" y="3264821"/>
            <a:ext cx="3470030" cy="923330"/>
          </a:xfrm>
          <a:prstGeom prst="rect">
            <a:avLst/>
          </a:prstGeom>
          <a:noFill/>
        </p:spPr>
        <p:txBody>
          <a:bodyPr wrap="square" rtlCol="0">
            <a:spAutoFit/>
          </a:bodyPr>
          <a:lstStyle/>
          <a:p>
            <a:r>
              <a:rPr lang="en-US" sz="5400" b="1" dirty="0">
                <a:solidFill>
                  <a:srgbClr val="FF0000"/>
                </a:solidFill>
                <a:effectLst>
                  <a:glow rad="127000">
                    <a:schemeClr val="tx1"/>
                  </a:glow>
                  <a:outerShdw blurRad="38100" dist="38100" dir="2700000" algn="tl">
                    <a:srgbClr val="000000">
                      <a:alpha val="43137"/>
                    </a:srgbClr>
                  </a:outerShdw>
                </a:effectLst>
                <a:latin typeface="Stencil" panose="040409050D0802020404" pitchFamily="82" charset="0"/>
              </a:rPr>
              <a:t>WARNING</a:t>
            </a:r>
          </a:p>
        </p:txBody>
      </p:sp>
      <p:sp>
        <p:nvSpPr>
          <p:cNvPr id="12" name="Rectangle 9">
            <a:extLst>
              <a:ext uri="{FF2B5EF4-FFF2-40B4-BE49-F238E27FC236}">
                <a16:creationId xmlns:a16="http://schemas.microsoft.com/office/drawing/2014/main" id="{1A7F5ADB-6AF7-401C-B57F-2AB38F873A8B}"/>
              </a:ext>
            </a:extLst>
          </p:cNvPr>
          <p:cNvSpPr>
            <a:spLocks noChangeArrowheads="1"/>
          </p:cNvSpPr>
          <p:nvPr/>
        </p:nvSpPr>
        <p:spPr bwMode="auto">
          <a:xfrm>
            <a:off x="3787794" y="5690548"/>
            <a:ext cx="152874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Christ</a:t>
            </a:r>
            <a:endParaRPr lang="en-US" sz="3810" b="1" i="1" dirty="0">
              <a:solidFill>
                <a:srgbClr val="CC9900"/>
              </a:solidFill>
              <a:latin typeface="Calibri" panose="020F0502020204030204" pitchFamily="34" charset="0"/>
              <a:cs typeface="Calibri" panose="020F0502020204030204" pitchFamily="34" charset="0"/>
            </a:endParaRPr>
          </a:p>
        </p:txBody>
      </p:sp>
      <p:sp>
        <p:nvSpPr>
          <p:cNvPr id="17" name="Rectangle 2">
            <a:extLst>
              <a:ext uri="{FF2B5EF4-FFF2-40B4-BE49-F238E27FC236}">
                <a16:creationId xmlns:a16="http://schemas.microsoft.com/office/drawing/2014/main" id="{77A26788-7054-4AC5-BDAB-419CB4A4563A}"/>
              </a:ext>
            </a:extLst>
          </p:cNvPr>
          <p:cNvSpPr txBox="1">
            <a:spLocks noChangeArrowheads="1"/>
          </p:cNvSpPr>
          <p:nvPr/>
        </p:nvSpPr>
        <p:spPr bwMode="auto">
          <a:xfrm>
            <a:off x="5318125" y="2116931"/>
            <a:ext cx="2806700" cy="76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been taught</a:t>
            </a:r>
            <a:endParaRPr lang="en-US" altLang="en-US" sz="38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5EB0216B-434C-429F-9A0E-680D99C47676}"/>
              </a:ext>
            </a:extLst>
          </p:cNvPr>
          <p:cNvSpPr txBox="1">
            <a:spLocks noChangeArrowheads="1"/>
          </p:cNvSpPr>
          <p:nvPr/>
        </p:nvSpPr>
        <p:spPr bwMode="auto">
          <a:xfrm>
            <a:off x="5187156" y="2705690"/>
            <a:ext cx="2788444" cy="7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thanksgiving</a:t>
            </a:r>
            <a:endParaRPr lang="en-US" altLang="en-US" sz="38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14" name="SpotlightShape1_rendered">
            <a:extLst>
              <a:ext uri="{FF2B5EF4-FFF2-40B4-BE49-F238E27FC236}">
                <a16:creationId xmlns:a16="http://schemas.microsoft.com/office/drawing/2014/main" id="{9D087324-167F-4FBE-8D19-9FFF94F2DA6C}"/>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7" name="Rectangle 2" hidden="1">
            <a:extLst>
              <a:ext uri="{FF2B5EF4-FFF2-40B4-BE49-F238E27FC236}">
                <a16:creationId xmlns:a16="http://schemas.microsoft.com/office/drawing/2014/main" id="{1920278B-4D0E-45BF-8409-252CE1A80661}"/>
              </a:ext>
            </a:extLst>
          </p:cNvPr>
          <p:cNvSpPr txBox="1">
            <a:spLocks noChangeArrowheads="1"/>
          </p:cNvSpPr>
          <p:nvPr/>
        </p:nvSpPr>
        <p:spPr bwMode="auto">
          <a:xfrm>
            <a:off x="1827102" y="1974684"/>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46731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stCondLst>
                                            <p:cond delay="0"/>
                                          </p:stCondLst>
                                        </p:cTn>
                                        <p:tgtEl>
                                          <p:spTgt spid="6"/>
                                        </p:tgtEl>
                                      </p:cBhvr>
                                    </p:animEffect>
                                    <p:anim to="" calcmode="lin" valueType="num">
                                      <p:cBhvr>
                                        <p:cTn id="2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stCondLst>
                                            <p:cond delay="0"/>
                                          </p:stCondLst>
                                        </p:cTn>
                                        <p:tgtEl>
                                          <p:spTgt spid="2"/>
                                        </p:tgtEl>
                                      </p:cBhvr>
                                    </p:animEffect>
                                    <p:anim to="" calcmode="lin" valueType="num">
                                      <p:cBhvr>
                                        <p:cTn id="29"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8" presetClass="emph" presetSubtype="0" fill="hold" grpId="1" nodeType="withEffect">
                                  <p:stCondLst>
                                    <p:cond delay="0"/>
                                  </p:stCondLst>
                                  <p:childTnLst>
                                    <p:set>
                                      <p:cBhvr override="childStyle">
                                        <p:cTn id="36" dur="500" fill="hold"/>
                                        <p:tgtEl>
                                          <p:spTgt spid="9"/>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0" presetClass="entr" presetSubtype="0" fill="hold" grpId="0" nodeType="withEffect">
                                  <p:stCondLst>
                                    <p:cond delay="250"/>
                                  </p:stCondLst>
                                  <p:iterate type="lt">
                                    <p:tmPct val="10000"/>
                                  </p:iterate>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stCondLst>
                                            <p:cond delay="0"/>
                                          </p:stCondLst>
                                        </p:cTn>
                                        <p:tgtEl>
                                          <p:spTgt spid="12"/>
                                        </p:tgtEl>
                                      </p:cBhvr>
                                    </p:animEffect>
                                    <p:anim to="" calcmode="lin" valueType="num">
                                      <p:cBhvr>
                                        <p:cTn id="4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5" fill="hold">
                            <p:stCondLst>
                              <p:cond delay="150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2"/>
                                        </p:tgtEl>
                                      </p:cBhvr>
                                    </p:animEffect>
                                    <p:animScale>
                                      <p:cBhvr>
                                        <p:cTn id="48" dur="250" autoRev="1" fill="hold"/>
                                        <p:tgtEl>
                                          <p:spTgt spid="12"/>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5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5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40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50"/>
                                        <p:tgtEl>
                                          <p:spTgt spid="4"/>
                                        </p:tgtEl>
                                      </p:cBhvr>
                                    </p:animEffect>
                                  </p:childTnLst>
                                </p:cTn>
                              </p:par>
                              <p:par>
                                <p:cTn id="65" presetID="6" presetClass="emph" presetSubtype="0" fill="hold" grpId="2" nodeType="withEffect">
                                  <p:stCondLst>
                                    <p:cond delay="400"/>
                                  </p:stCondLst>
                                  <p:childTnLst>
                                    <p:animScale>
                                      <p:cBhvr>
                                        <p:cTn id="66" dur="2000" fill="hold"/>
                                        <p:tgtEl>
                                          <p:spTgt spid="4"/>
                                        </p:tgtEl>
                                      </p:cBhvr>
                                      <p:by x="114000" y="114000"/>
                                    </p:animScale>
                                  </p:childTnLst>
                                </p:cTn>
                              </p:par>
                              <p:par>
                                <p:cTn id="67" presetID="42" presetClass="path" presetSubtype="0" accel="50000" decel="50000" fill="hold" grpId="1" nodeType="withEffect">
                                  <p:stCondLst>
                                    <p:cond delay="400"/>
                                  </p:stCondLst>
                                  <p:childTnLst>
                                    <p:animMotion origin="layout" path="M -5.55556E-7 -3.7037E-7 L -0.25121 0.1588 " pathEditMode="relative" rAng="0" ptsTypes="AA">
                                      <p:cBhvr>
                                        <p:cTn id="68" dur="2000" fill="hold"/>
                                        <p:tgtEl>
                                          <p:spTgt spid="4"/>
                                        </p:tgtEl>
                                        <p:attrNameLst>
                                          <p:attrName>ppt_x</p:attrName>
                                          <p:attrName>ppt_y</p:attrName>
                                        </p:attrNameLst>
                                      </p:cBhvr>
                                      <p:rCtr x="-12569" y="7940"/>
                                    </p:animMotion>
                                  </p:childTnLst>
                                </p:cTn>
                              </p:par>
                              <p:par>
                                <p:cTn id="69" presetID="10" presetClass="exit" presetSubtype="0" fill="hold" grpId="1" nodeType="withEffect">
                                  <p:stCondLst>
                                    <p:cond delay="40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0" presetClass="exit" presetSubtype="0" fill="hold" grpId="1" nodeType="withEffect">
                                  <p:stCondLst>
                                    <p:cond delay="400"/>
                                  </p:stCondLst>
                                  <p:childTnLst>
                                    <p:set>
                                      <p:cBhvr>
                                        <p:cTn id="73" dur="1" fill="hold">
                                          <p:stCondLst>
                                            <p:cond delay="1249"/>
                                          </p:stCondLst>
                                        </p:cTn>
                                        <p:tgtEl>
                                          <p:spTgt spid="2"/>
                                        </p:tgtEl>
                                        <p:attrNameLst>
                                          <p:attrName>style.visibility</p:attrName>
                                        </p:attrNameLst>
                                      </p:cBhvr>
                                      <p:to>
                                        <p:strVal val="hidden"/>
                                      </p:to>
                                    </p:set>
                                    <p:animEffect transition="out" filter="dissolve">
                                      <p:cBhvr>
                                        <p:cTn id="74" dur="1250">
                                          <p:stCondLst>
                                            <p:cond delay="0"/>
                                          </p:stCondLst>
                                        </p:cTn>
                                        <p:tgtEl>
                                          <p:spTgt spid="2"/>
                                        </p:tgtEl>
                                      </p:cBhvr>
                                    </p:animEffect>
                                    <p:anim to="" calcmode="lin" valueType="num">
                                      <p:cBhvr>
                                        <p:cTn id="75" dur="1250" fill="hold">
                                          <p:stCondLst>
                                            <p:cond delay="0"/>
                                          </p:stCondLst>
                                        </p:cTn>
                                        <p:tgtEl>
                                          <p:spTgt spid="2"/>
                                        </p:tgtEl>
                                        <p:attrNameLst>
                                          <p:attrName>ppt_w</p:attrName>
                                        </p:attrNameLst>
                                      </p:cBhvr>
                                      <p:tavLst>
                                        <p:tav tm="0">
                                          <p:val>
                                            <p:strVal val="#ppt_w"/>
                                          </p:val>
                                        </p:tav>
                                        <p:tav tm="100000">
                                          <p:val>
                                            <p:strVal val="#ppt_w*4"/>
                                          </p:val>
                                        </p:tav>
                                      </p:tavLst>
                                    </p:anim>
                                    <p:anim to="" calcmode="lin" valueType="num">
                                      <p:cBhvr>
                                        <p:cTn id="76" dur="1250" fill="hold">
                                          <p:stCondLst>
                                            <p:cond delay="0"/>
                                          </p:stCondLst>
                                        </p:cTn>
                                        <p:tgtEl>
                                          <p:spTgt spid="2"/>
                                        </p:tgtEl>
                                        <p:attrNameLst>
                                          <p:attrName>ppt_h</p:attrName>
                                        </p:attrNameLst>
                                      </p:cBhvr>
                                      <p:tavLst>
                                        <p:tav tm="0">
                                          <p:val>
                                            <p:strVal val="#ppt_h"/>
                                          </p:val>
                                        </p:tav>
                                        <p:tav tm="100000">
                                          <p:val>
                                            <p:strVal val="#ppt_h*4"/>
                                          </p:val>
                                        </p:tav>
                                      </p:tavLst>
                                    </p:anim>
                                  </p:childTnLst>
                                </p:cTn>
                              </p:par>
                              <p:par>
                                <p:cTn id="77" presetID="8" presetClass="emph" presetSubtype="0" fill="hold" grpId="3" nodeType="withEffect">
                                  <p:stCondLst>
                                    <p:cond delay="400"/>
                                  </p:stCondLst>
                                  <p:childTnLst>
                                    <p:animRot by="-1800000">
                                      <p:cBhvr>
                                        <p:cTn id="78" dur="1250" fill="hold"/>
                                        <p:tgtEl>
                                          <p:spTgt spid="2"/>
                                        </p:tgtEl>
                                        <p:attrNameLst>
                                          <p:attrName>r</p:attrName>
                                        </p:attrNameLst>
                                      </p:cBhvr>
                                    </p:animRot>
                                  </p:childTnLst>
                                </p:cTn>
                              </p:par>
                              <p:par>
                                <p:cTn id="79" presetID="42" presetClass="path" presetSubtype="0" accel="50000" decel="50000" fill="hold" grpId="2" nodeType="withEffect">
                                  <p:stCondLst>
                                    <p:cond delay="400"/>
                                  </p:stCondLst>
                                  <p:childTnLst>
                                    <p:animMotion origin="layout" path="M -3.61111E-6 2.96296E-6 L 0.32848 -0.04283 " pathEditMode="relative" rAng="0" ptsTypes="AA">
                                      <p:cBhvr>
                                        <p:cTn id="80" dur="1250" fill="hold"/>
                                        <p:tgtEl>
                                          <p:spTgt spid="2"/>
                                        </p:tgtEl>
                                        <p:attrNameLst>
                                          <p:attrName>ppt_x</p:attrName>
                                          <p:attrName>ppt_y</p:attrName>
                                        </p:attrNameLst>
                                      </p:cBhvr>
                                      <p:rCtr x="16424" y="-2153"/>
                                    </p:animMotion>
                                  </p:childTnLst>
                                </p:cTn>
                              </p:par>
                              <p:par>
                                <p:cTn id="81" presetID="10" presetClass="exit" presetSubtype="0" fill="hold" grpId="1" nodeType="withEffect">
                                  <p:stCondLst>
                                    <p:cond delay="40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2" nodeType="withEffect">
                                  <p:stCondLst>
                                    <p:cond delay="400"/>
                                  </p:stCondLst>
                                  <p:childTnLst>
                                    <p:animEffect transition="out" filter="fade">
                                      <p:cBhvr>
                                        <p:cTn id="85" dur="500"/>
                                        <p:tgtEl>
                                          <p:spTgt spid="9"/>
                                        </p:tgtEl>
                                      </p:cBhvr>
                                    </p:animEffect>
                                    <p:set>
                                      <p:cBhvr>
                                        <p:cTn id="86" dur="1" fill="hold">
                                          <p:stCondLst>
                                            <p:cond delay="499"/>
                                          </p:stCondLst>
                                        </p:cTn>
                                        <p:tgtEl>
                                          <p:spTgt spid="9"/>
                                        </p:tgtEl>
                                        <p:attrNameLst>
                                          <p:attrName>style.visibility</p:attrName>
                                        </p:attrNameLst>
                                      </p:cBhvr>
                                      <p:to>
                                        <p:strVal val="hidden"/>
                                      </p:to>
                                    </p:set>
                                  </p:childTnLst>
                                </p:cTn>
                              </p:par>
                              <p:par>
                                <p:cTn id="87" presetID="10" presetClass="exit" presetSubtype="0" fill="hold" grpId="2" nodeType="withEffect">
                                  <p:stCondLst>
                                    <p:cond delay="400"/>
                                  </p:stCondLst>
                                  <p:childTnLst>
                                    <p:animEffect transition="out" filter="fade">
                                      <p:cBhvr>
                                        <p:cTn id="88" dur="250"/>
                                        <p:tgtEl>
                                          <p:spTgt spid="5"/>
                                        </p:tgtEl>
                                      </p:cBhvr>
                                    </p:animEffect>
                                    <p:set>
                                      <p:cBhvr>
                                        <p:cTn id="89" dur="1" fill="hold">
                                          <p:stCondLst>
                                            <p:cond delay="249"/>
                                          </p:stCondLst>
                                        </p:cTn>
                                        <p:tgtEl>
                                          <p:spTgt spid="5"/>
                                        </p:tgtEl>
                                        <p:attrNameLst>
                                          <p:attrName>style.visibility</p:attrName>
                                        </p:attrNameLst>
                                      </p:cBhvr>
                                      <p:to>
                                        <p:strVal val="hidden"/>
                                      </p:to>
                                    </p:set>
                                  </p:childTnLst>
                                </p:cTn>
                              </p:par>
                              <p:par>
                                <p:cTn id="90" presetID="10" presetClass="exit" presetSubtype="0" fill="hold" grpId="1" nodeType="withEffect">
                                  <p:stCondLst>
                                    <p:cond delay="40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40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2" nodeType="withEffect">
                                  <p:stCondLst>
                                    <p:cond delay="400"/>
                                  </p:stCondLst>
                                  <p:iterate type="lt">
                                    <p:tmPct val="0"/>
                                  </p:iterate>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9" grpId="2"/>
      <p:bldP spid="3074" grpId="0"/>
      <p:bldP spid="3074" grpId="1"/>
      <p:bldP spid="10" grpId="0"/>
      <p:bldP spid="10" grpId="1"/>
      <p:bldP spid="11" grpId="0"/>
      <p:bldP spid="11" grpId="1"/>
      <p:bldP spid="4" grpId="0"/>
      <p:bldP spid="4" grpId="1"/>
      <p:bldP spid="4" grpId="2"/>
      <p:bldP spid="6" grpId="0"/>
      <p:bldP spid="6" grpId="1"/>
      <p:bldP spid="2" grpId="0"/>
      <p:bldP spid="2" grpId="1"/>
      <p:bldP spid="2" grpId="2"/>
      <p:bldP spid="2" grpId="3"/>
      <p:bldP spid="12" grpId="0"/>
      <p:bldP spid="12" grpId="1"/>
      <p:bldP spid="12" grpId="2"/>
      <p:bldP spid="17" grpId="0"/>
      <p:bldP spid="17" grpId="1"/>
      <p:bldP spid="18" grpId="0"/>
      <p:bldP spid="1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F4809-C8F7-4C40-BA93-07A11142C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walk properly, as in the day, not in revelry and drunkenness, not in lewdness and lust, not in strife and envy.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13:13</a:t>
            </a:r>
          </a:p>
        </p:txBody>
      </p:sp>
      <p:sp>
        <p:nvSpPr>
          <p:cNvPr id="4" name="Rectangle 2">
            <a:extLst>
              <a:ext uri="{FF2B5EF4-FFF2-40B4-BE49-F238E27FC236}">
                <a16:creationId xmlns:a16="http://schemas.microsoft.com/office/drawing/2014/main" id="{1EDCA8BE-910C-4C80-B50B-377B1FFDAF27}"/>
              </a:ext>
            </a:extLst>
          </p:cNvPr>
          <p:cNvSpPr txBox="1">
            <a:spLocks noChangeArrowheads="1"/>
          </p:cNvSpPr>
          <p:nvPr/>
        </p:nvSpPr>
        <p:spPr bwMode="auto">
          <a:xfrm>
            <a:off x="1827102" y="1974684"/>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653E3B2-4A6B-4E24-B199-ADF158E8565E}"/>
              </a:ext>
            </a:extLst>
          </p:cNvPr>
          <p:cNvSpPr txBox="1">
            <a:spLocks noChangeArrowheads="1"/>
          </p:cNvSpPr>
          <p:nvPr/>
        </p:nvSpPr>
        <p:spPr bwMode="auto">
          <a:xfrm>
            <a:off x="584548" y="639927"/>
            <a:ext cx="4839222" cy="529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not in:</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revelry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drunkenness</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lewdness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lust</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strife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envy</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D2DEF64-69B0-4212-8E67-988109252517}"/>
              </a:ext>
            </a:extLst>
          </p:cNvPr>
          <p:cNvSpPr txBox="1">
            <a:spLocks noChangeArrowheads="1"/>
          </p:cNvSpPr>
          <p:nvPr/>
        </p:nvSpPr>
        <p:spPr bwMode="auto">
          <a:xfrm>
            <a:off x="724831" y="2645936"/>
            <a:ext cx="168731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not in</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AD124E2-38AD-4B7B-AB6D-6AF67946855B}"/>
              </a:ext>
            </a:extLst>
          </p:cNvPr>
          <p:cNvSpPr txBox="1">
            <a:spLocks noChangeArrowheads="1"/>
          </p:cNvSpPr>
          <p:nvPr/>
        </p:nvSpPr>
        <p:spPr bwMode="auto">
          <a:xfrm>
            <a:off x="2165943" y="2648936"/>
            <a:ext cx="2038039"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revelry</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CC134D2-D4F0-4968-BADC-8F9F33FA5503}"/>
              </a:ext>
            </a:extLst>
          </p:cNvPr>
          <p:cNvSpPr txBox="1">
            <a:spLocks noChangeArrowheads="1"/>
          </p:cNvSpPr>
          <p:nvPr/>
        </p:nvSpPr>
        <p:spPr bwMode="auto">
          <a:xfrm>
            <a:off x="4880388" y="2644174"/>
            <a:ext cx="3482236"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drunkenness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65027A8-9E0A-4B52-841D-0A8464D3C672}"/>
              </a:ext>
            </a:extLst>
          </p:cNvPr>
          <p:cNvSpPr txBox="1">
            <a:spLocks noChangeArrowheads="1"/>
          </p:cNvSpPr>
          <p:nvPr/>
        </p:nvSpPr>
        <p:spPr bwMode="auto">
          <a:xfrm>
            <a:off x="2269677" y="3316436"/>
            <a:ext cx="247645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lewdness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1156817-5C8B-4229-B358-88A9631DFC9F}"/>
              </a:ext>
            </a:extLst>
          </p:cNvPr>
          <p:cNvSpPr txBox="1">
            <a:spLocks noChangeArrowheads="1"/>
          </p:cNvSpPr>
          <p:nvPr/>
        </p:nvSpPr>
        <p:spPr bwMode="auto">
          <a:xfrm>
            <a:off x="5394657" y="3321199"/>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lust</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68CF69C-D28D-4B40-BC63-A98F61EAFEE3}"/>
              </a:ext>
            </a:extLst>
          </p:cNvPr>
          <p:cNvSpPr txBox="1">
            <a:spLocks noChangeArrowheads="1"/>
          </p:cNvSpPr>
          <p:nvPr/>
        </p:nvSpPr>
        <p:spPr bwMode="auto">
          <a:xfrm>
            <a:off x="958684" y="3992842"/>
            <a:ext cx="1850148"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strife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E0686A7-734E-4311-9523-F1AEACFAA568}"/>
              </a:ext>
            </a:extLst>
          </p:cNvPr>
          <p:cNvSpPr txBox="1">
            <a:spLocks noChangeArrowheads="1"/>
          </p:cNvSpPr>
          <p:nvPr/>
        </p:nvSpPr>
        <p:spPr bwMode="auto">
          <a:xfrm>
            <a:off x="3421548" y="398922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envy</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12">
            <a:extLst>
              <a:ext uri="{FF2B5EF4-FFF2-40B4-BE49-F238E27FC236}">
                <a16:creationId xmlns:a16="http://schemas.microsoft.com/office/drawing/2014/main" id="{6E7D5A05-65D3-469F-8B26-CFF24154F051}"/>
              </a:ext>
            </a:extLst>
          </p:cNvPr>
          <p:cNvSpPr>
            <a:spLocks noChangeArrowheads="1"/>
          </p:cNvSpPr>
          <p:nvPr/>
        </p:nvSpPr>
        <p:spPr bwMode="auto">
          <a:xfrm>
            <a:off x="1820892" y="1471247"/>
            <a:ext cx="232907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65100">
                    <a:schemeClr val="tx1"/>
                  </a:glow>
                </a:effectLst>
                <a:latin typeface="Calibri" panose="020F0502020204030204" pitchFamily="34" charset="0"/>
              </a:rPr>
              <a:t>partying</a:t>
            </a:r>
            <a:endParaRPr lang="en-US" altLang="en-US" sz="4400" b="1" i="1" dirty="0">
              <a:solidFill>
                <a:schemeClr val="bg1"/>
              </a:solidFill>
              <a:effectLst>
                <a:glow rad="165100">
                  <a:schemeClr val="tx1"/>
                </a:glow>
              </a:effectLst>
              <a:latin typeface="Calibri" panose="020F0502020204030204" pitchFamily="34" charset="0"/>
            </a:endParaRPr>
          </a:p>
        </p:txBody>
      </p:sp>
      <p:sp>
        <p:nvSpPr>
          <p:cNvPr id="15" name="Rectangle 12">
            <a:extLst>
              <a:ext uri="{FF2B5EF4-FFF2-40B4-BE49-F238E27FC236}">
                <a16:creationId xmlns:a16="http://schemas.microsoft.com/office/drawing/2014/main" id="{64096DFC-29FB-4345-B5B0-AAE6A5329F9A}"/>
              </a:ext>
            </a:extLst>
          </p:cNvPr>
          <p:cNvSpPr>
            <a:spLocks noChangeArrowheads="1"/>
          </p:cNvSpPr>
          <p:nvPr/>
        </p:nvSpPr>
        <p:spPr bwMode="auto">
          <a:xfrm>
            <a:off x="1832615" y="2795954"/>
            <a:ext cx="259870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65100">
                    <a:schemeClr val="tx1"/>
                  </a:glow>
                </a:effectLst>
                <a:latin typeface="Calibri" panose="020F0502020204030204" pitchFamily="34" charset="0"/>
              </a:rPr>
              <a:t>filthiness</a:t>
            </a:r>
            <a:endParaRPr lang="en-US" altLang="en-US" sz="4400" b="1" i="1" dirty="0">
              <a:solidFill>
                <a:schemeClr val="bg1"/>
              </a:solidFill>
              <a:effectLst>
                <a:glow rad="165100">
                  <a:schemeClr val="tx1"/>
                </a:glow>
              </a:effectLst>
              <a:latin typeface="Calibri" panose="020F0502020204030204" pitchFamily="34" charset="0"/>
            </a:endParaRPr>
          </a:p>
        </p:txBody>
      </p:sp>
      <p:sp>
        <p:nvSpPr>
          <p:cNvPr id="16" name="Rectangle 12">
            <a:extLst>
              <a:ext uri="{FF2B5EF4-FFF2-40B4-BE49-F238E27FC236}">
                <a16:creationId xmlns:a16="http://schemas.microsoft.com/office/drawing/2014/main" id="{1C32E2E5-EA83-446D-8BF2-4E14A5A56C69}"/>
              </a:ext>
            </a:extLst>
          </p:cNvPr>
          <p:cNvSpPr>
            <a:spLocks noChangeArrowheads="1"/>
          </p:cNvSpPr>
          <p:nvPr/>
        </p:nvSpPr>
        <p:spPr bwMode="auto">
          <a:xfrm>
            <a:off x="1867784" y="4243754"/>
            <a:ext cx="2106339" cy="78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65100">
                    <a:schemeClr val="tx1"/>
                  </a:glow>
                </a:effectLst>
                <a:latin typeface="Calibri" panose="020F0502020204030204" pitchFamily="34" charset="0"/>
              </a:rPr>
              <a:t>fighting</a:t>
            </a:r>
            <a:endParaRPr lang="en-US" altLang="en-US" sz="4400" b="1" i="1" dirty="0">
              <a:solidFill>
                <a:schemeClr val="bg1"/>
              </a:solidFill>
              <a:effectLst>
                <a:glow rad="165100">
                  <a:schemeClr val="tx1"/>
                </a:glow>
              </a:effectLst>
              <a:latin typeface="Calibri" panose="020F0502020204030204" pitchFamily="34" charset="0"/>
            </a:endParaRPr>
          </a:p>
        </p:txBody>
      </p:sp>
      <p:sp>
        <p:nvSpPr>
          <p:cNvPr id="5" name="Rectangle 2" hidden="1">
            <a:extLst>
              <a:ext uri="{FF2B5EF4-FFF2-40B4-BE49-F238E27FC236}">
                <a16:creationId xmlns:a16="http://schemas.microsoft.com/office/drawing/2014/main" id="{E6A55AD0-183A-4C32-B5AB-1949AC379AD7}"/>
              </a:ext>
            </a:extLst>
          </p:cNvPr>
          <p:cNvSpPr txBox="1">
            <a:spLocks noChangeArrowheads="1"/>
          </p:cNvSpPr>
          <p:nvPr/>
        </p:nvSpPr>
        <p:spPr bwMode="auto">
          <a:xfrm>
            <a:off x="6550818" y="1084263"/>
            <a:ext cx="1259707" cy="6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3186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6" presetClass="emph" presetSubtype="0" fill="hold" grpId="3" nodeType="withEffect">
                                  <p:stCondLst>
                                    <p:cond delay="0"/>
                                  </p:stCondLst>
                                  <p:childTnLst>
                                    <p:animScale>
                                      <p:cBhvr>
                                        <p:cTn id="18" dur="2000" fill="hold"/>
                                        <p:tgtEl>
                                          <p:spTgt spid="4"/>
                                        </p:tgtEl>
                                      </p:cBhvr>
                                      <p:by x="86000" y="86000"/>
                                    </p:animScale>
                                  </p:childTnLst>
                                </p:cTn>
                              </p:par>
                              <p:par>
                                <p:cTn id="19" presetID="42" presetClass="path" presetSubtype="0" accel="50000" decel="50000" fill="hold" grpId="1" nodeType="withEffect">
                                  <p:stCondLst>
                                    <p:cond delay="0"/>
                                  </p:stCondLst>
                                  <p:childTnLst>
                                    <p:animMotion origin="layout" path="M -1.66667E-6 2.22222E-6 L 0.50313 -0.14977 " pathEditMode="relative" rAng="0" ptsTypes="AA">
                                      <p:cBhvr>
                                        <p:cTn id="20" dur="2000" fill="hold"/>
                                        <p:tgtEl>
                                          <p:spTgt spid="4"/>
                                        </p:tgtEl>
                                        <p:attrNameLst>
                                          <p:attrName>ppt_x</p:attrName>
                                          <p:attrName>ppt_y</p:attrName>
                                        </p:attrNameLst>
                                      </p:cBhvr>
                                      <p:rCtr x="25156" y="-7500"/>
                                    </p:animMotion>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42" presetClass="path" presetSubtype="0" accel="50000" decel="50000" fill="hold" grpId="1" nodeType="withEffect">
                                  <p:stCondLst>
                                    <p:cond delay="0"/>
                                  </p:stCondLst>
                                  <p:childTnLst>
                                    <p:animMotion origin="layout" path="M 2.22222E-6 -4.44444E-6 L -0.02309 -0.26481 " pathEditMode="relative" rAng="0" ptsTypes="AA">
                                      <p:cBhvr>
                                        <p:cTn id="43" dur="2000" fill="hold"/>
                                        <p:tgtEl>
                                          <p:spTgt spid="7"/>
                                        </p:tgtEl>
                                        <p:attrNameLst>
                                          <p:attrName>ppt_x</p:attrName>
                                          <p:attrName>ppt_y</p:attrName>
                                        </p:attrNameLst>
                                      </p:cBhvr>
                                      <p:rCtr x="-1163" y="-13241"/>
                                    </p:animMotion>
                                  </p:childTnLst>
                                </p:cTn>
                              </p:par>
                              <p:par>
                                <p:cTn id="44" presetID="42" presetClass="path" presetSubtype="0" accel="50000" decel="50000" fill="hold" grpId="1" nodeType="withEffect">
                                  <p:stCondLst>
                                    <p:cond delay="0"/>
                                  </p:stCondLst>
                                  <p:childTnLst>
                                    <p:animMotion origin="layout" path="M -3.88889E-6 2.59259E-6 L -0.03472 -0.1676 " pathEditMode="relative" rAng="0" ptsTypes="AA">
                                      <p:cBhvr>
                                        <p:cTn id="45" dur="2000" fill="hold"/>
                                        <p:tgtEl>
                                          <p:spTgt spid="8"/>
                                        </p:tgtEl>
                                        <p:attrNameLst>
                                          <p:attrName>ppt_x</p:attrName>
                                          <p:attrName>ppt_y</p:attrName>
                                        </p:attrNameLst>
                                      </p:cBhvr>
                                      <p:rCtr x="-1736" y="-8380"/>
                                    </p:animMotion>
                                  </p:childTnLst>
                                </p:cTn>
                              </p:par>
                              <p:par>
                                <p:cTn id="46" presetID="42" presetClass="path" presetSubtype="0" accel="50000" decel="50000" fill="hold" grpId="1" nodeType="withEffect">
                                  <p:stCondLst>
                                    <p:cond delay="0"/>
                                  </p:stCondLst>
                                  <p:childTnLst>
                                    <p:animMotion origin="layout" path="M -1.94444E-6 -2.96296E-6 L -0.33646 -0.06898 " pathEditMode="relative" rAng="0" ptsTypes="AA">
                                      <p:cBhvr>
                                        <p:cTn id="47" dur="2000" fill="hold"/>
                                        <p:tgtEl>
                                          <p:spTgt spid="9"/>
                                        </p:tgtEl>
                                        <p:attrNameLst>
                                          <p:attrName>ppt_x</p:attrName>
                                          <p:attrName>ppt_y</p:attrName>
                                        </p:attrNameLst>
                                      </p:cBhvr>
                                      <p:rCtr x="-16823" y="-3449"/>
                                    </p:animMotion>
                                  </p:childTnLst>
                                </p:cTn>
                              </p:par>
                              <p:par>
                                <p:cTn id="48" presetID="42" presetClass="path" presetSubtype="0" accel="50000" decel="50000" fill="hold" grpId="1" nodeType="withEffect">
                                  <p:stCondLst>
                                    <p:cond delay="0"/>
                                  </p:stCondLst>
                                  <p:childTnLst>
                                    <p:animMotion origin="layout" path="M -5.55556E-7 -1.11111E-6 L -0.04045 -0.06921 " pathEditMode="relative" rAng="0" ptsTypes="AA">
                                      <p:cBhvr>
                                        <p:cTn id="49" dur="2000" fill="hold"/>
                                        <p:tgtEl>
                                          <p:spTgt spid="10"/>
                                        </p:tgtEl>
                                        <p:attrNameLst>
                                          <p:attrName>ppt_x</p:attrName>
                                          <p:attrName>ppt_y</p:attrName>
                                        </p:attrNameLst>
                                      </p:cBhvr>
                                      <p:rCtr x="-2031" y="-3472"/>
                                    </p:animMotion>
                                  </p:childTnLst>
                                </p:cTn>
                              </p:par>
                              <p:par>
                                <p:cTn id="50" presetID="42" presetClass="path" presetSubtype="0" accel="50000" decel="50000" fill="hold" grpId="1" nodeType="withEffect">
                                  <p:stCondLst>
                                    <p:cond delay="0"/>
                                  </p:stCondLst>
                                  <p:childTnLst>
                                    <p:animMotion origin="layout" path="M 4.16667E-6 4.44444E-6 L -0.40105 0.02847 " pathEditMode="relative" rAng="0" ptsTypes="AA">
                                      <p:cBhvr>
                                        <p:cTn id="51" dur="2000" fill="hold"/>
                                        <p:tgtEl>
                                          <p:spTgt spid="11"/>
                                        </p:tgtEl>
                                        <p:attrNameLst>
                                          <p:attrName>ppt_x</p:attrName>
                                          <p:attrName>ppt_y</p:attrName>
                                        </p:attrNameLst>
                                      </p:cBhvr>
                                      <p:rCtr x="-20052" y="1412"/>
                                    </p:animMotion>
                                  </p:childTnLst>
                                </p:cTn>
                              </p:par>
                              <p:par>
                                <p:cTn id="52" presetID="42" presetClass="path" presetSubtype="0" accel="50000" decel="50000" fill="hold" grpId="1" nodeType="withEffect">
                                  <p:stCondLst>
                                    <p:cond delay="0"/>
                                  </p:stCondLst>
                                  <p:childTnLst>
                                    <p:animMotion origin="layout" path="M -2.77778E-6 -2.22222E-6 L 0.0849 0.02801 " pathEditMode="relative" rAng="0" ptsTypes="AA">
                                      <p:cBhvr>
                                        <p:cTn id="53" dur="2000" fill="hold"/>
                                        <p:tgtEl>
                                          <p:spTgt spid="12"/>
                                        </p:tgtEl>
                                        <p:attrNameLst>
                                          <p:attrName>ppt_x</p:attrName>
                                          <p:attrName>ppt_y</p:attrName>
                                        </p:attrNameLst>
                                      </p:cBhvr>
                                      <p:rCtr x="4236" y="1389"/>
                                    </p:animMotion>
                                  </p:childTnLst>
                                </p:cTn>
                              </p:par>
                              <p:par>
                                <p:cTn id="54" presetID="42" presetClass="path" presetSubtype="0" accel="50000" decel="50000" fill="hold" grpId="1" nodeType="withEffect">
                                  <p:stCondLst>
                                    <p:cond delay="0"/>
                                  </p:stCondLst>
                                  <p:childTnLst>
                                    <p:animMotion origin="layout" path="M 2.77778E-6 2.22222E-6 L -0.17118 0.12546 " pathEditMode="relative" rAng="0" ptsTypes="AA">
                                      <p:cBhvr>
                                        <p:cTn id="55" dur="2000" fill="hold"/>
                                        <p:tgtEl>
                                          <p:spTgt spid="13"/>
                                        </p:tgtEl>
                                        <p:attrNameLst>
                                          <p:attrName>ppt_x</p:attrName>
                                          <p:attrName>ppt_y</p:attrName>
                                        </p:attrNameLst>
                                      </p:cBhvr>
                                      <p:rCtr x="-8559" y="6273"/>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250"/>
                                        <p:tgtEl>
                                          <p:spTgt spid="6"/>
                                        </p:tgtEl>
                                      </p:cBhvr>
                                    </p:animEffect>
                                  </p:childTnLst>
                                </p:cTn>
                              </p:par>
                              <p:par>
                                <p:cTn id="63" presetID="10" presetClass="exit" presetSubtype="0" fill="hold" grpId="2"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9" presetClass="entr" presetSubtype="0" accel="10000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p:cTn id="88"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89"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90"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91" dur="1000" fill="hold"/>
                                        <p:tgtEl>
                                          <p:spTgt spid="14"/>
                                        </p:tgtEl>
                                        <p:attrNameLst>
                                          <p:attrName>ppt_y</p:attrName>
                                        </p:attrNameLst>
                                      </p:cBhvr>
                                      <p:tavLst>
                                        <p:tav tm="0">
                                          <p:val>
                                            <p:strVal val="#ppt_y"/>
                                          </p:val>
                                        </p:tav>
                                        <p:tav tm="100000">
                                          <p:val>
                                            <p:strVal val="#ppt_y"/>
                                          </p:val>
                                        </p:tav>
                                      </p:tavLst>
                                    </p:anim>
                                  </p:childTnLst>
                                </p:cTn>
                              </p:par>
                              <p:par>
                                <p:cTn id="92" presetID="39" presetClass="entr" presetSubtype="0" accel="100000" fill="hold" grpId="0" nodeType="withEffect">
                                  <p:stCondLst>
                                    <p:cond delay="250"/>
                                  </p:stCondLst>
                                  <p:childTnLst>
                                    <p:set>
                                      <p:cBhvr>
                                        <p:cTn id="93" dur="1" fill="hold">
                                          <p:stCondLst>
                                            <p:cond delay="0"/>
                                          </p:stCondLst>
                                        </p:cTn>
                                        <p:tgtEl>
                                          <p:spTgt spid="15"/>
                                        </p:tgtEl>
                                        <p:attrNameLst>
                                          <p:attrName>style.visibility</p:attrName>
                                        </p:attrNameLst>
                                      </p:cBhvr>
                                      <p:to>
                                        <p:strVal val="visible"/>
                                      </p:to>
                                    </p:set>
                                    <p:anim calcmode="lin" valueType="num">
                                      <p:cBhvr>
                                        <p:cTn id="94"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95"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96"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97" dur="1000" fill="hold"/>
                                        <p:tgtEl>
                                          <p:spTgt spid="15"/>
                                        </p:tgtEl>
                                        <p:attrNameLst>
                                          <p:attrName>ppt_y</p:attrName>
                                        </p:attrNameLst>
                                      </p:cBhvr>
                                      <p:tavLst>
                                        <p:tav tm="0">
                                          <p:val>
                                            <p:strVal val="#ppt_y"/>
                                          </p:val>
                                        </p:tav>
                                        <p:tav tm="100000">
                                          <p:val>
                                            <p:strVal val="#ppt_y"/>
                                          </p:val>
                                        </p:tav>
                                      </p:tavLst>
                                    </p:anim>
                                  </p:childTnLst>
                                </p:cTn>
                              </p:par>
                              <p:par>
                                <p:cTn id="98" presetID="39" presetClass="entr" presetSubtype="0" accel="100000" fill="hold" grpId="0" nodeType="withEffect">
                                  <p:stCondLst>
                                    <p:cond delay="500"/>
                                  </p:stCondLst>
                                  <p:childTnLst>
                                    <p:set>
                                      <p:cBhvr>
                                        <p:cTn id="99" dur="1" fill="hold">
                                          <p:stCondLst>
                                            <p:cond delay="0"/>
                                          </p:stCondLst>
                                        </p:cTn>
                                        <p:tgtEl>
                                          <p:spTgt spid="16"/>
                                        </p:tgtEl>
                                        <p:attrNameLst>
                                          <p:attrName>style.visibility</p:attrName>
                                        </p:attrNameLst>
                                      </p:cBhvr>
                                      <p:to>
                                        <p:strVal val="visible"/>
                                      </p:to>
                                    </p:set>
                                    <p:anim calcmode="lin" valueType="num">
                                      <p:cBhvr>
                                        <p:cTn id="100"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01"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02"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0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grpId="1" nodeType="clickEffect">
                                  <p:stCondLst>
                                    <p:cond delay="0"/>
                                  </p:stCondLst>
                                  <p:childTnLst>
                                    <p:anim calcmode="lin" valueType="num">
                                      <p:cBhvr>
                                        <p:cTn id="107" dur="1000"/>
                                        <p:tgtEl>
                                          <p:spTgt spid="14"/>
                                        </p:tgtEl>
                                        <p:attrNameLst>
                                          <p:attrName>ppt_w</p:attrName>
                                        </p:attrNameLst>
                                      </p:cBhvr>
                                      <p:tavLst>
                                        <p:tav tm="0">
                                          <p:val>
                                            <p:strVal val="ppt_w"/>
                                          </p:val>
                                        </p:tav>
                                        <p:tav tm="100000">
                                          <p:val>
                                            <p:strVal val="ppt_w*0.70"/>
                                          </p:val>
                                        </p:tav>
                                      </p:tavLst>
                                    </p:anim>
                                    <p:anim calcmode="lin" valueType="num">
                                      <p:cBhvr>
                                        <p:cTn id="108" dur="1000"/>
                                        <p:tgtEl>
                                          <p:spTgt spid="14"/>
                                        </p:tgtEl>
                                        <p:attrNameLst>
                                          <p:attrName>ppt_h</p:attrName>
                                        </p:attrNameLst>
                                      </p:cBhvr>
                                      <p:tavLst>
                                        <p:tav tm="0">
                                          <p:val>
                                            <p:strVal val="ppt_h"/>
                                          </p:val>
                                        </p:tav>
                                        <p:tav tm="100000">
                                          <p:val>
                                            <p:strVal val="ppt_h"/>
                                          </p:val>
                                        </p:tav>
                                      </p:tavLst>
                                    </p:anim>
                                    <p:animEffect transition="out" filter="fade">
                                      <p:cBhvr>
                                        <p:cTn id="109" dur="1000"/>
                                        <p:tgtEl>
                                          <p:spTgt spid="14"/>
                                        </p:tgtEl>
                                      </p:cBhvr>
                                    </p:animEffect>
                                    <p:set>
                                      <p:cBhvr>
                                        <p:cTn id="110" dur="1" fill="hold">
                                          <p:stCondLst>
                                            <p:cond delay="999"/>
                                          </p:stCondLst>
                                        </p:cTn>
                                        <p:tgtEl>
                                          <p:spTgt spid="14"/>
                                        </p:tgtEl>
                                        <p:attrNameLst>
                                          <p:attrName>style.visibility</p:attrName>
                                        </p:attrNameLst>
                                      </p:cBhvr>
                                      <p:to>
                                        <p:strVal val="hidden"/>
                                      </p:to>
                                    </p:set>
                                  </p:childTnLst>
                                </p:cTn>
                              </p:par>
                              <p:par>
                                <p:cTn id="111" presetID="55" presetClass="exit" presetSubtype="0" fill="hold" grpId="1" nodeType="withEffect">
                                  <p:stCondLst>
                                    <p:cond delay="0"/>
                                  </p:stCondLst>
                                  <p:childTnLst>
                                    <p:anim calcmode="lin" valueType="num">
                                      <p:cBhvr>
                                        <p:cTn id="112" dur="1000"/>
                                        <p:tgtEl>
                                          <p:spTgt spid="15"/>
                                        </p:tgtEl>
                                        <p:attrNameLst>
                                          <p:attrName>ppt_w</p:attrName>
                                        </p:attrNameLst>
                                      </p:cBhvr>
                                      <p:tavLst>
                                        <p:tav tm="0">
                                          <p:val>
                                            <p:strVal val="ppt_w"/>
                                          </p:val>
                                        </p:tav>
                                        <p:tav tm="100000">
                                          <p:val>
                                            <p:strVal val="ppt_w*0.70"/>
                                          </p:val>
                                        </p:tav>
                                      </p:tavLst>
                                    </p:anim>
                                    <p:anim calcmode="lin" valueType="num">
                                      <p:cBhvr>
                                        <p:cTn id="113" dur="1000"/>
                                        <p:tgtEl>
                                          <p:spTgt spid="15"/>
                                        </p:tgtEl>
                                        <p:attrNameLst>
                                          <p:attrName>ppt_h</p:attrName>
                                        </p:attrNameLst>
                                      </p:cBhvr>
                                      <p:tavLst>
                                        <p:tav tm="0">
                                          <p:val>
                                            <p:strVal val="ppt_h"/>
                                          </p:val>
                                        </p:tav>
                                        <p:tav tm="100000">
                                          <p:val>
                                            <p:strVal val="ppt_h"/>
                                          </p:val>
                                        </p:tav>
                                      </p:tavLst>
                                    </p:anim>
                                    <p:animEffect transition="out" filter="fade">
                                      <p:cBhvr>
                                        <p:cTn id="114" dur="1000"/>
                                        <p:tgtEl>
                                          <p:spTgt spid="15"/>
                                        </p:tgtEl>
                                      </p:cBhvr>
                                    </p:animEffect>
                                    <p:set>
                                      <p:cBhvr>
                                        <p:cTn id="115" dur="1" fill="hold">
                                          <p:stCondLst>
                                            <p:cond delay="999"/>
                                          </p:stCondLst>
                                        </p:cTn>
                                        <p:tgtEl>
                                          <p:spTgt spid="15"/>
                                        </p:tgtEl>
                                        <p:attrNameLst>
                                          <p:attrName>style.visibility</p:attrName>
                                        </p:attrNameLst>
                                      </p:cBhvr>
                                      <p:to>
                                        <p:strVal val="hidden"/>
                                      </p:to>
                                    </p:set>
                                  </p:childTnLst>
                                </p:cTn>
                              </p:par>
                              <p:par>
                                <p:cTn id="116" presetID="55" presetClass="exit" presetSubtype="0" fill="hold" grpId="1" nodeType="withEffect">
                                  <p:stCondLst>
                                    <p:cond delay="0"/>
                                  </p:stCondLst>
                                  <p:childTnLst>
                                    <p:anim calcmode="lin" valueType="num">
                                      <p:cBhvr>
                                        <p:cTn id="117" dur="1000"/>
                                        <p:tgtEl>
                                          <p:spTgt spid="16"/>
                                        </p:tgtEl>
                                        <p:attrNameLst>
                                          <p:attrName>ppt_w</p:attrName>
                                        </p:attrNameLst>
                                      </p:cBhvr>
                                      <p:tavLst>
                                        <p:tav tm="0">
                                          <p:val>
                                            <p:strVal val="ppt_w"/>
                                          </p:val>
                                        </p:tav>
                                        <p:tav tm="100000">
                                          <p:val>
                                            <p:strVal val="ppt_w*0.70"/>
                                          </p:val>
                                        </p:tav>
                                      </p:tavLst>
                                    </p:anim>
                                    <p:anim calcmode="lin" valueType="num">
                                      <p:cBhvr>
                                        <p:cTn id="118" dur="1000"/>
                                        <p:tgtEl>
                                          <p:spTgt spid="16"/>
                                        </p:tgtEl>
                                        <p:attrNameLst>
                                          <p:attrName>ppt_h</p:attrName>
                                        </p:attrNameLst>
                                      </p:cBhvr>
                                      <p:tavLst>
                                        <p:tav tm="0">
                                          <p:val>
                                            <p:strVal val="ppt_h"/>
                                          </p:val>
                                        </p:tav>
                                        <p:tav tm="100000">
                                          <p:val>
                                            <p:strVal val="ppt_h"/>
                                          </p:val>
                                        </p:tav>
                                      </p:tavLst>
                                    </p:anim>
                                    <p:animEffect transition="out" filter="fade">
                                      <p:cBhvr>
                                        <p:cTn id="119" dur="1000"/>
                                        <p:tgtEl>
                                          <p:spTgt spid="16"/>
                                        </p:tgtEl>
                                      </p:cBhvr>
                                    </p:animEffect>
                                    <p:set>
                                      <p:cBhvr>
                                        <p:cTn id="120" dur="1" fill="hold">
                                          <p:stCondLst>
                                            <p:cond delay="999"/>
                                          </p:stCondLst>
                                        </p:cTn>
                                        <p:tgtEl>
                                          <p:spTgt spid="16"/>
                                        </p:tgtEl>
                                        <p:attrNameLst>
                                          <p:attrName>style.visibility</p:attrName>
                                        </p:attrNameLst>
                                      </p:cBhvr>
                                      <p:to>
                                        <p:strVal val="hidden"/>
                                      </p:to>
                                    </p:set>
                                  </p:childTnLst>
                                </p:cTn>
                              </p:par>
                              <p:par>
                                <p:cTn id="121" presetID="42" presetClass="path" presetSubtype="0" accel="50000" decel="50000" fill="hold" grpId="1" nodeType="withEffect">
                                  <p:stCondLst>
                                    <p:cond delay="750"/>
                                  </p:stCondLst>
                                  <p:childTnLst>
                                    <p:animMotion origin="layout" path="M -2.22222E-6 1.85185E-6 L 0.19722 0.08634 " pathEditMode="relative" rAng="0" ptsTypes="AA">
                                      <p:cBhvr>
                                        <p:cTn id="122" dur="1500" fill="hold"/>
                                        <p:tgtEl>
                                          <p:spTgt spid="6"/>
                                        </p:tgtEl>
                                        <p:attrNameLst>
                                          <p:attrName>ppt_x</p:attrName>
                                          <p:attrName>ppt_y</p:attrName>
                                        </p:attrNameLst>
                                      </p:cBhvr>
                                      <p:rCtr x="9861" y="4306"/>
                                    </p:animMotion>
                                  </p:childTnLst>
                                </p:cTn>
                              </p:par>
                              <p:par>
                                <p:cTn id="123" presetID="8" presetClass="emph" presetSubtype="0" fill="hold" grpId="3" nodeType="withEffect">
                                  <p:stCondLst>
                                    <p:cond delay="750"/>
                                  </p:stCondLst>
                                  <p:childTnLst>
                                    <p:animRot by="-43200000">
                                      <p:cBhvr>
                                        <p:cTn id="124" dur="1500" fill="hold"/>
                                        <p:tgtEl>
                                          <p:spTgt spid="6"/>
                                        </p:tgtEl>
                                        <p:attrNameLst>
                                          <p:attrName>r</p:attrName>
                                        </p:attrNameLst>
                                      </p:cBhvr>
                                    </p:animRot>
                                  </p:childTnLst>
                                </p:cTn>
                              </p:par>
                              <p:par>
                                <p:cTn id="125" presetID="23" presetClass="exit" presetSubtype="32" fill="hold" grpId="2" nodeType="withEffect">
                                  <p:stCondLst>
                                    <p:cond delay="750"/>
                                  </p:stCondLst>
                                  <p:childTnLst>
                                    <p:anim calcmode="lin" valueType="num">
                                      <p:cBhvr>
                                        <p:cTn id="126" dur="1500"/>
                                        <p:tgtEl>
                                          <p:spTgt spid="6"/>
                                        </p:tgtEl>
                                        <p:attrNameLst>
                                          <p:attrName>ppt_w</p:attrName>
                                        </p:attrNameLst>
                                      </p:cBhvr>
                                      <p:tavLst>
                                        <p:tav tm="0">
                                          <p:val>
                                            <p:strVal val="ppt_w"/>
                                          </p:val>
                                        </p:tav>
                                        <p:tav tm="100000">
                                          <p:val>
                                            <p:fltVal val="0"/>
                                          </p:val>
                                        </p:tav>
                                      </p:tavLst>
                                    </p:anim>
                                    <p:anim calcmode="lin" valueType="num">
                                      <p:cBhvr>
                                        <p:cTn id="127" dur="1500"/>
                                        <p:tgtEl>
                                          <p:spTgt spid="6"/>
                                        </p:tgtEl>
                                        <p:attrNameLst>
                                          <p:attrName>ppt_h</p:attrName>
                                        </p:attrNameLst>
                                      </p:cBhvr>
                                      <p:tavLst>
                                        <p:tav tm="0">
                                          <p:val>
                                            <p:strVal val="ppt_h"/>
                                          </p:val>
                                        </p:tav>
                                        <p:tav tm="100000">
                                          <p:val>
                                            <p:fltVal val="0"/>
                                          </p:val>
                                        </p:tav>
                                      </p:tavLst>
                                    </p:anim>
                                    <p:set>
                                      <p:cBhvr>
                                        <p:cTn id="128" dur="1" fill="hold">
                                          <p:stCondLst>
                                            <p:cond delay="1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6" grpId="0"/>
      <p:bldP spid="6" grpId="1"/>
      <p:bldP spid="6" grpId="2"/>
      <p:bldP spid="6" grpId="3"/>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5" grpId="0"/>
      <p:bldP spid="15" grpId="1"/>
      <p:bldP spid="16" grpId="0"/>
      <p:bldP spid="1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10E1E-7F60-4F26-AF36-130FEB09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0"/>
            <a:ext cx="9174206" cy="6862119"/>
          </a:xfrm>
          <a:prstGeom prst="rect">
            <a:avLst/>
          </a:prstGeom>
        </p:spPr>
      </p:pic>
      <p:sp>
        <p:nvSpPr>
          <p:cNvPr id="14" name="Title 1">
            <a:extLst>
              <a:ext uri="{FF2B5EF4-FFF2-40B4-BE49-F238E27FC236}">
                <a16:creationId xmlns:a16="http://schemas.microsoft.com/office/drawing/2014/main" id="{4CD68C25-60A8-4064-8EA9-8D82969491D4}"/>
              </a:ext>
            </a:extLst>
          </p:cNvPr>
          <p:cNvSpPr txBox="1">
            <a:spLocks/>
          </p:cNvSpPr>
          <p:nvPr/>
        </p:nvSpPr>
        <p:spPr>
          <a:xfrm>
            <a:off x="4067907" y="3395012"/>
            <a:ext cx="26226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 pattern</a:t>
            </a:r>
          </a:p>
        </p:txBody>
      </p:sp>
      <p:sp>
        <p:nvSpPr>
          <p:cNvPr id="6" name="Title 1">
            <a:extLst>
              <a:ext uri="{FF2B5EF4-FFF2-40B4-BE49-F238E27FC236}">
                <a16:creationId xmlns:a16="http://schemas.microsoft.com/office/drawing/2014/main" id="{748497E5-186B-4C6E-84E4-4C9627E85FE3}"/>
              </a:ext>
            </a:extLst>
          </p:cNvPr>
          <p:cNvSpPr txBox="1">
            <a:spLocks/>
          </p:cNvSpPr>
          <p:nvPr/>
        </p:nvSpPr>
        <p:spPr>
          <a:xfrm>
            <a:off x="1638729" y="1688672"/>
            <a:ext cx="1339115" cy="617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same</a:t>
            </a:r>
          </a:p>
        </p:txBody>
      </p:sp>
      <p:sp>
        <p:nvSpPr>
          <p:cNvPr id="7" name="Title 1">
            <a:extLst>
              <a:ext uri="{FF2B5EF4-FFF2-40B4-BE49-F238E27FC236}">
                <a16:creationId xmlns:a16="http://schemas.microsoft.com/office/drawing/2014/main" id="{3192D123-25C4-4582-AD9C-C76F3D0541A7}"/>
              </a:ext>
            </a:extLst>
          </p:cNvPr>
          <p:cNvSpPr txBox="1">
            <a:spLocks/>
          </p:cNvSpPr>
          <p:nvPr/>
        </p:nvSpPr>
        <p:spPr>
          <a:xfrm>
            <a:off x="6954166" y="1691054"/>
            <a:ext cx="1320046" cy="617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same</a:t>
            </a:r>
          </a:p>
        </p:txBody>
      </p:sp>
      <p:sp>
        <p:nvSpPr>
          <p:cNvPr id="8" name="Title 1">
            <a:extLst>
              <a:ext uri="{FF2B5EF4-FFF2-40B4-BE49-F238E27FC236}">
                <a16:creationId xmlns:a16="http://schemas.microsoft.com/office/drawing/2014/main" id="{086D5267-6A0D-4CC7-8C2B-45C38843EB80}"/>
              </a:ext>
            </a:extLst>
          </p:cNvPr>
          <p:cNvSpPr txBox="1">
            <a:spLocks/>
          </p:cNvSpPr>
          <p:nvPr/>
        </p:nvSpPr>
        <p:spPr>
          <a:xfrm>
            <a:off x="5408919" y="2253395"/>
            <a:ext cx="1624846" cy="6405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follow</a:t>
            </a:r>
          </a:p>
        </p:txBody>
      </p:sp>
      <p:sp>
        <p:nvSpPr>
          <p:cNvPr id="3074" name="Rectangle 2"/>
          <p:cNvSpPr>
            <a:spLocks noGrp="1" noChangeArrowheads="1"/>
          </p:cNvSpPr>
          <p:nvPr>
            <p:ph type="title"/>
          </p:nvPr>
        </p:nvSpPr>
        <p:spPr>
          <a:xfrm>
            <a:off x="457200" y="404019"/>
            <a:ext cx="8229600" cy="60499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Nevertheless, to the degree that we have already attained, let us walk by the same rule, let us be of the same mind. Brethren, join in following my example, and note those who so walk, as you have us for a pattern. For many walk, of whom I have told you often, and now tell you even weeping, that they are the enemies of the cross of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3:16-18 </a:t>
            </a:r>
          </a:p>
        </p:txBody>
      </p:sp>
      <p:sp>
        <p:nvSpPr>
          <p:cNvPr id="4" name="Rectangle 2">
            <a:extLst>
              <a:ext uri="{FF2B5EF4-FFF2-40B4-BE49-F238E27FC236}">
                <a16:creationId xmlns:a16="http://schemas.microsoft.com/office/drawing/2014/main" id="{8D5D12C4-64DB-47C4-944C-18FEDC28C98D}"/>
              </a:ext>
            </a:extLst>
          </p:cNvPr>
          <p:cNvSpPr txBox="1">
            <a:spLocks noChangeArrowheads="1"/>
          </p:cNvSpPr>
          <p:nvPr/>
        </p:nvSpPr>
        <p:spPr bwMode="auto">
          <a:xfrm>
            <a:off x="6550818" y="1084263"/>
            <a:ext cx="1259707" cy="6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4F6F70E3-91E6-4297-A578-C8528FBC7C96}"/>
              </a:ext>
            </a:extLst>
          </p:cNvPr>
          <p:cNvSpPr txBox="1">
            <a:spLocks/>
          </p:cNvSpPr>
          <p:nvPr/>
        </p:nvSpPr>
        <p:spPr>
          <a:xfrm>
            <a:off x="3938102" y="1443286"/>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unity</a:t>
            </a:r>
          </a:p>
        </p:txBody>
      </p:sp>
      <p:sp>
        <p:nvSpPr>
          <p:cNvPr id="10" name="Rectangle 9">
            <a:extLst>
              <a:ext uri="{FF2B5EF4-FFF2-40B4-BE49-F238E27FC236}">
                <a16:creationId xmlns:a16="http://schemas.microsoft.com/office/drawing/2014/main" id="{A0DECA86-31AF-4D26-A3ED-0A440E250E2C}"/>
              </a:ext>
            </a:extLst>
          </p:cNvPr>
          <p:cNvSpPr>
            <a:spLocks noChangeArrowheads="1"/>
          </p:cNvSpPr>
          <p:nvPr/>
        </p:nvSpPr>
        <p:spPr bwMode="auto">
          <a:xfrm>
            <a:off x="4977112" y="2161450"/>
            <a:ext cx="627523" cy="79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a:extLst>
              <a:ext uri="{FF2B5EF4-FFF2-40B4-BE49-F238E27FC236}">
                <a16:creationId xmlns:a16="http://schemas.microsoft.com/office/drawing/2014/main" id="{48F6446D-F59B-40ED-81B1-56C0B605B427}"/>
              </a:ext>
            </a:extLst>
          </p:cNvPr>
          <p:cNvSpPr txBox="1">
            <a:spLocks noChangeArrowheads="1"/>
          </p:cNvSpPr>
          <p:nvPr/>
        </p:nvSpPr>
        <p:spPr bwMode="auto">
          <a:xfrm>
            <a:off x="1594644" y="1597298"/>
            <a:ext cx="14224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same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59097BE-46F0-44A5-9763-572A7DC5104F}"/>
              </a:ext>
            </a:extLst>
          </p:cNvPr>
          <p:cNvSpPr txBox="1">
            <a:spLocks noChangeArrowheads="1"/>
          </p:cNvSpPr>
          <p:nvPr/>
        </p:nvSpPr>
        <p:spPr bwMode="auto">
          <a:xfrm>
            <a:off x="6917531" y="1596504"/>
            <a:ext cx="1399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same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4E1F5AAA-4B8E-4DB5-ADF6-0DD82828AC05}"/>
              </a:ext>
            </a:extLst>
          </p:cNvPr>
          <p:cNvSpPr txBox="1">
            <a:spLocks noChangeArrowheads="1"/>
          </p:cNvSpPr>
          <p:nvPr/>
        </p:nvSpPr>
        <p:spPr bwMode="auto">
          <a:xfrm>
            <a:off x="5399881" y="2176736"/>
            <a:ext cx="1640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follow</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7A2A0C2C-42E3-44F3-AE6B-9126704B569B}"/>
              </a:ext>
            </a:extLst>
          </p:cNvPr>
          <p:cNvSpPr txBox="1">
            <a:spLocks noChangeArrowheads="1"/>
          </p:cNvSpPr>
          <p:nvPr/>
        </p:nvSpPr>
        <p:spPr bwMode="auto">
          <a:xfrm>
            <a:off x="1285766" y="3651877"/>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203D498-9A48-4366-B6F2-B015186C25FD}"/>
              </a:ext>
            </a:extLst>
          </p:cNvPr>
          <p:cNvSpPr txBox="1">
            <a:spLocks noChangeArrowheads="1"/>
          </p:cNvSpPr>
          <p:nvPr/>
        </p:nvSpPr>
        <p:spPr bwMode="auto">
          <a:xfrm>
            <a:off x="4241007" y="3342311"/>
            <a:ext cx="2272096" cy="75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pattern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2437913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18" presetClass="emph" presetSubtype="0" fill="hold" grpId="1" nodeType="withEffect">
                                  <p:stCondLst>
                                    <p:cond delay="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2"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stCondLst>
                                            <p:cond delay="0"/>
                                          </p:stCondLst>
                                        </p:cTn>
                                        <p:tgtEl>
                                          <p:spTgt spid="9"/>
                                        </p:tgtEl>
                                      </p:cBhvr>
                                    </p:animEffect>
                                    <p:anim to="" calcmode="lin" valueType="num">
                                      <p:cBhvr>
                                        <p:cTn id="3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50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18" presetClass="emph" presetSubtype="0" fill="hold" grpId="1" nodeType="withEffect">
                                  <p:stCondLst>
                                    <p:cond delay="500"/>
                                  </p:stCondLst>
                                  <p:childTnLst>
                                    <p:set>
                                      <p:cBhvr override="childStyle">
                                        <p:cTn id="46" dur="500" fill="hold"/>
                                        <p:tgtEl>
                                          <p:spTgt spid="8"/>
                                        </p:tgtEl>
                                        <p:attrNameLst>
                                          <p:attrName>style.textDecorationUnderline</p:attrName>
                                        </p:attrNameLst>
                                      </p:cBhvr>
                                      <p:to>
                                        <p:strVal val="true"/>
                                      </p:to>
                                    </p:set>
                                  </p:childTnLst>
                                </p:cTn>
                              </p:par>
                              <p:par>
                                <p:cTn id="47" presetID="22" presetClass="entr" presetSubtype="8" fill="hold" grpId="0" nodeType="withEffect">
                                  <p:stCondLst>
                                    <p:cond delay="50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par>
                                <p:cTn id="50" presetID="22" presetClass="exit" presetSubtype="8" fill="hold" grpId="2" nodeType="withEffect">
                                  <p:stCondLst>
                                    <p:cond delay="0"/>
                                  </p:stCondLst>
                                  <p:childTnLst>
                                    <p:animEffect transition="out" filter="wipe(left)">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22" presetClass="exit" presetSubtype="2" fill="hold" grpId="2" nodeType="withEffect">
                                  <p:stCondLst>
                                    <p:cond delay="0"/>
                                  </p:stCondLst>
                                  <p:childTnLst>
                                    <p:animEffect transition="out" filter="wipe(right)">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0"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dissolve">
                                      <p:cBhvr>
                                        <p:cTn id="64" dur="500">
                                          <p:stCondLst>
                                            <p:cond delay="0"/>
                                          </p:stCondLst>
                                        </p:cTn>
                                        <p:tgtEl>
                                          <p:spTgt spid="10"/>
                                        </p:tgtEl>
                                      </p:cBhvr>
                                    </p:animEffect>
                                    <p:anim to="" calcmode="lin" valueType="num">
                                      <p:cBhvr>
                                        <p:cTn id="6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18" presetClass="emph" presetSubtype="0" fill="hold" grpId="1" nodeType="withEffect">
                                  <p:stCondLst>
                                    <p:cond delay="0"/>
                                  </p:stCondLst>
                                  <p:childTnLst>
                                    <p:set>
                                      <p:cBhvr override="childStyle">
                                        <p:cTn id="73" dur="500" fill="hold"/>
                                        <p:tgtEl>
                                          <p:spTgt spid="14"/>
                                        </p:tgtEl>
                                        <p:attrNameLst>
                                          <p:attrName>style.textDecorationUnderline</p:attrName>
                                        </p:attrNameLst>
                                      </p:cBhvr>
                                      <p:to>
                                        <p:strVal val="true"/>
                                      </p:to>
                                    </p:set>
                                  </p:childTnLst>
                                </p:cTn>
                              </p:par>
                              <p:par>
                                <p:cTn id="74" presetID="22" presetClass="entr" presetSubtype="8"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250"/>
                                        <p:tgtEl>
                                          <p:spTgt spid="4"/>
                                        </p:tgtEl>
                                      </p:cBhvr>
                                    </p:animEffect>
                                  </p:childTnLst>
                                </p:cTn>
                              </p:par>
                              <p:par>
                                <p:cTn id="82" presetID="6" presetClass="emph" presetSubtype="0" fill="hold" grpId="3" nodeType="withEffect">
                                  <p:stCondLst>
                                    <p:cond delay="0"/>
                                  </p:stCondLst>
                                  <p:childTnLst>
                                    <p:animScale>
                                      <p:cBhvr>
                                        <p:cTn id="83" dur="2000" fill="hold"/>
                                        <p:tgtEl>
                                          <p:spTgt spid="4"/>
                                        </p:tgtEl>
                                      </p:cBhvr>
                                      <p:by x="115000" y="115000"/>
                                    </p:animScale>
                                  </p:childTnLst>
                                </p:cTn>
                              </p:par>
                              <p:par>
                                <p:cTn id="84" presetID="42" presetClass="path" presetSubtype="0" accel="50000" decel="50000" fill="hold" grpId="1" nodeType="withEffect">
                                  <p:stCondLst>
                                    <p:cond delay="0"/>
                                  </p:stCondLst>
                                  <p:childTnLst>
                                    <p:animMotion origin="layout" path="M -3.05556E-6 -2.22222E-6 L -0.56215 0.39445 " pathEditMode="relative" rAng="0" ptsTypes="AA">
                                      <p:cBhvr>
                                        <p:cTn id="85" dur="2000" fill="hold"/>
                                        <p:tgtEl>
                                          <p:spTgt spid="4"/>
                                        </p:tgtEl>
                                        <p:attrNameLst>
                                          <p:attrName>ppt_x</p:attrName>
                                          <p:attrName>ppt_y</p:attrName>
                                        </p:attrNameLst>
                                      </p:cBhvr>
                                      <p:rCtr x="-28108" y="19722"/>
                                    </p:animMotion>
                                  </p:childTnLst>
                                </p:cTn>
                              </p:par>
                              <p:par>
                                <p:cTn id="86" presetID="10" presetClass="exit" presetSubtype="0" fill="hold" grpId="1" nodeType="withEffect">
                                  <p:stCondLst>
                                    <p:cond delay="0"/>
                                  </p:stCondLst>
                                  <p:childTnLst>
                                    <p:animEffect transition="out" filter="fade">
                                      <p:cBhvr>
                                        <p:cTn id="87" dur="1250"/>
                                        <p:tgtEl>
                                          <p:spTgt spid="3074"/>
                                        </p:tgtEl>
                                      </p:cBhvr>
                                    </p:animEffect>
                                    <p:set>
                                      <p:cBhvr>
                                        <p:cTn id="88" dur="1" fill="hold">
                                          <p:stCondLst>
                                            <p:cond delay="1249"/>
                                          </p:stCondLst>
                                        </p:cTn>
                                        <p:tgtEl>
                                          <p:spTgt spid="3074"/>
                                        </p:tgtEl>
                                        <p:attrNameLst>
                                          <p:attrName>style.visibility</p:attrName>
                                        </p:attrNameLst>
                                      </p:cBhvr>
                                      <p:to>
                                        <p:strVal val="hidden"/>
                                      </p:to>
                                    </p:set>
                                  </p:childTnLst>
                                </p:cTn>
                              </p:par>
                              <p:par>
                                <p:cTn id="89" presetID="0" presetClass="exit" presetSubtype="0" fill="hold" grpId="1" nodeType="withEffect">
                                  <p:stCondLst>
                                    <p:cond delay="0"/>
                                  </p:stCondLst>
                                  <p:childTnLst>
                                    <p:set>
                                      <p:cBhvr>
                                        <p:cTn id="90" dur="1" fill="hold">
                                          <p:stCondLst>
                                            <p:cond delay="999"/>
                                          </p:stCondLst>
                                        </p:cTn>
                                        <p:tgtEl>
                                          <p:spTgt spid="9"/>
                                        </p:tgtEl>
                                        <p:attrNameLst>
                                          <p:attrName>style.visibility</p:attrName>
                                        </p:attrNameLst>
                                      </p:cBhvr>
                                      <p:to>
                                        <p:strVal val="hidden"/>
                                      </p:to>
                                    </p:set>
                                    <p:animEffect transition="out" filter="dissolve">
                                      <p:cBhvr>
                                        <p:cTn id="91" dur="1000">
                                          <p:stCondLst>
                                            <p:cond delay="0"/>
                                          </p:stCondLst>
                                        </p:cTn>
                                        <p:tgtEl>
                                          <p:spTgt spid="9"/>
                                        </p:tgtEl>
                                      </p:cBhvr>
                                    </p:animEffect>
                                    <p:anim to="" calcmode="lin" valueType="num">
                                      <p:cBhvr>
                                        <p:cTn id="92"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93"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94" presetID="42" presetClass="path" presetSubtype="0" accel="50000" decel="50000" fill="hold" grpId="2" nodeType="withEffect">
                                  <p:stCondLst>
                                    <p:cond delay="0"/>
                                  </p:stCondLst>
                                  <p:childTnLst>
                                    <p:animMotion origin="layout" path="M 2.22222E-6 3.7037E-6 L -0.05417 0.21226 " pathEditMode="relative" rAng="0" ptsTypes="AA">
                                      <p:cBhvr>
                                        <p:cTn id="95" dur="1000" fill="hold"/>
                                        <p:tgtEl>
                                          <p:spTgt spid="9"/>
                                        </p:tgtEl>
                                        <p:attrNameLst>
                                          <p:attrName>ppt_x</p:attrName>
                                          <p:attrName>ppt_y</p:attrName>
                                        </p:attrNameLst>
                                      </p:cBhvr>
                                      <p:rCtr x="-2708" y="10602"/>
                                    </p:animMotion>
                                  </p:childTnLst>
                                </p:cTn>
                              </p:par>
                              <p:par>
                                <p:cTn id="96" presetID="10" presetClass="exit" presetSubtype="0" fill="hold" grpId="2" nodeType="withEffect">
                                  <p:stCondLst>
                                    <p:cond delay="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6" grpId="0"/>
      <p:bldP spid="6" grpId="1"/>
      <p:bldP spid="6" grpId="2"/>
      <p:bldP spid="7" grpId="0"/>
      <p:bldP spid="7" grpId="1"/>
      <p:bldP spid="7" grpId="2"/>
      <p:bldP spid="8" grpId="0"/>
      <p:bldP spid="8" grpId="1"/>
      <p:bldP spid="8" grpId="2"/>
      <p:bldP spid="3074" grpId="0"/>
      <p:bldP spid="3074" grpId="1"/>
      <p:bldP spid="4" grpId="0"/>
      <p:bldP spid="4" grpId="1"/>
      <p:bldP spid="4" grpId="2"/>
      <p:bldP spid="4" grpId="3"/>
      <p:bldP spid="9" grpId="0"/>
      <p:bldP spid="9" grpId="1"/>
      <p:bldP spid="9" grpId="2"/>
      <p:bldP spid="10" grpId="0"/>
      <p:bldP spid="10" grpId="1"/>
      <p:bldP spid="11" grpId="0"/>
      <p:bldP spid="11" grpId="1"/>
      <p:bldP spid="12" grpId="0"/>
      <p:bldP spid="12" grpId="1"/>
      <p:bldP spid="13" grpId="0"/>
      <p:bldP spid="13"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2529CA-FE86-47A6-ABFA-53F158F23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F01BA6DB-3EEF-43CF-B5D4-E7DED6FE7D71}"/>
              </a:ext>
            </a:extLst>
          </p:cNvPr>
          <p:cNvSpPr txBox="1">
            <a:spLocks/>
          </p:cNvSpPr>
          <p:nvPr/>
        </p:nvSpPr>
        <p:spPr>
          <a:xfrm>
            <a:off x="4319096" y="2985338"/>
            <a:ext cx="17186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follow</a:t>
            </a:r>
          </a:p>
        </p:txBody>
      </p:sp>
      <p:sp>
        <p:nvSpPr>
          <p:cNvPr id="9" name="Title 1">
            <a:extLst>
              <a:ext uri="{FF2B5EF4-FFF2-40B4-BE49-F238E27FC236}">
                <a16:creationId xmlns:a16="http://schemas.microsoft.com/office/drawing/2014/main" id="{7AE6DA28-C679-4767-B343-6EE23CE01A0F}"/>
              </a:ext>
            </a:extLst>
          </p:cNvPr>
          <p:cNvSpPr txBox="1">
            <a:spLocks/>
          </p:cNvSpPr>
          <p:nvPr/>
        </p:nvSpPr>
        <p:spPr>
          <a:xfrm>
            <a:off x="1897365" y="4333125"/>
            <a:ext cx="275226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light of life</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spoke to them again, saying, "I am the light of the world. He who follows Me shall not walk in darkness, but have the light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8:12 </a:t>
            </a:r>
          </a:p>
        </p:txBody>
      </p:sp>
      <p:sp>
        <p:nvSpPr>
          <p:cNvPr id="4" name="Rectangle 2">
            <a:extLst>
              <a:ext uri="{FF2B5EF4-FFF2-40B4-BE49-F238E27FC236}">
                <a16:creationId xmlns:a16="http://schemas.microsoft.com/office/drawing/2014/main" id="{307BEA21-EBCE-4B1B-A84A-D5F5CA3268BB}"/>
              </a:ext>
            </a:extLst>
          </p:cNvPr>
          <p:cNvSpPr txBox="1">
            <a:spLocks noChangeArrowheads="1"/>
          </p:cNvSpPr>
          <p:nvPr/>
        </p:nvSpPr>
        <p:spPr bwMode="auto">
          <a:xfrm>
            <a:off x="1285766" y="3651877"/>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7B1EC1C0-9A09-4A17-AE76-5DD04A80B4B0}"/>
              </a:ext>
            </a:extLst>
          </p:cNvPr>
          <p:cNvSpPr>
            <a:spLocks noChangeArrowheads="1"/>
          </p:cNvSpPr>
          <p:nvPr/>
        </p:nvSpPr>
        <p:spPr bwMode="auto">
          <a:xfrm>
            <a:off x="1864894" y="4415535"/>
            <a:ext cx="281538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light of life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F9727677-F65F-4079-9D0D-76C7CC9C2725}"/>
              </a:ext>
            </a:extLst>
          </p:cNvPr>
          <p:cNvSpPr txBox="1">
            <a:spLocks noChangeArrowheads="1"/>
          </p:cNvSpPr>
          <p:nvPr/>
        </p:nvSpPr>
        <p:spPr bwMode="auto">
          <a:xfrm>
            <a:off x="4223178" y="3046625"/>
            <a:ext cx="19035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follow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20E6B35-9E23-49FF-9246-C709CCC385FB}"/>
              </a:ext>
            </a:extLst>
          </p:cNvPr>
          <p:cNvSpPr txBox="1">
            <a:spLocks noChangeArrowheads="1"/>
          </p:cNvSpPr>
          <p:nvPr/>
        </p:nvSpPr>
        <p:spPr bwMode="auto">
          <a:xfrm>
            <a:off x="4019181" y="2981042"/>
            <a:ext cx="2327583"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follow</a:t>
            </a:r>
            <a:endParaRPr lang="en-US" altLang="en-US" sz="3200"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BAFC0A30-CBEF-44EE-82A7-0E06C420B480}"/>
              </a:ext>
            </a:extLst>
          </p:cNvPr>
          <p:cNvSpPr txBox="1">
            <a:spLocks noChangeArrowheads="1"/>
          </p:cNvSpPr>
          <p:nvPr/>
        </p:nvSpPr>
        <p:spPr bwMode="auto">
          <a:xfrm>
            <a:off x="367395" y="4663115"/>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55881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stCondLst>
                                            <p:cond delay="0"/>
                                          </p:stCondLst>
                                        </p:cTn>
                                        <p:tgtEl>
                                          <p:spTgt spid="8"/>
                                        </p:tgtEl>
                                      </p:cBhvr>
                                    </p:animEffect>
                                    <p:anim to="" calcmode="lin" valueType="num">
                                      <p:cBhvr>
                                        <p:cTn id="2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1" fill="hold">
                            <p:stCondLst>
                              <p:cond delay="100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par>
                                <p:cTn id="35" presetID="22" presetClass="entr" presetSubtype="8" fill="hold" grpId="0" nodeType="withEffect">
                                  <p:stCondLst>
                                    <p:cond delay="25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18" presetClass="emph" presetSubtype="0" fill="hold" grpId="1" nodeType="withEffect">
                                  <p:stCondLst>
                                    <p:cond delay="250"/>
                                  </p:stCondLst>
                                  <p:childTnLst>
                                    <p:set>
                                      <p:cBhvr override="childStyle">
                                        <p:cTn id="39" dur="500" fill="hold"/>
                                        <p:tgtEl>
                                          <p:spTgt spid="9"/>
                                        </p:tgtEl>
                                        <p:attrNameLst>
                                          <p:attrName>style.textDecorationUnderline</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8)">
                                      <p:cBhvr>
                                        <p:cTn id="44" dur="2000"/>
                                        <p:tgtEl>
                                          <p:spTgt spid="10"/>
                                        </p:tgtEl>
                                      </p:cBhvr>
                                    </p:animEffect>
                                  </p:childTnLst>
                                </p:cTn>
                              </p:par>
                            </p:childTnLst>
                          </p:cTn>
                        </p:par>
                        <p:par>
                          <p:cTn id="45" fill="hold">
                            <p:stCondLst>
                              <p:cond delay="2000"/>
                            </p:stCondLst>
                            <p:childTnLst>
                              <p:par>
                                <p:cTn id="46" presetID="10" presetClass="exit" presetSubtype="0" fill="hold" grpId="1" nodeType="afterEffect">
                                  <p:stCondLst>
                                    <p:cond delay="0"/>
                                  </p:stCondLst>
                                  <p:childTnLst>
                                    <p:animEffect transition="out" filter="fade">
                                      <p:cBhvr>
                                        <p:cTn id="47" dur="10"/>
                                        <p:tgtEl>
                                          <p:spTgt spid="12"/>
                                        </p:tgtEl>
                                      </p:cBhvr>
                                    </p:animEffect>
                                    <p:set>
                                      <p:cBhvr>
                                        <p:cTn id="48" dur="1" fill="hold">
                                          <p:stCondLst>
                                            <p:cond delay="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42" presetClass="path" presetSubtype="0" accel="50000" decel="50000" fill="hold" grpId="1" nodeType="withEffect">
                                  <p:stCondLst>
                                    <p:cond delay="0"/>
                                  </p:stCondLst>
                                  <p:childTnLst>
                                    <p:animMotion origin="layout" path="M -2.77778E-7 -3.7037E-6 L -0.10052 0.14769 " pathEditMode="relative" rAng="0" ptsTypes="AA">
                                      <p:cBhvr>
                                        <p:cTn id="55" dur="1750" fill="hold"/>
                                        <p:tgtEl>
                                          <p:spTgt spid="4"/>
                                        </p:tgtEl>
                                        <p:attrNameLst>
                                          <p:attrName>ppt_x</p:attrName>
                                          <p:attrName>ppt_y</p:attrName>
                                        </p:attrNameLst>
                                      </p:cBhvr>
                                      <p:rCtr x="-5035" y="7384"/>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2" nodeType="withEffect">
                                  <p:stCondLst>
                                    <p:cond delay="0"/>
                                  </p:stCondLst>
                                  <p:iterate type="lt">
                                    <p:tmPct val="0"/>
                                  </p:iterate>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7"/>
                                        </p:tgtEl>
                                      </p:cBhvr>
                                    </p:animEffect>
                                    <p:set>
                                      <p:cBhvr>
                                        <p:cTn id="67" dur="1" fill="hold">
                                          <p:stCondLst>
                                            <p:cond delay="249"/>
                                          </p:stCondLst>
                                        </p:cTn>
                                        <p:tgtEl>
                                          <p:spTgt spid="7"/>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250"/>
                                        <p:tgtEl>
                                          <p:spTgt spid="9"/>
                                        </p:tgtEl>
                                      </p:cBhvr>
                                    </p:animEffect>
                                    <p:set>
                                      <p:cBhvr>
                                        <p:cTn id="70"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4" grpId="0"/>
      <p:bldP spid="4" grpId="1"/>
      <p:bldP spid="4" grpId="2"/>
      <p:bldP spid="8" grpId="0"/>
      <p:bldP spid="8" grpId="1"/>
      <p:bldP spid="8" grpId="2"/>
      <p:bldP spid="12" grpId="0"/>
      <p:bldP spid="12" grpId="1"/>
      <p:bldP spid="10" grpId="0"/>
      <p:bldP spid="10"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41F6CF-69D1-4959-9527-5B1A0F73F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 y="16476"/>
            <a:ext cx="9154298" cy="6841524"/>
          </a:xfrm>
          <a:prstGeom prst="rect">
            <a:avLst/>
          </a:prstGeom>
        </p:spPr>
      </p:pic>
      <p:sp>
        <p:nvSpPr>
          <p:cNvPr id="7" name="Title 1">
            <a:extLst>
              <a:ext uri="{FF2B5EF4-FFF2-40B4-BE49-F238E27FC236}">
                <a16:creationId xmlns:a16="http://schemas.microsoft.com/office/drawing/2014/main" id="{B469E926-B798-43B0-9045-799E2ADB19B4}"/>
              </a:ext>
            </a:extLst>
          </p:cNvPr>
          <p:cNvSpPr txBox="1">
            <a:spLocks/>
          </p:cNvSpPr>
          <p:nvPr/>
        </p:nvSpPr>
        <p:spPr>
          <a:xfrm>
            <a:off x="5690051" y="2747341"/>
            <a:ext cx="1713451" cy="734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raised</a:t>
            </a:r>
          </a:p>
        </p:txBody>
      </p:sp>
      <p:sp>
        <p:nvSpPr>
          <p:cNvPr id="8" name="Title 1">
            <a:extLst>
              <a:ext uri="{FF2B5EF4-FFF2-40B4-BE49-F238E27FC236}">
                <a16:creationId xmlns:a16="http://schemas.microsoft.com/office/drawing/2014/main" id="{6349F839-B049-468F-8782-F96418F71758}"/>
              </a:ext>
            </a:extLst>
          </p:cNvPr>
          <p:cNvSpPr txBox="1">
            <a:spLocks/>
          </p:cNvSpPr>
          <p:nvPr/>
        </p:nvSpPr>
        <p:spPr>
          <a:xfrm>
            <a:off x="429119" y="4659062"/>
            <a:ext cx="55589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in newness of life</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we were buried with Him through baptism into death, that just as Christ was raised from the dead by the glory of the Father, even so we also should walk in newness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6:4</a:t>
            </a:r>
          </a:p>
        </p:txBody>
      </p:sp>
      <p:sp>
        <p:nvSpPr>
          <p:cNvPr id="11" name="Rectangle 2">
            <a:extLst>
              <a:ext uri="{FF2B5EF4-FFF2-40B4-BE49-F238E27FC236}">
                <a16:creationId xmlns:a16="http://schemas.microsoft.com/office/drawing/2014/main" id="{D7CA2C2A-4B19-47A6-9955-862063F8DD97}"/>
              </a:ext>
            </a:extLst>
          </p:cNvPr>
          <p:cNvSpPr txBox="1">
            <a:spLocks noChangeArrowheads="1"/>
          </p:cNvSpPr>
          <p:nvPr/>
        </p:nvSpPr>
        <p:spPr bwMode="auto">
          <a:xfrm>
            <a:off x="5549900" y="2712978"/>
            <a:ext cx="2008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raised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3C1A79A-25C8-4B6D-8B8D-1E0298107207}"/>
              </a:ext>
            </a:extLst>
          </p:cNvPr>
          <p:cNvSpPr txBox="1">
            <a:spLocks noChangeArrowheads="1"/>
          </p:cNvSpPr>
          <p:nvPr/>
        </p:nvSpPr>
        <p:spPr bwMode="auto">
          <a:xfrm>
            <a:off x="314656" y="4730229"/>
            <a:ext cx="5791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walk in newness of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88812FB4-B1A0-4587-AD33-9E6AFACE9A56}"/>
              </a:ext>
            </a:extLst>
          </p:cNvPr>
          <p:cNvSpPr txBox="1">
            <a:spLocks noChangeArrowheads="1"/>
          </p:cNvSpPr>
          <p:nvPr/>
        </p:nvSpPr>
        <p:spPr bwMode="auto">
          <a:xfrm>
            <a:off x="367395" y="4663115"/>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880C229C-A04F-45AC-9D61-63B56CA41F28}"/>
              </a:ext>
            </a:extLst>
          </p:cNvPr>
          <p:cNvSpPr>
            <a:spLocks noChangeArrowheads="1"/>
          </p:cNvSpPr>
          <p:nvPr/>
        </p:nvSpPr>
        <p:spPr bwMode="auto">
          <a:xfrm>
            <a:off x="3119283" y="2732046"/>
            <a:ext cx="176586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DD3ED06-5142-45CA-83BE-74E94E357B14}"/>
              </a:ext>
            </a:extLst>
          </p:cNvPr>
          <p:cNvSpPr>
            <a:spLocks noChangeArrowheads="1"/>
          </p:cNvSpPr>
          <p:nvPr/>
        </p:nvSpPr>
        <p:spPr bwMode="auto">
          <a:xfrm>
            <a:off x="1622527" y="463574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a:extLst>
              <a:ext uri="{FF2B5EF4-FFF2-40B4-BE49-F238E27FC236}">
                <a16:creationId xmlns:a16="http://schemas.microsoft.com/office/drawing/2014/main" id="{50B0E4B8-9F5B-462A-BA4A-9F79F168A8C2}"/>
              </a:ext>
            </a:extLst>
          </p:cNvPr>
          <p:cNvSpPr>
            <a:spLocks noChangeArrowheads="1"/>
          </p:cNvSpPr>
          <p:nvPr/>
        </p:nvSpPr>
        <p:spPr bwMode="auto">
          <a:xfrm>
            <a:off x="3119283" y="2732046"/>
            <a:ext cx="176586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Christ</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5" name="Rectangle 2" hidden="1">
            <a:extLst>
              <a:ext uri="{FF2B5EF4-FFF2-40B4-BE49-F238E27FC236}">
                <a16:creationId xmlns:a16="http://schemas.microsoft.com/office/drawing/2014/main" id="{9075A57B-BBF1-4C7F-82B2-87807D1DBB9B}"/>
              </a:ext>
            </a:extLst>
          </p:cNvPr>
          <p:cNvSpPr txBox="1">
            <a:spLocks noChangeArrowheads="1"/>
          </p:cNvSpPr>
          <p:nvPr/>
        </p:nvSpPr>
        <p:spPr bwMode="auto">
          <a:xfrm>
            <a:off x="2139840" y="2676358"/>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825579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500"/>
                            </p:stCondLst>
                            <p:childTnLst>
                              <p:par>
                                <p:cTn id="24" presetID="0" presetClass="entr" presetSubtype="0" fill="hold" grpId="0" nodeType="afterEffect">
                                  <p:stCondLst>
                                    <p:cond delay="0"/>
                                  </p:stCondLst>
                                  <p:iterate type="lt">
                                    <p:tmPct val="10000"/>
                                  </p:iterate>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9" fill="hold">
                            <p:stCondLst>
                              <p:cond delay="125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6"/>
                                        </p:tgtEl>
                                      </p:cBhvr>
                                    </p:animEffect>
                                    <p:animScale>
                                      <p:cBhvr>
                                        <p:cTn id="32" dur="25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18" presetClass="emph" presetSubtype="0" fill="hold" grpId="1" nodeType="withEffect">
                                  <p:stCondLst>
                                    <p:cond delay="0"/>
                                  </p:stCondLst>
                                  <p:childTnLst>
                                    <p:set>
                                      <p:cBhvr override="childStyle">
                                        <p:cTn id="39" dur="500" fill="hold"/>
                                        <p:tgtEl>
                                          <p:spTgt spid="8"/>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500"/>
                            </p:stCondLst>
                            <p:childTnLst>
                              <p:par>
                                <p:cTn id="44" presetID="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dissolve">
                                      <p:cBhvr>
                                        <p:cTn id="46" dur="500">
                                          <p:stCondLst>
                                            <p:cond delay="0"/>
                                          </p:stCondLst>
                                        </p:cTn>
                                        <p:tgtEl>
                                          <p:spTgt spid="9"/>
                                        </p:tgtEl>
                                      </p:cBhvr>
                                    </p:animEffect>
                                    <p:anim to="" calcmode="lin" valueType="num">
                                      <p:cBhvr>
                                        <p:cTn id="4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42" presetClass="path" presetSubtype="0" accel="50000" decel="50000" fill="hold" grpId="1" nodeType="withEffect">
                                  <p:stCondLst>
                                    <p:cond delay="0"/>
                                  </p:stCondLst>
                                  <p:childTnLst>
                                    <p:animMotion origin="layout" path="M 5.55556E-7 2.59259E-6 L 0.19392 -0.29005 " pathEditMode="relative" rAng="0" ptsTypes="AA">
                                      <p:cBhvr>
                                        <p:cTn id="55" dur="1750" fill="hold"/>
                                        <p:tgtEl>
                                          <p:spTgt spid="4"/>
                                        </p:tgtEl>
                                        <p:attrNameLst>
                                          <p:attrName>ppt_x</p:attrName>
                                          <p:attrName>ppt_y</p:attrName>
                                        </p:attrNameLst>
                                      </p:cBhvr>
                                      <p:rCtr x="9687" y="-14514"/>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iterate type="lt">
                                    <p:tmPct val="0"/>
                                  </p:iterate>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ntr" presetSubtype="0" fill="hold" grpId="1"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250"/>
                                        <p:tgtEl>
                                          <p:spTgt spid="10"/>
                                        </p:tgtEl>
                                      </p:cBhvr>
                                    </p:animEffect>
                                  </p:childTnLst>
                                </p:cTn>
                              </p:par>
                              <p:par>
                                <p:cTn id="80" presetID="0" presetClass="path" presetSubtype="0" accel="50000" decel="50000" fill="hold" grpId="0" nodeType="withEffect">
                                  <p:stCondLst>
                                    <p:cond delay="0"/>
                                  </p:stCondLst>
                                  <p:childTnLst>
                                    <p:animMotion origin="layout" path="M -3.61111E-6 -0.00023 C 0.06355 -0.00069 0.12552 0.00672 0.16302 0.03102 C 0.2007 0.05556 0.21893 0.1044 0.225 0.14653 C 0.23125 0.18866 0.23403 0.24769 0.22691 0.27963 C 0.21962 0.31158 0.19723 0.36621 0.16997 0.3831 C 0.14289 0.4 0.08837 0.39977 0.06407 0.38172 C 0.03907 0.36366 0.05955 -0.37592 0.05868 -0.52338 " pathEditMode="relative" rAng="0" ptsTypes="AAAAAAA">
                                      <p:cBhvr>
                                        <p:cTn id="81" dur="2500" fill="hold"/>
                                        <p:tgtEl>
                                          <p:spTgt spid="10"/>
                                        </p:tgtEl>
                                        <p:attrNameLst>
                                          <p:attrName>ppt_x</p:attrName>
                                          <p:attrName>ppt_y</p:attrName>
                                        </p:attrNameLst>
                                      </p:cBhvr>
                                      <p:rCtr x="11563" y="-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11" grpId="0"/>
      <p:bldP spid="11" grpId="1"/>
      <p:bldP spid="12" grpId="0"/>
      <p:bldP spid="12" grpId="1"/>
      <p:bldP spid="4" grpId="0"/>
      <p:bldP spid="4" grpId="1"/>
      <p:bldP spid="4" grpId="2"/>
      <p:bldP spid="6" grpId="0"/>
      <p:bldP spid="6" grpId="1"/>
      <p:bldP spid="6" grpId="2"/>
      <p:bldP spid="9" grpId="0"/>
      <p:bldP spid="9" grpId="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7728260-FAC3-4065-9DDD-37253ECBE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1F7C6641-7F69-4BF2-8B32-CAA501BB7CE1}"/>
              </a:ext>
            </a:extLst>
          </p:cNvPr>
          <p:cNvPicPr>
            <a:picLocks noChangeAspect="1"/>
          </p:cNvPicPr>
          <p:nvPr/>
        </p:nvPicPr>
        <p:blipFill rotWithShape="1">
          <a:blip r:embed="rId4">
            <a:extLst>
              <a:ext uri="{28A0092B-C50C-407E-A947-70E740481C1C}">
                <a14:useLocalDpi xmlns:a14="http://schemas.microsoft.com/office/drawing/2010/main" val="0"/>
              </a:ext>
            </a:extLst>
          </a:blip>
          <a:srcRect r="25000"/>
          <a:stretch/>
        </p:blipFill>
        <p:spPr>
          <a:xfrm>
            <a:off x="0" y="0"/>
            <a:ext cx="9144000" cy="6858000"/>
          </a:xfrm>
          <a:prstGeom prst="rect">
            <a:avLst/>
          </a:prstGeom>
        </p:spPr>
      </p:pic>
      <p:pic>
        <p:nvPicPr>
          <p:cNvPr id="4" name="Picture 2">
            <a:extLst>
              <a:ext uri="{FF2B5EF4-FFF2-40B4-BE49-F238E27FC236}">
                <a16:creationId xmlns:a16="http://schemas.microsoft.com/office/drawing/2014/main" id="{B344D77F-64A0-4021-91F0-8A66D71DD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6476"/>
            <a:ext cx="9144001" cy="6874476"/>
          </a:xfrm>
          <a:prstGeom prst="rect">
            <a:avLst/>
          </a:prstGeom>
        </p:spPr>
      </p:pic>
      <p:pic>
        <p:nvPicPr>
          <p:cNvPr id="5" name="Picture 2">
            <a:extLst>
              <a:ext uri="{FF2B5EF4-FFF2-40B4-BE49-F238E27FC236}">
                <a16:creationId xmlns:a16="http://schemas.microsoft.com/office/drawing/2014/main" id="{D728E0D2-22BB-446F-9E2F-CC83A0F043B9}"/>
              </a:ext>
            </a:extLst>
          </p:cNvPr>
          <p:cNvPicPr>
            <a:picLocks noChangeAspect="1"/>
          </p:cNvPicPr>
          <p:nvPr/>
        </p:nvPicPr>
        <p:blipFill rotWithShape="1">
          <a:blip r:embed="rId6">
            <a:extLst>
              <a:ext uri="{28A0092B-C50C-407E-A947-70E740481C1C}">
                <a14:useLocalDpi xmlns:a14="http://schemas.microsoft.com/office/drawing/2010/main" val="0"/>
              </a:ext>
            </a:extLst>
          </a:blip>
          <a:srcRect r="15687" b="5264"/>
          <a:stretch/>
        </p:blipFill>
        <p:spPr>
          <a:xfrm>
            <a:off x="0" y="0"/>
            <a:ext cx="9144000" cy="6858000"/>
          </a:xfrm>
          <a:prstGeom prst="rect">
            <a:avLst/>
          </a:prstGeom>
        </p:spPr>
      </p:pic>
      <p:pic>
        <p:nvPicPr>
          <p:cNvPr id="6" name="Picture 2">
            <a:extLst>
              <a:ext uri="{FF2B5EF4-FFF2-40B4-BE49-F238E27FC236}">
                <a16:creationId xmlns:a16="http://schemas.microsoft.com/office/drawing/2014/main" id="{1E5A6C28-454D-4EAE-9384-36F3E5DBB2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A97983B9-DD01-458A-B715-176C7161ED7E}"/>
              </a:ext>
            </a:extLst>
          </p:cNvPr>
          <p:cNvPicPr>
            <a:picLocks noChangeAspect="1"/>
          </p:cNvPicPr>
          <p:nvPr/>
        </p:nvPicPr>
        <p:blipFill rotWithShape="1">
          <a:blip r:embed="rId8">
            <a:extLst>
              <a:ext uri="{28A0092B-C50C-407E-A947-70E740481C1C}">
                <a14:useLocalDpi xmlns:a14="http://schemas.microsoft.com/office/drawing/2010/main" val="0"/>
              </a:ext>
            </a:extLst>
          </a:blip>
          <a:srcRect r="17893" b="9091"/>
          <a:stretch/>
        </p:blipFill>
        <p:spPr>
          <a:xfrm>
            <a:off x="-1" y="0"/>
            <a:ext cx="9144001" cy="6858000"/>
          </a:xfrm>
          <a:prstGeom prst="rect">
            <a:avLst/>
          </a:prstGeom>
        </p:spPr>
      </p:pic>
      <p:pic>
        <p:nvPicPr>
          <p:cNvPr id="8" name="Picture 2">
            <a:extLst>
              <a:ext uri="{FF2B5EF4-FFF2-40B4-BE49-F238E27FC236}">
                <a16:creationId xmlns:a16="http://schemas.microsoft.com/office/drawing/2014/main" id="{E4EF1ECD-2ABC-42E2-A3B0-9FCB362F9D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95AB4EBD-0F51-4A14-88ED-CC79345EE274}"/>
              </a:ext>
            </a:extLst>
          </p:cNvPr>
          <p:cNvPicPr>
            <a:picLocks noChangeAspect="1"/>
          </p:cNvPicPr>
          <p:nvPr/>
        </p:nvPicPr>
        <p:blipFill rotWithShape="1">
          <a:blip r:embed="rId10">
            <a:extLst>
              <a:ext uri="{28A0092B-C50C-407E-A947-70E740481C1C}">
                <a14:useLocalDpi xmlns:a14="http://schemas.microsoft.com/office/drawing/2010/main" val="0"/>
              </a:ext>
            </a:extLst>
          </a:blip>
          <a:srcRect l="11328"/>
          <a:stretch/>
        </p:blipFill>
        <p:spPr>
          <a:xfrm>
            <a:off x="0" y="0"/>
            <a:ext cx="9144000" cy="6858000"/>
          </a:xfrm>
          <a:prstGeom prst="rect">
            <a:avLst/>
          </a:prstGeom>
        </p:spPr>
      </p:pic>
      <p:pic>
        <p:nvPicPr>
          <p:cNvPr id="10" name="Picture 2">
            <a:extLst>
              <a:ext uri="{FF2B5EF4-FFF2-40B4-BE49-F238E27FC236}">
                <a16:creationId xmlns:a16="http://schemas.microsoft.com/office/drawing/2014/main" id="{D635EEA8-FF18-4A92-A198-439A1FED44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1997695F-27AD-43EC-874A-9221ED8D22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463568EB-DA53-4312-AAC3-D1ED904243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FF15A12F-D1AA-41D1-96F8-4E78B34593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059"/>
            <a:ext cx="9144000" cy="6855941"/>
          </a:xfrm>
          <a:prstGeom prst="rect">
            <a:avLst/>
          </a:prstGeom>
        </p:spPr>
      </p:pic>
      <p:pic>
        <p:nvPicPr>
          <p:cNvPr id="14" name="Picture 2">
            <a:extLst>
              <a:ext uri="{FF2B5EF4-FFF2-40B4-BE49-F238E27FC236}">
                <a16:creationId xmlns:a16="http://schemas.microsoft.com/office/drawing/2014/main" id="{C0B9772D-F5F6-4A61-B532-9019691E3ECF}"/>
              </a:ext>
            </a:extLst>
          </p:cNvPr>
          <p:cNvPicPr>
            <a:picLocks noChangeAspect="1"/>
          </p:cNvPicPr>
          <p:nvPr/>
        </p:nvPicPr>
        <p:blipFill rotWithShape="1">
          <a:blip r:embed="rId15">
            <a:extLst>
              <a:ext uri="{28A0092B-C50C-407E-A947-70E740481C1C}">
                <a14:useLocalDpi xmlns:a14="http://schemas.microsoft.com/office/drawing/2010/main" val="0"/>
              </a:ext>
            </a:extLst>
          </a:blip>
          <a:srcRect b="3226"/>
          <a:stretch/>
        </p:blipFill>
        <p:spPr>
          <a:xfrm>
            <a:off x="-1" y="0"/>
            <a:ext cx="9262533" cy="6858000"/>
          </a:xfrm>
          <a:prstGeom prst="rect">
            <a:avLst/>
          </a:prstGeom>
        </p:spPr>
      </p:pic>
      <p:pic>
        <p:nvPicPr>
          <p:cNvPr id="15" name="Picture 2">
            <a:extLst>
              <a:ext uri="{FF2B5EF4-FFF2-40B4-BE49-F238E27FC236}">
                <a16:creationId xmlns:a16="http://schemas.microsoft.com/office/drawing/2014/main" id="{41659BFC-E20B-4070-8635-B6E203BCA9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403D3DD1-0B33-42C1-9FFE-3FA3E9EA33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7" name="Picture 2">
            <a:extLst>
              <a:ext uri="{FF2B5EF4-FFF2-40B4-BE49-F238E27FC236}">
                <a16:creationId xmlns:a16="http://schemas.microsoft.com/office/drawing/2014/main" id="{ECFE49FE-1201-47E4-89FE-8B8D3CE54CA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5FF8C87D-1C5E-42D9-89A7-B6A8313C5138}"/>
              </a:ext>
            </a:extLst>
          </p:cNvPr>
          <p:cNvPicPr>
            <a:picLocks noChangeAspect="1"/>
          </p:cNvPicPr>
          <p:nvPr/>
        </p:nvPicPr>
        <p:blipFill rotWithShape="1">
          <a:blip r:embed="rId19">
            <a:extLst>
              <a:ext uri="{28A0092B-C50C-407E-A947-70E740481C1C}">
                <a14:useLocalDpi xmlns:a14="http://schemas.microsoft.com/office/drawing/2010/main" val="0"/>
              </a:ext>
            </a:extLst>
          </a:blip>
          <a:srcRect b="6255"/>
          <a:stretch/>
        </p:blipFill>
        <p:spPr>
          <a:xfrm>
            <a:off x="0" y="0"/>
            <a:ext cx="9144001" cy="6858000"/>
          </a:xfrm>
          <a:prstGeom prst="rect">
            <a:avLst/>
          </a:prstGeom>
        </p:spPr>
      </p:pic>
      <p:pic>
        <p:nvPicPr>
          <p:cNvPr id="19" name="Picture 2">
            <a:extLst>
              <a:ext uri="{FF2B5EF4-FFF2-40B4-BE49-F238E27FC236}">
                <a16:creationId xmlns:a16="http://schemas.microsoft.com/office/drawing/2014/main" id="{B46DDD26-A42E-4F27-AF26-41ABEE66A20E}"/>
              </a:ext>
            </a:extLst>
          </p:cNvPr>
          <p:cNvPicPr>
            <a:picLocks noChangeAspect="1"/>
          </p:cNvPicPr>
          <p:nvPr/>
        </p:nvPicPr>
        <p:blipFill rotWithShape="1">
          <a:blip r:embed="rId20">
            <a:extLst>
              <a:ext uri="{28A0092B-C50C-407E-A947-70E740481C1C}">
                <a14:useLocalDpi xmlns:a14="http://schemas.microsoft.com/office/drawing/2010/main" val="0"/>
              </a:ext>
            </a:extLst>
          </a:blip>
          <a:srcRect r="2865"/>
          <a:stretch/>
        </p:blipFill>
        <p:spPr>
          <a:xfrm>
            <a:off x="0" y="0"/>
            <a:ext cx="9144000" cy="6858000"/>
          </a:xfrm>
          <a:prstGeom prst="rect">
            <a:avLst/>
          </a:prstGeom>
        </p:spPr>
      </p:pic>
      <p:pic>
        <p:nvPicPr>
          <p:cNvPr id="20" name="Picture 2">
            <a:extLst>
              <a:ext uri="{FF2B5EF4-FFF2-40B4-BE49-F238E27FC236}">
                <a16:creationId xmlns:a16="http://schemas.microsoft.com/office/drawing/2014/main" id="{36D3F1EE-3517-447F-81CF-EC9959DEA35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4A9C550C-9C48-4CD8-8869-F7C3C7E5F3B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4120"/>
            <a:ext cx="9174206" cy="6862119"/>
          </a:xfrm>
          <a:prstGeom prst="rect">
            <a:avLst/>
          </a:prstGeom>
        </p:spPr>
      </p:pic>
      <p:pic>
        <p:nvPicPr>
          <p:cNvPr id="22" name="Picture 4">
            <a:extLst>
              <a:ext uri="{FF2B5EF4-FFF2-40B4-BE49-F238E27FC236}">
                <a16:creationId xmlns:a16="http://schemas.microsoft.com/office/drawing/2014/main" id="{AEA2E781-8CE3-4273-9664-689EDB3520E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548CC694-C0F1-4199-B644-75220570C02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97" y="16476"/>
            <a:ext cx="9154298" cy="6841524"/>
          </a:xfrm>
          <a:prstGeom prst="rect">
            <a:avLst/>
          </a:prstGeom>
        </p:spPr>
      </p:pic>
      <p:pic>
        <p:nvPicPr>
          <p:cNvPr id="27" name="Picture 2">
            <a:extLst>
              <a:ext uri="{FF2B5EF4-FFF2-40B4-BE49-F238E27FC236}">
                <a16:creationId xmlns:a16="http://schemas.microsoft.com/office/drawing/2014/main" id="{CF8A3239-3E6E-4416-8310-7ED4016C669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54297" cy="6858000"/>
          </a:xfrm>
          <a:prstGeom prst="rect">
            <a:avLst/>
          </a:prstGeom>
        </p:spPr>
      </p:pic>
      <p:pic>
        <p:nvPicPr>
          <p:cNvPr id="24" name="Picture 2">
            <a:extLst>
              <a:ext uri="{FF2B5EF4-FFF2-40B4-BE49-F238E27FC236}">
                <a16:creationId xmlns:a16="http://schemas.microsoft.com/office/drawing/2014/main" id="{5A3CB29C-CFD6-4B6B-B9CC-E5D1562656F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 name="Title 1">
            <a:extLst>
              <a:ext uri="{FF2B5EF4-FFF2-40B4-BE49-F238E27FC236}">
                <a16:creationId xmlns:a16="http://schemas.microsoft.com/office/drawing/2014/main" id="{30EF6E03-48CC-4CB1-A058-2D00403C1B00}"/>
              </a:ext>
            </a:extLst>
          </p:cNvPr>
          <p:cNvSpPr txBox="1">
            <a:spLocks/>
          </p:cNvSpPr>
          <p:nvPr/>
        </p:nvSpPr>
        <p:spPr>
          <a:xfrm>
            <a:off x="2142481" y="2759868"/>
            <a:ext cx="1508566" cy="77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a:t>
            </a:r>
          </a:p>
        </p:txBody>
      </p:sp>
      <p:sp>
        <p:nvSpPr>
          <p:cNvPr id="33" name="Rectangle 2">
            <a:extLst>
              <a:ext uri="{FF2B5EF4-FFF2-40B4-BE49-F238E27FC236}">
                <a16:creationId xmlns:a16="http://schemas.microsoft.com/office/drawing/2014/main" id="{9EC47AEE-FE6B-4039-95F0-A9172549327A}"/>
              </a:ext>
            </a:extLst>
          </p:cNvPr>
          <p:cNvSpPr txBox="1">
            <a:spLocks noChangeArrowheads="1"/>
          </p:cNvSpPr>
          <p:nvPr/>
        </p:nvSpPr>
        <p:spPr bwMode="auto">
          <a:xfrm>
            <a:off x="3954780" y="1459840"/>
            <a:ext cx="1737360" cy="132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8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Inner</a:t>
            </a:r>
          </a:p>
          <a:p>
            <a:pPr marL="0" marR="0" lvl="0" indent="0" algn="ctr" defTabSz="914400" rtl="0" eaLnBrk="1" fontAlgn="base" latinLnBrk="0" hangingPunct="1">
              <a:lnSpc>
                <a:spcPts val="48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33DCB310-8609-48B4-9D93-AECEAA378703}"/>
              </a:ext>
            </a:extLst>
          </p:cNvPr>
          <p:cNvSpPr txBox="1">
            <a:spLocks noChangeArrowheads="1"/>
          </p:cNvSpPr>
          <p:nvPr/>
        </p:nvSpPr>
        <p:spPr bwMode="auto">
          <a:xfrm>
            <a:off x="6849040" y="3586747"/>
            <a:ext cx="1851661" cy="132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800"/>
              </a:lnSpc>
              <a:spcBef>
                <a:spcPct val="0"/>
              </a:spcBef>
              <a:spcAft>
                <a:spcPct val="0"/>
              </a:spcAft>
              <a:buClrTx/>
              <a:buSzTx/>
              <a:buFontTx/>
              <a:buNone/>
              <a:tabLst/>
              <a:defRPr/>
            </a:pPr>
            <a:r>
              <a:rPr kumimoji="0" lang="en-US" altLang="en-US" sz="4400" b="1" i="0" u="none" strike="noStrike" kern="0" cap="none" spc="0" normalizeH="0" baseline="0" noProof="0" dirty="0">
                <a:ln w="6350" cmpd="sng">
                  <a:solidFill>
                    <a:srgbClr val="FF0000"/>
                  </a:solidFill>
                  <a:prstDash val="solid"/>
                  <a:miter lim="800000"/>
                </a:ln>
                <a:solidFill>
                  <a:schemeClr val="tx1">
                    <a:lumMod val="65000"/>
                    <a:lumOff val="3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Outer</a:t>
            </a:r>
          </a:p>
          <a:p>
            <a:pPr marL="0" marR="0" lvl="0" indent="0" algn="ctr" defTabSz="914400" rtl="0" eaLnBrk="1" fontAlgn="base" latinLnBrk="0" hangingPunct="1">
              <a:lnSpc>
                <a:spcPts val="4800"/>
              </a:lnSpc>
              <a:spcBef>
                <a:spcPct val="0"/>
              </a:spcBef>
              <a:spcAft>
                <a:spcPct val="0"/>
              </a:spcAft>
              <a:buClrTx/>
              <a:buSzTx/>
              <a:buFontTx/>
              <a:buNone/>
              <a:tabLst/>
              <a:defRPr/>
            </a:pPr>
            <a:r>
              <a:rPr kumimoji="0" lang="en-US" altLang="en-US" sz="4400" b="1" i="0" u="none" strike="noStrike" kern="0" cap="none" spc="0" normalizeH="0" baseline="0" noProof="0" dirty="0">
                <a:ln w="6350" cmpd="sng">
                  <a:solidFill>
                    <a:srgbClr val="FF0000"/>
                  </a:solidFill>
                  <a:prstDash val="solid"/>
                  <a:miter lim="800000"/>
                </a:ln>
                <a:solidFill>
                  <a:schemeClr val="tx1">
                    <a:lumMod val="65000"/>
                    <a:lumOff val="3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stuff</a:t>
            </a:r>
            <a:endParaRPr kumimoji="0" lang="en-US" altLang="en-US" sz="4400" b="1" i="1" u="none" strike="noStrike" kern="0" cap="none" spc="0" normalizeH="0" baseline="0" noProof="0" dirty="0">
              <a:ln w="6350" cmpd="sng">
                <a:solidFill>
                  <a:srgbClr val="FF0000"/>
                </a:solidFill>
                <a:prstDash val="solid"/>
                <a:miter lim="800000"/>
              </a:ln>
              <a:solidFill>
                <a:schemeClr val="tx1">
                  <a:lumMod val="65000"/>
                  <a:lumOff val="3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1F3511D2-2F05-450A-8408-6850208D3DBC}"/>
              </a:ext>
            </a:extLst>
          </p:cNvPr>
          <p:cNvSpPr>
            <a:spLocks noGrp="1" noChangeArrowheads="1"/>
          </p:cNvSpPr>
          <p:nvPr>
            <p:ph type="title"/>
          </p:nvPr>
        </p:nvSpPr>
        <p:spPr>
          <a:xfrm>
            <a:off x="457200" y="2537619"/>
            <a:ext cx="8229600" cy="178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walk by faith, not by sight.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6" name="Rectangle 2">
            <a:extLst>
              <a:ext uri="{FF2B5EF4-FFF2-40B4-BE49-F238E27FC236}">
                <a16:creationId xmlns:a16="http://schemas.microsoft.com/office/drawing/2014/main" id="{BEDEEC9A-2A75-44D3-B787-C75B9F843922}"/>
              </a:ext>
            </a:extLst>
          </p:cNvPr>
          <p:cNvSpPr txBox="1">
            <a:spLocks noChangeArrowheads="1"/>
          </p:cNvSpPr>
          <p:nvPr/>
        </p:nvSpPr>
        <p:spPr bwMode="auto">
          <a:xfrm>
            <a:off x="2139840" y="2676358"/>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10FA800F-5554-4690-A895-D28F2870C6A9}"/>
              </a:ext>
            </a:extLst>
          </p:cNvPr>
          <p:cNvSpPr txBox="1">
            <a:spLocks noChangeArrowheads="1"/>
          </p:cNvSpPr>
          <p:nvPr/>
        </p:nvSpPr>
        <p:spPr bwMode="auto">
          <a:xfrm>
            <a:off x="2181383" y="2744411"/>
            <a:ext cx="14338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walk</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31" name="SpotlightShape1_rendered" hidden="1">
            <a:extLst>
              <a:ext uri="{FF2B5EF4-FFF2-40B4-BE49-F238E27FC236}">
                <a16:creationId xmlns:a16="http://schemas.microsoft.com/office/drawing/2014/main" id="{50D51C02-1771-4C29-997A-904F65D64865}"/>
              </a:ext>
            </a:extLst>
          </p:cNvPr>
          <p:cNvPicPr>
            <a:picLocks/>
          </p:cNvPicPr>
          <p:nvPr/>
        </p:nvPicPr>
        <p:blipFill>
          <a:blip r:embed="rId27">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034605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0" fill="hold"/>
                                        <p:tgtEl>
                                          <p:spTgt spid="25"/>
                                        </p:tgtEl>
                                        <p:attrNameLst>
                                          <p:attrName>ppt_w</p:attrName>
                                        </p:attrNameLst>
                                      </p:cBhvr>
                                      <p:tavLst>
                                        <p:tav tm="0" fmla="#ppt_w*sin(2.5*pi*$)">
                                          <p:val>
                                            <p:fltVal val="0"/>
                                          </p:val>
                                        </p:tav>
                                        <p:tav tm="100000">
                                          <p:val>
                                            <p:fltVal val="1"/>
                                          </p:val>
                                        </p:tav>
                                      </p:tavLst>
                                    </p:anim>
                                    <p:anim calcmode="lin" valueType="num">
                                      <p:cBhvr>
                                        <p:cTn id="8"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8" presetClass="emph" presetSubtype="0" fill="hold" grpId="1" nodeType="withEffect">
                                  <p:stCondLst>
                                    <p:cond delay="0"/>
                                  </p:stCondLst>
                                  <p:childTnLst>
                                    <p:set>
                                      <p:cBhvr override="childStyle">
                                        <p:cTn id="15" dur="500" fill="hold"/>
                                        <p:tgtEl>
                                          <p:spTgt spid="28"/>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ircle(in)">
                                      <p:cBhvr>
                                        <p:cTn id="23" dur="1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par>
                                <p:cTn id="31" presetID="17" presetClass="entr" presetSubtype="10" fill="hold" grpId="1"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1000" fill="hold"/>
                                        <p:tgtEl>
                                          <p:spTgt spid="33"/>
                                        </p:tgtEl>
                                        <p:attrNameLst>
                                          <p:attrName>ppt_w</p:attrName>
                                        </p:attrNameLst>
                                      </p:cBhvr>
                                      <p:tavLst>
                                        <p:tav tm="0">
                                          <p:val>
                                            <p:fltVal val="0"/>
                                          </p:val>
                                        </p:tav>
                                        <p:tav tm="100000">
                                          <p:val>
                                            <p:strVal val="#ppt_w"/>
                                          </p:val>
                                        </p:tav>
                                      </p:tavLst>
                                    </p:anim>
                                    <p:anim calcmode="lin" valueType="num">
                                      <p:cBhvr>
                                        <p:cTn id="34" dur="1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17" presetClass="entr" presetSubtype="10" fill="hold" grpId="1"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1000" fill="hold"/>
                                        <p:tgtEl>
                                          <p:spTgt spid="34"/>
                                        </p:tgtEl>
                                        <p:attrNameLst>
                                          <p:attrName>ppt_w</p:attrName>
                                        </p:attrNameLst>
                                      </p:cBhvr>
                                      <p:tavLst>
                                        <p:tav tm="0">
                                          <p:val>
                                            <p:fltVal val="0"/>
                                          </p:val>
                                        </p:tav>
                                        <p:tav tm="100000">
                                          <p:val>
                                            <p:strVal val="#ppt_w"/>
                                          </p:val>
                                        </p:tav>
                                      </p:tavLst>
                                    </p:anim>
                                    <p:anim calcmode="lin" valueType="num">
                                      <p:cBhvr>
                                        <p:cTn id="45" dur="10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3" grpId="0"/>
      <p:bldP spid="33" grpId="1"/>
      <p:bldP spid="34" grpId="0"/>
      <p:bldP spid="34" grpId="1"/>
      <p:bldP spid="25"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AF43C67-10B4-4F7B-AA9D-E5D91F7AA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8347" cy="1528549"/>
          </a:xfrm>
          <a:prstGeom prst="rect">
            <a:avLst/>
          </a:prstGeom>
        </p:spPr>
      </p:pic>
      <p:pic>
        <p:nvPicPr>
          <p:cNvPr id="5" name="Picture 2">
            <a:extLst>
              <a:ext uri="{FF2B5EF4-FFF2-40B4-BE49-F238E27FC236}">
                <a16:creationId xmlns:a16="http://schemas.microsoft.com/office/drawing/2014/main" id="{FC525A22-CD02-43AB-852B-A76127F28B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000"/>
          <a:stretch/>
        </p:blipFill>
        <p:spPr>
          <a:xfrm>
            <a:off x="2406316" y="-1"/>
            <a:ext cx="2237873" cy="1528549"/>
          </a:xfrm>
          <a:prstGeom prst="rect">
            <a:avLst/>
          </a:prstGeom>
        </p:spPr>
      </p:pic>
      <p:pic>
        <p:nvPicPr>
          <p:cNvPr id="6" name="Picture 2">
            <a:extLst>
              <a:ext uri="{FF2B5EF4-FFF2-40B4-BE49-F238E27FC236}">
                <a16:creationId xmlns:a16="http://schemas.microsoft.com/office/drawing/2014/main" id="{59B1CE19-ABFC-47FC-AC6D-CB4DED1F41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156" y="495"/>
            <a:ext cx="2261937" cy="1532222"/>
          </a:xfrm>
          <a:prstGeom prst="rect">
            <a:avLst/>
          </a:prstGeom>
        </p:spPr>
      </p:pic>
      <p:pic>
        <p:nvPicPr>
          <p:cNvPr id="7" name="Picture 2">
            <a:extLst>
              <a:ext uri="{FF2B5EF4-FFF2-40B4-BE49-F238E27FC236}">
                <a16:creationId xmlns:a16="http://schemas.microsoft.com/office/drawing/2014/main" id="{8E896B3C-50CA-4FA5-9621-B8180B0CB7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5687" b="5264"/>
          <a:stretch/>
        </p:blipFill>
        <p:spPr>
          <a:xfrm>
            <a:off x="6882062" y="-1"/>
            <a:ext cx="2261937" cy="1528549"/>
          </a:xfrm>
          <a:prstGeom prst="rect">
            <a:avLst/>
          </a:prstGeom>
        </p:spPr>
      </p:pic>
      <p:pic>
        <p:nvPicPr>
          <p:cNvPr id="8" name="Picture 2">
            <a:extLst>
              <a:ext uri="{FF2B5EF4-FFF2-40B4-BE49-F238E27FC236}">
                <a16:creationId xmlns:a16="http://schemas.microsoft.com/office/drawing/2014/main" id="{ACEC4CA7-B066-4098-AB3D-FE6742CAD5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1316" y="2815389"/>
            <a:ext cx="1946442" cy="1339515"/>
          </a:xfrm>
          <a:prstGeom prst="rect">
            <a:avLst/>
          </a:prstGeom>
        </p:spPr>
      </p:pic>
      <p:pic>
        <p:nvPicPr>
          <p:cNvPr id="9" name="Picture 2">
            <a:extLst>
              <a:ext uri="{FF2B5EF4-FFF2-40B4-BE49-F238E27FC236}">
                <a16:creationId xmlns:a16="http://schemas.microsoft.com/office/drawing/2014/main" id="{87BCD8F2-573E-4572-AF10-4E9D01E6ED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7893" b="9091"/>
          <a:stretch/>
        </p:blipFill>
        <p:spPr>
          <a:xfrm>
            <a:off x="3708401" y="2815389"/>
            <a:ext cx="1826123" cy="1369592"/>
          </a:xfrm>
          <a:prstGeom prst="rect">
            <a:avLst/>
          </a:prstGeom>
        </p:spPr>
      </p:pic>
      <p:pic>
        <p:nvPicPr>
          <p:cNvPr id="10" name="Picture 2">
            <a:extLst>
              <a:ext uri="{FF2B5EF4-FFF2-40B4-BE49-F238E27FC236}">
                <a16:creationId xmlns:a16="http://schemas.microsoft.com/office/drawing/2014/main" id="{40B800C4-A2B4-437F-B13F-FA4D901E24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9106" y="2815389"/>
            <a:ext cx="1864894" cy="1322470"/>
          </a:xfrm>
          <a:prstGeom prst="rect">
            <a:avLst/>
          </a:prstGeom>
        </p:spPr>
      </p:pic>
      <p:pic>
        <p:nvPicPr>
          <p:cNvPr id="11" name="Picture 2">
            <a:extLst>
              <a:ext uri="{FF2B5EF4-FFF2-40B4-BE49-F238E27FC236}">
                <a16:creationId xmlns:a16="http://schemas.microsoft.com/office/drawing/2014/main" id="{3E60C6D0-9DD2-422E-B113-F2A33217539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328"/>
          <a:stretch/>
        </p:blipFill>
        <p:spPr>
          <a:xfrm>
            <a:off x="5522495" y="2815389"/>
            <a:ext cx="1767304" cy="1325478"/>
          </a:xfrm>
          <a:prstGeom prst="rect">
            <a:avLst/>
          </a:prstGeom>
        </p:spPr>
      </p:pic>
      <p:pic>
        <p:nvPicPr>
          <p:cNvPr id="12" name="Picture 2">
            <a:extLst>
              <a:ext uri="{FF2B5EF4-FFF2-40B4-BE49-F238E27FC236}">
                <a16:creationId xmlns:a16="http://schemas.microsoft.com/office/drawing/2014/main" id="{A9D85DE4-085D-4941-A2D7-117657B673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138864"/>
            <a:ext cx="1816767" cy="1362575"/>
          </a:xfrm>
          <a:prstGeom prst="rect">
            <a:avLst/>
          </a:prstGeom>
        </p:spPr>
      </p:pic>
      <p:pic>
        <p:nvPicPr>
          <p:cNvPr id="13" name="Picture 2">
            <a:extLst>
              <a:ext uri="{FF2B5EF4-FFF2-40B4-BE49-F238E27FC236}">
                <a16:creationId xmlns:a16="http://schemas.microsoft.com/office/drawing/2014/main" id="{3F3259B8-723B-4484-ABE0-0B77384D82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6769" y="4138875"/>
            <a:ext cx="1852864" cy="1349116"/>
          </a:xfrm>
          <a:prstGeom prst="rect">
            <a:avLst/>
          </a:prstGeom>
        </p:spPr>
      </p:pic>
      <p:pic>
        <p:nvPicPr>
          <p:cNvPr id="14" name="Picture 2">
            <a:extLst>
              <a:ext uri="{FF2B5EF4-FFF2-40B4-BE49-F238E27FC236}">
                <a16:creationId xmlns:a16="http://schemas.microsoft.com/office/drawing/2014/main" id="{A4D75CC9-42B1-4B2D-A1F4-8EB568281CE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1514475"/>
            <a:ext cx="1888958" cy="1308434"/>
          </a:xfrm>
          <a:prstGeom prst="rect">
            <a:avLst/>
          </a:prstGeom>
        </p:spPr>
      </p:pic>
      <p:pic>
        <p:nvPicPr>
          <p:cNvPr id="15" name="Picture 2">
            <a:extLst>
              <a:ext uri="{FF2B5EF4-FFF2-40B4-BE49-F238E27FC236}">
                <a16:creationId xmlns:a16="http://schemas.microsoft.com/office/drawing/2014/main" id="{F15F9BD1-9CF5-4C11-BBD6-27C23384026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82045" y="1515980"/>
            <a:ext cx="1857441" cy="1299410"/>
          </a:xfrm>
          <a:prstGeom prst="rect">
            <a:avLst/>
          </a:prstGeom>
        </p:spPr>
      </p:pic>
      <p:pic>
        <p:nvPicPr>
          <p:cNvPr id="16" name="Picture 2">
            <a:extLst>
              <a:ext uri="{FF2B5EF4-FFF2-40B4-BE49-F238E27FC236}">
                <a16:creationId xmlns:a16="http://schemas.microsoft.com/office/drawing/2014/main" id="{BA38D303-4811-4EF0-BAA2-8111E44169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3226"/>
          <a:stretch/>
        </p:blipFill>
        <p:spPr>
          <a:xfrm>
            <a:off x="7308056" y="4138862"/>
            <a:ext cx="1835944" cy="1373732"/>
          </a:xfrm>
          <a:prstGeom prst="rect">
            <a:avLst/>
          </a:prstGeom>
        </p:spPr>
      </p:pic>
      <p:pic>
        <p:nvPicPr>
          <p:cNvPr id="17" name="Picture 2">
            <a:extLst>
              <a:ext uri="{FF2B5EF4-FFF2-40B4-BE49-F238E27FC236}">
                <a16:creationId xmlns:a16="http://schemas.microsoft.com/office/drawing/2014/main" id="{4DF6B0CB-6767-4729-A4A1-212BFD96AE8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20991" y="1515980"/>
            <a:ext cx="1745715" cy="1309286"/>
          </a:xfrm>
          <a:prstGeom prst="rect">
            <a:avLst/>
          </a:prstGeom>
        </p:spPr>
      </p:pic>
      <p:pic>
        <p:nvPicPr>
          <p:cNvPr id="18" name="Picture 2">
            <a:extLst>
              <a:ext uri="{FF2B5EF4-FFF2-40B4-BE49-F238E27FC236}">
                <a16:creationId xmlns:a16="http://schemas.microsoft.com/office/drawing/2014/main" id="{630B78BE-6820-40C8-866D-B3E555D6646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55348" y="5486400"/>
            <a:ext cx="1828800" cy="1371600"/>
          </a:xfrm>
          <a:prstGeom prst="rect">
            <a:avLst/>
          </a:prstGeom>
        </p:spPr>
      </p:pic>
      <p:pic>
        <p:nvPicPr>
          <p:cNvPr id="19" name="Picture 2">
            <a:extLst>
              <a:ext uri="{FF2B5EF4-FFF2-40B4-BE49-F238E27FC236}">
                <a16:creationId xmlns:a16="http://schemas.microsoft.com/office/drawing/2014/main" id="{11009A97-ABCA-46CC-B508-44875DEB872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1617" y="5486400"/>
            <a:ext cx="1828800" cy="1371600"/>
          </a:xfrm>
          <a:prstGeom prst="rect">
            <a:avLst/>
          </a:prstGeom>
        </p:spPr>
      </p:pic>
      <p:pic>
        <p:nvPicPr>
          <p:cNvPr id="20" name="Picture 2">
            <a:extLst>
              <a:ext uri="{FF2B5EF4-FFF2-40B4-BE49-F238E27FC236}">
                <a16:creationId xmlns:a16="http://schemas.microsoft.com/office/drawing/2014/main" id="{6EA8E455-D3C4-4FE5-8B7F-F4033B49039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6255"/>
          <a:stretch/>
        </p:blipFill>
        <p:spPr>
          <a:xfrm>
            <a:off x="5450305" y="1517055"/>
            <a:ext cx="1773313" cy="1299411"/>
          </a:xfrm>
          <a:prstGeom prst="rect">
            <a:avLst/>
          </a:prstGeom>
        </p:spPr>
      </p:pic>
      <p:pic>
        <p:nvPicPr>
          <p:cNvPr id="21" name="Picture 2">
            <a:extLst>
              <a:ext uri="{FF2B5EF4-FFF2-40B4-BE49-F238E27FC236}">
                <a16:creationId xmlns:a16="http://schemas.microsoft.com/office/drawing/2014/main" id="{A0280AF3-FFC2-4B38-B27E-58801F24099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2865"/>
          <a:stretch/>
        </p:blipFill>
        <p:spPr>
          <a:xfrm>
            <a:off x="7220384" y="1506454"/>
            <a:ext cx="1923616" cy="1326482"/>
          </a:xfrm>
          <a:prstGeom prst="rect">
            <a:avLst/>
          </a:prstGeom>
        </p:spPr>
      </p:pic>
      <p:pic>
        <p:nvPicPr>
          <p:cNvPr id="22" name="Picture 2">
            <a:extLst>
              <a:ext uri="{FF2B5EF4-FFF2-40B4-BE49-F238E27FC236}">
                <a16:creationId xmlns:a16="http://schemas.microsoft.com/office/drawing/2014/main" id="{6F6E2BB0-FBEF-4959-B30E-248CE48A4B3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57600" y="4141359"/>
            <a:ext cx="1816769" cy="1362577"/>
          </a:xfrm>
          <a:prstGeom prst="rect">
            <a:avLst/>
          </a:prstGeom>
        </p:spPr>
      </p:pic>
      <p:pic>
        <p:nvPicPr>
          <p:cNvPr id="23" name="Picture 2">
            <a:extLst>
              <a:ext uri="{FF2B5EF4-FFF2-40B4-BE49-F238E27FC236}">
                <a16:creationId xmlns:a16="http://schemas.microsoft.com/office/drawing/2014/main" id="{E56EC58B-94CF-4D33-BC89-E7F4E20CBB2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26540" y="5488405"/>
            <a:ext cx="1831060" cy="1369595"/>
          </a:xfrm>
          <a:prstGeom prst="rect">
            <a:avLst/>
          </a:prstGeom>
        </p:spPr>
      </p:pic>
      <p:pic>
        <p:nvPicPr>
          <p:cNvPr id="24" name="Picture 4">
            <a:extLst>
              <a:ext uri="{FF2B5EF4-FFF2-40B4-BE49-F238E27FC236}">
                <a16:creationId xmlns:a16="http://schemas.microsoft.com/office/drawing/2014/main" id="{BCE2549E-5A31-4FA6-84E9-1AC8A6F2E76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5486400"/>
            <a:ext cx="1828800" cy="1371600"/>
          </a:xfrm>
          <a:prstGeom prst="rect">
            <a:avLst/>
          </a:prstGeom>
        </p:spPr>
      </p:pic>
      <p:pic>
        <p:nvPicPr>
          <p:cNvPr id="25" name="Picture 2">
            <a:extLst>
              <a:ext uri="{FF2B5EF4-FFF2-40B4-BE49-F238E27FC236}">
                <a16:creationId xmlns:a16="http://schemas.microsoft.com/office/drawing/2014/main" id="{E0A8E08A-F470-46F1-A28F-1EA8CD22119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472281" y="4138863"/>
            <a:ext cx="1837116" cy="1372981"/>
          </a:xfrm>
          <a:prstGeom prst="rect">
            <a:avLst/>
          </a:prstGeom>
        </p:spPr>
      </p:pic>
      <p:pic>
        <p:nvPicPr>
          <p:cNvPr id="27" name="Picture 2">
            <a:extLst>
              <a:ext uri="{FF2B5EF4-FFF2-40B4-BE49-F238E27FC236}">
                <a16:creationId xmlns:a16="http://schemas.microsoft.com/office/drawing/2014/main" id="{4FF5A644-EF4C-4475-BCC0-3092136F352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0" y="2825906"/>
            <a:ext cx="1768642" cy="1324989"/>
          </a:xfrm>
          <a:prstGeom prst="rect">
            <a:avLst/>
          </a:prstGeom>
        </p:spPr>
      </p:pic>
      <p:pic>
        <p:nvPicPr>
          <p:cNvPr id="26" name="Picture 2">
            <a:extLst>
              <a:ext uri="{FF2B5EF4-FFF2-40B4-BE49-F238E27FC236}">
                <a16:creationId xmlns:a16="http://schemas.microsoft.com/office/drawing/2014/main" id="{D8EB34FD-AC94-4F18-ADBC-77BCB82FC02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291137" y="5512594"/>
            <a:ext cx="1852863" cy="1345406"/>
          </a:xfrm>
          <a:prstGeom prst="rect">
            <a:avLst/>
          </a:prstGeom>
        </p:spPr>
      </p:pic>
    </p:spTree>
    <p:extLst>
      <p:ext uri="{BB962C8B-B14F-4D97-AF65-F5344CB8AC3E}">
        <p14:creationId xmlns:p14="http://schemas.microsoft.com/office/powerpoint/2010/main" val="22486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5A895-E33D-4FAF-B4EC-1E907E57C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 y="0"/>
            <a:ext cx="9154297"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Blessed when we walk godly, not with sinners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As we all walk to death’s gate, He holds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honestly love and walk humbly pleases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truly love God one walks uprightly in His will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created goodness to walk in all over His creation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Walking in His light seeks what is acceptable to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Reflectively walk learning while building wisdom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walk in the Spirit is to put off the flesh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Christ is our example in what He endured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Walking in His light gains fellowship with others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Walk in principles of Christ over traditions of men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Him we should walk in the newness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 we walk by faith, not by sight</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49529">
            <a:off x="769537" y="991329"/>
            <a:ext cx="7445411" cy="463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2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alpha val="80000"/>
                    </a:schemeClr>
                  </a:glow>
                  <a:outerShdw blurRad="76200" dist="50800" dir="5400000" algn="tl" rotWithShape="0">
                    <a:srgbClr val="000000">
                      <a:alpha val="65000"/>
                    </a:srgbClr>
                  </a:outerShdw>
                </a:effectLst>
                <a:latin typeface="Calibri" panose="020F0502020204030204" pitchFamily="34" charset="0"/>
              </a:rPr>
              <a:t>To walk in     His light lifts  us to His love</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5E-6 3.7037E-6 L 0.10364 0.03009 " pathEditMode="relative" rAng="0" ptsTypes="AA">
                                      <p:cBhvr>
                                        <p:cTn id="189" dur="1750" fill="hold"/>
                                        <p:tgtEl>
                                          <p:spTgt spid="4">
                                            <p:txEl>
                                              <p:pRg st="0" end="0"/>
                                            </p:txEl>
                                          </p:spTgt>
                                        </p:tgtEl>
                                        <p:attrNameLst>
                                          <p:attrName>ppt_x</p:attrName>
                                          <p:attrName>ppt_y</p:attrName>
                                        </p:attrNameLst>
                                      </p:cBhvr>
                                      <p:rCtr x="5174" y="1505"/>
                                    </p:animMotion>
                                  </p:childTnLst>
                                </p:cTn>
                              </p:par>
                              <p:par>
                                <p:cTn id="190" presetID="0" presetClass="path" presetSubtype="0" accel="50000" decel="50000" fill="hold" nodeType="withEffect">
                                  <p:stCondLst>
                                    <p:cond delay="0"/>
                                  </p:stCondLst>
                                  <p:childTnLst>
                                    <p:animMotion origin="layout" path="M -1.94444E-6 -2.96296E-6 L 0.14601 -0.03703 " pathEditMode="relative" rAng="0" ptsTypes="AA">
                                      <p:cBhvr>
                                        <p:cTn id="191" dur="1750" fill="hold"/>
                                        <p:tgtEl>
                                          <p:spTgt spid="4">
                                            <p:txEl>
                                              <p:pRg st="1" end="1"/>
                                            </p:txEl>
                                          </p:spTgt>
                                        </p:tgtEl>
                                        <p:attrNameLst>
                                          <p:attrName>ppt_x</p:attrName>
                                          <p:attrName>ppt_y</p:attrName>
                                        </p:attrNameLst>
                                      </p:cBhvr>
                                      <p:rCtr x="7292" y="-1852"/>
                                    </p:animMotion>
                                  </p:childTnLst>
                                </p:cTn>
                              </p:par>
                              <p:par>
                                <p:cTn id="192" presetID="0" presetClass="path" presetSubtype="0" accel="50000" decel="50000" fill="hold" nodeType="withEffect">
                                  <p:stCondLst>
                                    <p:cond delay="0"/>
                                  </p:stCondLst>
                                  <p:childTnLst>
                                    <p:animMotion origin="layout" path="M 1.94444E-6 0.00023 L 0.10121 -0.10995 " pathEditMode="relative" rAng="0" ptsTypes="AA">
                                      <p:cBhvr>
                                        <p:cTn id="193" dur="1750" fill="hold"/>
                                        <p:tgtEl>
                                          <p:spTgt spid="4">
                                            <p:txEl>
                                              <p:pRg st="2" end="2"/>
                                            </p:txEl>
                                          </p:spTgt>
                                        </p:tgtEl>
                                        <p:attrNameLst>
                                          <p:attrName>ppt_x</p:attrName>
                                          <p:attrName>ppt_y</p:attrName>
                                        </p:attrNameLst>
                                      </p:cBhvr>
                                      <p:rCtr x="5052" y="-5509"/>
                                    </p:animMotion>
                                  </p:childTnLst>
                                </p:cTn>
                              </p:par>
                              <p:par>
                                <p:cTn id="194" presetID="0" presetClass="path" presetSubtype="0" accel="50000" decel="50000" fill="hold" nodeType="withEffect">
                                  <p:stCondLst>
                                    <p:cond delay="0"/>
                                  </p:stCondLst>
                                  <p:childTnLst>
                                    <p:animMotion origin="layout" path="M 3.33333E-6 0.00023 L 0.09722 -0.18287 " pathEditMode="relative" rAng="0" ptsTypes="AA">
                                      <p:cBhvr>
                                        <p:cTn id="195" dur="1750" fill="hold"/>
                                        <p:tgtEl>
                                          <p:spTgt spid="4">
                                            <p:txEl>
                                              <p:pRg st="3" end="3"/>
                                            </p:txEl>
                                          </p:spTgt>
                                        </p:tgtEl>
                                        <p:attrNameLst>
                                          <p:attrName>ppt_x</p:attrName>
                                          <p:attrName>ppt_y</p:attrName>
                                        </p:attrNameLst>
                                      </p:cBhvr>
                                      <p:rCtr x="4861" y="-9167"/>
                                    </p:animMotion>
                                  </p:childTnLst>
                                </p:cTn>
                              </p:par>
                              <p:par>
                                <p:cTn id="196" presetID="0" presetClass="path" presetSubtype="0" accel="50000" decel="50000" fill="hold" nodeType="withEffect">
                                  <p:stCondLst>
                                    <p:cond delay="0"/>
                                  </p:stCondLst>
                                  <p:childTnLst>
                                    <p:animMotion origin="layout" path="M 8.33333E-7 0.00069 L 0.05885 -0.25648 " pathEditMode="relative" rAng="0" ptsTypes="AA">
                                      <p:cBhvr>
                                        <p:cTn id="197" dur="1750" fill="hold"/>
                                        <p:tgtEl>
                                          <p:spTgt spid="4">
                                            <p:txEl>
                                              <p:pRg st="4" end="4"/>
                                            </p:txEl>
                                          </p:spTgt>
                                        </p:tgtEl>
                                        <p:attrNameLst>
                                          <p:attrName>ppt_x</p:attrName>
                                          <p:attrName>ppt_y</p:attrName>
                                        </p:attrNameLst>
                                      </p:cBhvr>
                                      <p:rCtr x="2934" y="-12870"/>
                                    </p:animMotion>
                                  </p:childTnLst>
                                </p:cTn>
                              </p:par>
                              <p:par>
                                <p:cTn id="198" presetID="0" presetClass="path" presetSubtype="0" accel="50000" decel="50000" fill="hold" nodeType="withEffect">
                                  <p:stCondLst>
                                    <p:cond delay="0"/>
                                  </p:stCondLst>
                                  <p:childTnLst>
                                    <p:animMotion origin="layout" path="M -4.44444E-6 0.00046 L 0.05678 -0.32963 " pathEditMode="relative" rAng="0" ptsTypes="AA">
                                      <p:cBhvr>
                                        <p:cTn id="199" dur="1750" fill="hold"/>
                                        <p:tgtEl>
                                          <p:spTgt spid="4">
                                            <p:txEl>
                                              <p:pRg st="5" end="5"/>
                                            </p:txEl>
                                          </p:spTgt>
                                        </p:tgtEl>
                                        <p:attrNameLst>
                                          <p:attrName>ppt_x</p:attrName>
                                          <p:attrName>ppt_y</p:attrName>
                                        </p:attrNameLst>
                                      </p:cBhvr>
                                      <p:rCtr x="2830" y="-16505"/>
                                    </p:animMotion>
                                  </p:childTnLst>
                                </p:cTn>
                              </p:par>
                              <p:par>
                                <p:cTn id="200" presetID="0" presetClass="path" presetSubtype="0" accel="50000" decel="50000" fill="hold" nodeType="withEffect">
                                  <p:stCondLst>
                                    <p:cond delay="0"/>
                                  </p:stCondLst>
                                  <p:childTnLst>
                                    <p:animMotion origin="layout" path="M -4.44444E-6 0.00046 L 0.08264 -0.40324 " pathEditMode="relative" rAng="0" ptsTypes="AA">
                                      <p:cBhvr>
                                        <p:cTn id="201" dur="1750" fill="hold"/>
                                        <p:tgtEl>
                                          <p:spTgt spid="4">
                                            <p:txEl>
                                              <p:pRg st="6" end="6"/>
                                            </p:txEl>
                                          </p:spTgt>
                                        </p:tgtEl>
                                        <p:attrNameLst>
                                          <p:attrName>ppt_x</p:attrName>
                                          <p:attrName>ppt_y</p:attrName>
                                        </p:attrNameLst>
                                      </p:cBhvr>
                                      <p:rCtr x="4132" y="-20185"/>
                                    </p:animMotion>
                                  </p:childTnLst>
                                </p:cTn>
                              </p:par>
                              <p:par>
                                <p:cTn id="202" presetID="0" presetClass="path" presetSubtype="0" accel="50000" decel="50000" fill="hold" nodeType="withEffect">
                                  <p:stCondLst>
                                    <p:cond delay="0"/>
                                  </p:stCondLst>
                                  <p:childTnLst>
                                    <p:animMotion origin="layout" path="M 1.38889E-6 0.00023 L 0.14878 -0.47662 " pathEditMode="relative" rAng="0" ptsTypes="AA">
                                      <p:cBhvr>
                                        <p:cTn id="203" dur="1750" fill="hold"/>
                                        <p:tgtEl>
                                          <p:spTgt spid="4">
                                            <p:txEl>
                                              <p:pRg st="7" end="7"/>
                                            </p:txEl>
                                          </p:spTgt>
                                        </p:tgtEl>
                                        <p:attrNameLst>
                                          <p:attrName>ppt_x</p:attrName>
                                          <p:attrName>ppt_y</p:attrName>
                                        </p:attrNameLst>
                                      </p:cBhvr>
                                      <p:rCtr x="7431" y="-23843"/>
                                    </p:animMotion>
                                  </p:childTnLst>
                                </p:cTn>
                              </p:par>
                              <p:par>
                                <p:cTn id="204" presetID="0" presetClass="path" presetSubtype="0" accel="50000" decel="50000" fill="hold" nodeType="withEffect">
                                  <p:stCondLst>
                                    <p:cond delay="0"/>
                                  </p:stCondLst>
                                  <p:childTnLst>
                                    <p:animMotion origin="layout" path="M -1.11111E-6 0.00069 L 0.14722 -0.55 " pathEditMode="relative" rAng="0" ptsTypes="AA">
                                      <p:cBhvr>
                                        <p:cTn id="205" dur="1750" fill="hold"/>
                                        <p:tgtEl>
                                          <p:spTgt spid="4">
                                            <p:txEl>
                                              <p:pRg st="8" end="8"/>
                                            </p:txEl>
                                          </p:spTgt>
                                        </p:tgtEl>
                                        <p:attrNameLst>
                                          <p:attrName>ppt_x</p:attrName>
                                          <p:attrName>ppt_y</p:attrName>
                                        </p:attrNameLst>
                                      </p:cBhvr>
                                      <p:rCtr x="7361" y="-27546"/>
                                    </p:animMotion>
                                  </p:childTnLst>
                                </p:cTn>
                              </p:par>
                              <p:par>
                                <p:cTn id="206" presetID="0" presetClass="path" presetSubtype="0" accel="50000" decel="50000" fill="hold" nodeType="withEffect">
                                  <p:stCondLst>
                                    <p:cond delay="0"/>
                                  </p:stCondLst>
                                  <p:childTnLst>
                                    <p:animMotion origin="layout" path="M -3.88889E-6 0.00023 L 0.09132 -0.62315 " pathEditMode="relative" rAng="0" ptsTypes="AA">
                                      <p:cBhvr>
                                        <p:cTn id="207" dur="1750" fill="hold"/>
                                        <p:tgtEl>
                                          <p:spTgt spid="4">
                                            <p:txEl>
                                              <p:pRg st="9" end="9"/>
                                            </p:txEl>
                                          </p:spTgt>
                                        </p:tgtEl>
                                        <p:attrNameLst>
                                          <p:attrName>ppt_x</p:attrName>
                                          <p:attrName>ppt_y</p:attrName>
                                        </p:attrNameLst>
                                      </p:cBhvr>
                                      <p:rCtr x="4566" y="-31181"/>
                                    </p:animMotion>
                                  </p:childTnLst>
                                </p:cTn>
                              </p:par>
                              <p:par>
                                <p:cTn id="208" presetID="0" presetClass="path" presetSubtype="0" accel="50000" decel="50000" fill="hold" nodeType="withEffect">
                                  <p:stCondLst>
                                    <p:cond delay="0"/>
                                  </p:stCondLst>
                                  <p:childTnLst>
                                    <p:animMotion origin="layout" path="M -2.5E-6 0.00023 L 0.07552 -0.69653 " pathEditMode="relative" rAng="0" ptsTypes="AA">
                                      <p:cBhvr>
                                        <p:cTn id="209" dur="1750" fill="hold"/>
                                        <p:tgtEl>
                                          <p:spTgt spid="4">
                                            <p:txEl>
                                              <p:pRg st="10" end="10"/>
                                            </p:txEl>
                                          </p:spTgt>
                                        </p:tgtEl>
                                        <p:attrNameLst>
                                          <p:attrName>ppt_x</p:attrName>
                                          <p:attrName>ppt_y</p:attrName>
                                        </p:attrNameLst>
                                      </p:cBhvr>
                                      <p:rCtr x="3767" y="-34838"/>
                                    </p:animMotion>
                                  </p:childTnLst>
                                </p:cTn>
                              </p:par>
                              <p:par>
                                <p:cTn id="210" presetID="0" presetClass="path" presetSubtype="0" accel="50000" decel="50000" fill="hold" nodeType="withEffect">
                                  <p:stCondLst>
                                    <p:cond delay="0"/>
                                  </p:stCondLst>
                                  <p:childTnLst>
                                    <p:animMotion origin="layout" path="M 3.88889E-6 0.00069 L 0.11909 -0.76991 " pathEditMode="relative" rAng="0" ptsTypes="AA">
                                      <p:cBhvr>
                                        <p:cTn id="211" dur="1750" fill="hold"/>
                                        <p:tgtEl>
                                          <p:spTgt spid="4">
                                            <p:txEl>
                                              <p:pRg st="11" end="11"/>
                                            </p:txEl>
                                          </p:spTgt>
                                        </p:tgtEl>
                                        <p:attrNameLst>
                                          <p:attrName>ppt_x</p:attrName>
                                          <p:attrName>ppt_y</p:attrName>
                                        </p:attrNameLst>
                                      </p:cBhvr>
                                      <p:rCtr x="5955" y="-38542"/>
                                    </p:animMotion>
                                  </p:childTnLst>
                                </p:cTn>
                              </p:par>
                              <p:par>
                                <p:cTn id="212" presetID="0" presetClass="path" presetSubtype="0" accel="50000" decel="50000" fill="hold" nodeType="withEffect">
                                  <p:stCondLst>
                                    <p:cond delay="0"/>
                                  </p:stCondLst>
                                  <p:childTnLst>
                                    <p:animMotion origin="layout" path="M 5E-6 0.00046 L 0.21771 -0.84329 " pathEditMode="relative" rAng="0" ptsTypes="AA">
                                      <p:cBhvr>
                                        <p:cTn id="213" dur="1750" fill="hold"/>
                                        <p:tgtEl>
                                          <p:spTgt spid="4">
                                            <p:txEl>
                                              <p:pRg st="12" end="12"/>
                                            </p:txEl>
                                          </p:spTgt>
                                        </p:tgtEl>
                                        <p:attrNameLst>
                                          <p:attrName>ppt_x</p:attrName>
                                          <p:attrName>ppt_y</p:attrName>
                                        </p:attrNameLst>
                                      </p:cBhvr>
                                      <p:rCtr x="10885" y="-4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1ED6A5-F4A0-459F-8DD4-7EFA34479381}"/>
              </a:ext>
            </a:extLst>
          </p:cNvPr>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the man Who walks   not in the counsel of the ungodly, Nor stands in the path of sinners, Nor sits in the seat of the scornful;  But his delight is in the law of the LORD, And in His law he meditates day and night.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Psalms1:1-2 </a:t>
            </a:r>
          </a:p>
        </p:txBody>
      </p:sp>
      <p:sp>
        <p:nvSpPr>
          <p:cNvPr id="4" name="Rectangle 2">
            <a:extLst>
              <a:ext uri="{FF2B5EF4-FFF2-40B4-BE49-F238E27FC236}">
                <a16:creationId xmlns:a16="http://schemas.microsoft.com/office/drawing/2014/main" id="{061E2D20-1ED5-422A-BFE5-79E4C7826F1E}"/>
              </a:ext>
            </a:extLst>
          </p:cNvPr>
          <p:cNvSpPr txBox="1">
            <a:spLocks noChangeArrowheads="1"/>
          </p:cNvSpPr>
          <p:nvPr/>
        </p:nvSpPr>
        <p:spPr bwMode="auto">
          <a:xfrm>
            <a:off x="1371600" y="2133600"/>
            <a:ext cx="220980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9000472-FE2B-4F17-B0C2-7574C7A688A5}"/>
              </a:ext>
            </a:extLst>
          </p:cNvPr>
          <p:cNvSpPr txBox="1">
            <a:spLocks noChangeArrowheads="1"/>
          </p:cNvSpPr>
          <p:nvPr/>
        </p:nvSpPr>
        <p:spPr bwMode="auto">
          <a:xfrm>
            <a:off x="4191000" y="2604690"/>
            <a:ext cx="4876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with:</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ungodly counsel</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path of sinners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the scornful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BC20337-BB98-49A2-B0A3-070D0A8C8F68}"/>
              </a:ext>
            </a:extLst>
          </p:cNvPr>
          <p:cNvSpPr txBox="1">
            <a:spLocks noChangeArrowheads="1"/>
          </p:cNvSpPr>
          <p:nvPr/>
        </p:nvSpPr>
        <p:spPr bwMode="auto">
          <a:xfrm>
            <a:off x="1676400" y="476844"/>
            <a:ext cx="3352800" cy="138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meditates in</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 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8A5F0FE-1D3E-432C-A990-BD120DF08EAE}"/>
              </a:ext>
            </a:extLst>
          </p:cNvPr>
          <p:cNvSpPr txBox="1">
            <a:spLocks noChangeArrowheads="1"/>
          </p:cNvSpPr>
          <p:nvPr/>
        </p:nvSpPr>
        <p:spPr bwMode="auto">
          <a:xfrm>
            <a:off x="857067" y="968437"/>
            <a:ext cx="220980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Blessed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E664F98-4A3C-4879-96E3-5157F18D7A67}"/>
              </a:ext>
            </a:extLst>
          </p:cNvPr>
          <p:cNvSpPr txBox="1">
            <a:spLocks noChangeArrowheads="1"/>
          </p:cNvSpPr>
          <p:nvPr/>
        </p:nvSpPr>
        <p:spPr bwMode="auto">
          <a:xfrm>
            <a:off x="6005879" y="4325999"/>
            <a:ext cx="281940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meditates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520EB8B-0921-42E1-ACF7-C9C2C08A2341}"/>
              </a:ext>
            </a:extLst>
          </p:cNvPr>
          <p:cNvSpPr txBox="1">
            <a:spLocks noChangeArrowheads="1"/>
          </p:cNvSpPr>
          <p:nvPr/>
        </p:nvSpPr>
        <p:spPr bwMode="auto">
          <a:xfrm>
            <a:off x="4431324" y="3653020"/>
            <a:ext cx="867508"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F9F303C-BA9A-4697-AB11-CA051E4A0ACE}"/>
              </a:ext>
            </a:extLst>
          </p:cNvPr>
          <p:cNvSpPr txBox="1">
            <a:spLocks noChangeArrowheads="1"/>
          </p:cNvSpPr>
          <p:nvPr/>
        </p:nvSpPr>
        <p:spPr bwMode="auto">
          <a:xfrm>
            <a:off x="1945114" y="1639033"/>
            <a:ext cx="1189892"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010F694-77A8-4179-8155-B3A57EBF3D07}"/>
              </a:ext>
            </a:extLst>
          </p:cNvPr>
          <p:cNvSpPr txBox="1">
            <a:spLocks noChangeArrowheads="1"/>
          </p:cNvSpPr>
          <p:nvPr/>
        </p:nvSpPr>
        <p:spPr bwMode="auto">
          <a:xfrm>
            <a:off x="323667" y="4323252"/>
            <a:ext cx="1758462"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F33AD41-E5B4-474C-9851-309D829FCBDC}"/>
              </a:ext>
            </a:extLst>
          </p:cNvPr>
          <p:cNvSpPr txBox="1">
            <a:spLocks noChangeArrowheads="1"/>
          </p:cNvSpPr>
          <p:nvPr/>
        </p:nvSpPr>
        <p:spPr bwMode="auto">
          <a:xfrm>
            <a:off x="486508" y="1641231"/>
            <a:ext cx="1166446"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5CD0708-54A9-40F2-BFE5-77E443F372F3}"/>
              </a:ext>
            </a:extLst>
          </p:cNvPr>
          <p:cNvSpPr txBox="1">
            <a:spLocks noChangeArrowheads="1"/>
          </p:cNvSpPr>
          <p:nvPr/>
        </p:nvSpPr>
        <p:spPr bwMode="auto">
          <a:xfrm>
            <a:off x="6296574" y="1636651"/>
            <a:ext cx="220980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ungodly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BF6DAE9-EFB5-40F9-8C90-8AA8E3814166}"/>
              </a:ext>
            </a:extLst>
          </p:cNvPr>
          <p:cNvSpPr txBox="1">
            <a:spLocks noChangeArrowheads="1"/>
          </p:cNvSpPr>
          <p:nvPr/>
        </p:nvSpPr>
        <p:spPr bwMode="auto">
          <a:xfrm>
            <a:off x="2843579" y="1641413"/>
            <a:ext cx="2209800"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counsel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EC01040C-56B0-4DE9-832F-E68526B06081}"/>
              </a:ext>
            </a:extLst>
          </p:cNvPr>
          <p:cNvSpPr txBox="1">
            <a:spLocks noChangeArrowheads="1"/>
          </p:cNvSpPr>
          <p:nvPr/>
        </p:nvSpPr>
        <p:spPr bwMode="auto">
          <a:xfrm>
            <a:off x="4670181" y="2309813"/>
            <a:ext cx="3763108"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path of sinners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AE250CAE-EBC2-4FA0-BB84-AAD20825A00F}"/>
              </a:ext>
            </a:extLst>
          </p:cNvPr>
          <p:cNvSpPr txBox="1">
            <a:spLocks noChangeArrowheads="1"/>
          </p:cNvSpPr>
          <p:nvPr/>
        </p:nvSpPr>
        <p:spPr bwMode="auto">
          <a:xfrm>
            <a:off x="5465334" y="2982790"/>
            <a:ext cx="314178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scornful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2CE5DA90-EC7A-4E08-868E-9B27E77C8FA3}"/>
              </a:ext>
            </a:extLst>
          </p:cNvPr>
          <p:cNvSpPr txBox="1">
            <a:spLocks noChangeArrowheads="1"/>
          </p:cNvSpPr>
          <p:nvPr/>
        </p:nvSpPr>
        <p:spPr bwMode="auto">
          <a:xfrm>
            <a:off x="5026818" y="3653203"/>
            <a:ext cx="867508"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8D868AB0-BBF8-4B92-95DA-978AB131E9BB}"/>
              </a:ext>
            </a:extLst>
          </p:cNvPr>
          <p:cNvSpPr txBox="1">
            <a:spLocks noChangeArrowheads="1"/>
          </p:cNvSpPr>
          <p:nvPr/>
        </p:nvSpPr>
        <p:spPr bwMode="auto">
          <a:xfrm>
            <a:off x="3978336" y="3653204"/>
            <a:ext cx="492369"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E6685CC8-91EA-49C7-A526-49290AAF97B2}"/>
              </a:ext>
            </a:extLst>
          </p:cNvPr>
          <p:cNvSpPr txBox="1">
            <a:spLocks noChangeArrowheads="1"/>
          </p:cNvSpPr>
          <p:nvPr/>
        </p:nvSpPr>
        <p:spPr bwMode="auto">
          <a:xfrm>
            <a:off x="6595512" y="968254"/>
            <a:ext cx="715108"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Arrow: Up 5">
            <a:extLst>
              <a:ext uri="{FF2B5EF4-FFF2-40B4-BE49-F238E27FC236}">
                <a16:creationId xmlns:a16="http://schemas.microsoft.com/office/drawing/2014/main" id="{EEDCCA8B-09E2-4A4F-83F9-F95224A65589}"/>
              </a:ext>
            </a:extLst>
          </p:cNvPr>
          <p:cNvSpPr/>
          <p:nvPr/>
        </p:nvSpPr>
        <p:spPr>
          <a:xfrm rot="2615575">
            <a:off x="2767565" y="1796214"/>
            <a:ext cx="294924" cy="600661"/>
          </a:xfrm>
          <a:prstGeom prst="upArrow">
            <a:avLst>
              <a:gd name="adj1" fmla="val 39998"/>
              <a:gd name="adj2" fmla="val 60501"/>
            </a:avLst>
          </a:prstGeom>
          <a:solidFill>
            <a:srgbClr val="0066FF"/>
          </a:solidFill>
          <a:effectLst>
            <a:glow rad="63500">
              <a:schemeClr val="tx1"/>
            </a:glow>
          </a:effectLst>
          <a:scene3d>
            <a:camera prst="orthographicFront"/>
            <a:lightRig rig="chilly"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58189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childTnLst>
                                </p:cTn>
                              </p:par>
                              <p:par>
                                <p:cTn id="50" presetID="42" presetClass="path" presetSubtype="0" accel="50000" decel="50000" fill="hold" grpId="1" nodeType="withEffect">
                                  <p:stCondLst>
                                    <p:cond delay="0"/>
                                  </p:stCondLst>
                                  <p:childTnLst>
                                    <p:animMotion origin="layout" path="M -3.33333E-6 0 L 0.05573 0.16991 " pathEditMode="relative" rAng="0" ptsTypes="AA">
                                      <p:cBhvr>
                                        <p:cTn id="51" dur="2000" fill="hold"/>
                                        <p:tgtEl>
                                          <p:spTgt spid="8"/>
                                        </p:tgtEl>
                                        <p:attrNameLst>
                                          <p:attrName>ppt_x</p:attrName>
                                          <p:attrName>ppt_y</p:attrName>
                                        </p:attrNameLst>
                                      </p:cBhvr>
                                      <p:rCtr x="2778" y="8495"/>
                                    </p:animMotion>
                                  </p:childTnLst>
                                </p:cTn>
                              </p:par>
                              <p:par>
                                <p:cTn id="52" presetID="42" presetClass="path" presetSubtype="0" accel="50000" decel="50000" fill="hold" grpId="1" nodeType="withEffect">
                                  <p:stCondLst>
                                    <p:cond delay="0"/>
                                  </p:stCondLst>
                                  <p:childTnLst>
                                    <p:animMotion origin="layout" path="M 2.5E-6 -3.33333E-6 L -0.475 -0.5743 " pathEditMode="relative" rAng="0" ptsTypes="AA">
                                      <p:cBhvr>
                                        <p:cTn id="53" dur="2000" fill="hold"/>
                                        <p:tgtEl>
                                          <p:spTgt spid="10"/>
                                        </p:tgtEl>
                                        <p:attrNameLst>
                                          <p:attrName>ppt_x</p:attrName>
                                          <p:attrName>ppt_y</p:attrName>
                                        </p:attrNameLst>
                                      </p:cBhvr>
                                      <p:rCtr x="-23750" y="-28727"/>
                                    </p:animMotion>
                                  </p:childTnLst>
                                </p:cTn>
                              </p:par>
                              <p:par>
                                <p:cTn id="54" presetID="42" presetClass="path" presetSubtype="0" accel="50000" decel="50000" fill="hold" grpId="1" nodeType="withEffect">
                                  <p:stCondLst>
                                    <p:cond delay="0"/>
                                  </p:stCondLst>
                                  <p:childTnLst>
                                    <p:animMotion origin="layout" path="M -4.44444E-6 4.81481E-6 L -0.03003 -0.47616 " pathEditMode="relative" rAng="0" ptsTypes="AA">
                                      <p:cBhvr>
                                        <p:cTn id="55" dur="2000" fill="hold"/>
                                        <p:tgtEl>
                                          <p:spTgt spid="11"/>
                                        </p:tgtEl>
                                        <p:attrNameLst>
                                          <p:attrName>ppt_x</p:attrName>
                                          <p:attrName>ppt_y</p:attrName>
                                        </p:attrNameLst>
                                      </p:cBhvr>
                                      <p:rCtr x="-1510" y="-23819"/>
                                    </p:animMotion>
                                  </p:childTnLst>
                                </p:cTn>
                              </p:par>
                              <p:par>
                                <p:cTn id="56" presetID="42" presetClass="path" presetSubtype="0" accel="50000" decel="50000" fill="hold" grpId="1" nodeType="withEffect">
                                  <p:stCondLst>
                                    <p:cond delay="0"/>
                                  </p:stCondLst>
                                  <p:childTnLst>
                                    <p:animMotion origin="layout" path="M 2.22222E-6 4.81481E-6 L 0.01857 -0.0845 " pathEditMode="relative" rAng="0" ptsTypes="AA">
                                      <p:cBhvr>
                                        <p:cTn id="57" dur="2000" fill="hold"/>
                                        <p:tgtEl>
                                          <p:spTgt spid="12"/>
                                        </p:tgtEl>
                                        <p:attrNameLst>
                                          <p:attrName>ppt_x</p:attrName>
                                          <p:attrName>ppt_y</p:attrName>
                                        </p:attrNameLst>
                                      </p:cBhvr>
                                      <p:rCtr x="920" y="-4236"/>
                                    </p:animMotion>
                                  </p:childTnLst>
                                </p:cTn>
                              </p:par>
                              <p:par>
                                <p:cTn id="58" presetID="42" presetClass="path" presetSubtype="0" accel="50000" decel="50000" fill="hold" grpId="1" nodeType="withEffect">
                                  <p:stCondLst>
                                    <p:cond delay="0"/>
                                  </p:stCondLst>
                                  <p:childTnLst>
                                    <p:animMotion origin="layout" path="M 2.77778E-6 -3.7037E-7 L 0.29184 -0.47593 " pathEditMode="relative" rAng="0" ptsTypes="AA">
                                      <p:cBhvr>
                                        <p:cTn id="59" dur="2000" fill="hold"/>
                                        <p:tgtEl>
                                          <p:spTgt spid="13"/>
                                        </p:tgtEl>
                                        <p:attrNameLst>
                                          <p:attrName>ppt_x</p:attrName>
                                          <p:attrName>ppt_y</p:attrName>
                                        </p:attrNameLst>
                                      </p:cBhvr>
                                      <p:rCtr x="14583" y="-23796"/>
                                    </p:animMotion>
                                  </p:childTnLst>
                                </p:cTn>
                              </p:par>
                              <p:par>
                                <p:cTn id="60" presetID="42" presetClass="path" presetSubtype="0" accel="50000" decel="50000" fill="hold" grpId="1" nodeType="withEffect">
                                  <p:stCondLst>
                                    <p:cond delay="0"/>
                                  </p:stCondLst>
                                  <p:childTnLst>
                                    <p:animMotion origin="layout" path="M -2.77778E-7 3.33333E-6 L 0.39462 0.13472 " pathEditMode="relative" rAng="0" ptsTypes="AA">
                                      <p:cBhvr>
                                        <p:cTn id="61" dur="2000" fill="hold"/>
                                        <p:tgtEl>
                                          <p:spTgt spid="14"/>
                                        </p:tgtEl>
                                        <p:attrNameLst>
                                          <p:attrName>ppt_x</p:attrName>
                                          <p:attrName>ppt_y</p:attrName>
                                        </p:attrNameLst>
                                      </p:cBhvr>
                                      <p:rCtr x="19722" y="6736"/>
                                    </p:animMotion>
                                  </p:childTnLst>
                                </p:cTn>
                              </p:par>
                              <p:par>
                                <p:cTn id="62" presetID="42" presetClass="path" presetSubtype="0" accel="50000" decel="50000" fill="hold" grpId="1" nodeType="withEffect">
                                  <p:stCondLst>
                                    <p:cond delay="0"/>
                                  </p:stCondLst>
                                  <p:childTnLst>
                                    <p:animMotion origin="layout" path="M 5E-6 -2.22222E-6 L -0.16025 0.23241 " pathEditMode="relative" rAng="0" ptsTypes="AA">
                                      <p:cBhvr>
                                        <p:cTn id="63" dur="2000" fill="hold"/>
                                        <p:tgtEl>
                                          <p:spTgt spid="15"/>
                                        </p:tgtEl>
                                        <p:attrNameLst>
                                          <p:attrName>ppt_x</p:attrName>
                                          <p:attrName>ppt_y</p:attrName>
                                        </p:attrNameLst>
                                      </p:cBhvr>
                                      <p:rCtr x="-8021" y="11620"/>
                                    </p:animMotion>
                                  </p:childTnLst>
                                </p:cTn>
                              </p:par>
                              <p:par>
                                <p:cTn id="64" presetID="42" presetClass="path" presetSubtype="0" accel="50000" decel="50000" fill="hold" grpId="1" nodeType="withEffect">
                                  <p:stCondLst>
                                    <p:cond delay="0"/>
                                  </p:stCondLst>
                                  <p:childTnLst>
                                    <p:animMotion origin="layout" path="M -8.33333E-7 3.33333E-6 L 0.43021 0.23194 " pathEditMode="relative" rAng="0" ptsTypes="AA">
                                      <p:cBhvr>
                                        <p:cTn id="65" dur="2000" fill="hold"/>
                                        <p:tgtEl>
                                          <p:spTgt spid="16"/>
                                        </p:tgtEl>
                                        <p:attrNameLst>
                                          <p:attrName>ppt_x</p:attrName>
                                          <p:attrName>ppt_y</p:attrName>
                                        </p:attrNameLst>
                                      </p:cBhvr>
                                      <p:rCtr x="21510" y="11597"/>
                                    </p:animMotion>
                                  </p:childTnLst>
                                </p:cTn>
                              </p:par>
                              <p:par>
                                <p:cTn id="66" presetID="42" presetClass="path" presetSubtype="0" accel="50000" decel="50000" fill="hold" grpId="1" nodeType="withEffect">
                                  <p:stCondLst>
                                    <p:cond delay="0"/>
                                  </p:stCondLst>
                                  <p:childTnLst>
                                    <p:animMotion origin="layout" path="M -3.05556E-6 -1.85185E-6 L 0.01997 0.23264 " pathEditMode="relative" rAng="0" ptsTypes="AA">
                                      <p:cBhvr>
                                        <p:cTn id="67" dur="2000" fill="hold"/>
                                        <p:tgtEl>
                                          <p:spTgt spid="17"/>
                                        </p:tgtEl>
                                        <p:attrNameLst>
                                          <p:attrName>ppt_x</p:attrName>
                                          <p:attrName>ppt_y</p:attrName>
                                        </p:attrNameLst>
                                      </p:cBhvr>
                                      <p:rCtr x="990" y="11620"/>
                                    </p:animMotion>
                                  </p:childTnLst>
                                </p:cTn>
                              </p:par>
                              <p:par>
                                <p:cTn id="68" presetID="42" presetClass="path" presetSubtype="0" accel="50000" decel="50000" fill="hold" grpId="1" nodeType="withEffect">
                                  <p:stCondLst>
                                    <p:cond delay="0"/>
                                  </p:stCondLst>
                                  <p:childTnLst>
                                    <p:animMotion origin="layout" path="M -4.44444E-6 1.48148E-6 L -0.071 0.23194 " pathEditMode="relative" rAng="0" ptsTypes="AA">
                                      <p:cBhvr>
                                        <p:cTn id="69" dur="2000" fill="hold"/>
                                        <p:tgtEl>
                                          <p:spTgt spid="18"/>
                                        </p:tgtEl>
                                        <p:attrNameLst>
                                          <p:attrName>ppt_x</p:attrName>
                                          <p:attrName>ppt_y</p:attrName>
                                        </p:attrNameLst>
                                      </p:cBhvr>
                                      <p:rCtr x="-3559" y="11597"/>
                                    </p:animMotion>
                                  </p:childTnLst>
                                </p:cTn>
                              </p:par>
                              <p:par>
                                <p:cTn id="70" presetID="42" presetClass="path" presetSubtype="0" accel="50000" decel="50000" fill="hold" grpId="1" nodeType="withEffect">
                                  <p:stCondLst>
                                    <p:cond delay="0"/>
                                  </p:stCondLst>
                                  <p:childTnLst>
                                    <p:animMotion origin="layout" path="M 1.38889E-6 4.81481E-6 L 0.05972 -0.1595 " pathEditMode="relative" rAng="0" ptsTypes="AA">
                                      <p:cBhvr>
                                        <p:cTn id="71" dur="2000" fill="hold"/>
                                        <p:tgtEl>
                                          <p:spTgt spid="19"/>
                                        </p:tgtEl>
                                        <p:attrNameLst>
                                          <p:attrName>ppt_x</p:attrName>
                                          <p:attrName>ppt_y</p:attrName>
                                        </p:attrNameLst>
                                      </p:cBhvr>
                                      <p:rCtr x="2986" y="-7986"/>
                                    </p:animMotion>
                                  </p:childTnLst>
                                </p:cTn>
                              </p:par>
                              <p:par>
                                <p:cTn id="72" presetID="42" presetClass="path" presetSubtype="0" accel="50000" decel="50000" fill="hold" grpId="1" nodeType="withEffect">
                                  <p:stCondLst>
                                    <p:cond delay="0"/>
                                  </p:stCondLst>
                                  <p:childTnLst>
                                    <p:animMotion origin="layout" path="M 8.33333E-7 4.81481E-6 L 0.15972 -0.15903 " pathEditMode="relative" rAng="0" ptsTypes="AA">
                                      <p:cBhvr>
                                        <p:cTn id="73" dur="2000" fill="hold"/>
                                        <p:tgtEl>
                                          <p:spTgt spid="20"/>
                                        </p:tgtEl>
                                        <p:attrNameLst>
                                          <p:attrName>ppt_x</p:attrName>
                                          <p:attrName>ppt_y</p:attrName>
                                        </p:attrNameLst>
                                      </p:cBhvr>
                                      <p:rCtr x="7986" y="-7963"/>
                                    </p:animMotion>
                                  </p:childTnLst>
                                </p:cTn>
                              </p:par>
                              <p:par>
                                <p:cTn id="74" presetID="42" presetClass="path" presetSubtype="0" accel="50000" decel="50000" fill="hold" grpId="1" nodeType="withEffect">
                                  <p:stCondLst>
                                    <p:cond delay="0"/>
                                  </p:stCondLst>
                                  <p:childTnLst>
                                    <p:animMotion origin="layout" path="M 3.33333E-6 1.48148E-6 L -0.16875 0.23264 " pathEditMode="relative" rAng="0" ptsTypes="AA">
                                      <p:cBhvr>
                                        <p:cTn id="75" dur="2000" fill="hold"/>
                                        <p:tgtEl>
                                          <p:spTgt spid="21"/>
                                        </p:tgtEl>
                                        <p:attrNameLst>
                                          <p:attrName>ppt_x</p:attrName>
                                          <p:attrName>ppt_y</p:attrName>
                                        </p:attrNameLst>
                                      </p:cBhvr>
                                      <p:rCtr x="-8438" y="11620"/>
                                    </p:animMotion>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250"/>
                                        <p:tgtEl>
                                          <p:spTgt spid="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250"/>
                                        <p:tgtEl>
                                          <p:spTgt spid="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250"/>
                                        <p:tgtEl>
                                          <p:spTgt spid="7"/>
                                        </p:tgtEl>
                                      </p:cBhvr>
                                    </p:animEffect>
                                  </p:childTnLst>
                                </p:cTn>
                              </p:par>
                              <p:par>
                                <p:cTn id="89" presetID="10" presetClass="exit" presetSubtype="0" fill="hold" grpId="2"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8"/>
                                        </p:tgtEl>
                                      </p:cBhvr>
                                    </p:animEffect>
                                    <p:set>
                                      <p:cBhvr>
                                        <p:cTn id="118" dur="1" fill="hold">
                                          <p:stCondLst>
                                            <p:cond delay="499"/>
                                          </p:stCondLst>
                                        </p:cTn>
                                        <p:tgtEl>
                                          <p:spTgt spid="18"/>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20"/>
                                        </p:tgtEl>
                                      </p:cBhvr>
                                    </p:animEffect>
                                    <p:set>
                                      <p:cBhvr>
                                        <p:cTn id="124" dur="1" fill="hold">
                                          <p:stCondLst>
                                            <p:cond delay="499"/>
                                          </p:stCondLst>
                                        </p:cTn>
                                        <p:tgtEl>
                                          <p:spTgt spid="20"/>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21"/>
                                        </p:tgtEl>
                                      </p:cBhvr>
                                    </p:animEffect>
                                    <p:set>
                                      <p:cBhvr>
                                        <p:cTn id="127" dur="1" fill="hold">
                                          <p:stCondLst>
                                            <p:cond delay="499"/>
                                          </p:stCondLst>
                                        </p:cTn>
                                        <p:tgtEl>
                                          <p:spTgt spid="21"/>
                                        </p:tgtEl>
                                        <p:attrNameLst>
                                          <p:attrName>style.visibility</p:attrName>
                                        </p:attrNameLst>
                                      </p:cBhvr>
                                      <p:to>
                                        <p:strVal val="hidden"/>
                                      </p:to>
                                    </p:set>
                                  </p:childTnLst>
                                </p:cTn>
                              </p:par>
                              <p:par>
                                <p:cTn id="128" presetID="22" presetClass="entr" presetSubtype="8" fill="hold" grpId="0" nodeType="withEffect">
                                  <p:stCondLst>
                                    <p:cond delay="500"/>
                                  </p:stCondLst>
                                  <p:childTnLst>
                                    <p:set>
                                      <p:cBhvr>
                                        <p:cTn id="129" dur="1" fill="hold">
                                          <p:stCondLst>
                                            <p:cond delay="0"/>
                                          </p:stCondLst>
                                        </p:cTn>
                                        <p:tgtEl>
                                          <p:spTgt spid="6"/>
                                        </p:tgtEl>
                                        <p:attrNameLst>
                                          <p:attrName>style.visibility</p:attrName>
                                        </p:attrNameLst>
                                      </p:cBhvr>
                                      <p:to>
                                        <p:strVal val="visible"/>
                                      </p:to>
                                    </p:set>
                                    <p:animEffect transition="in" filter="wipe(left)">
                                      <p:cBhvr>
                                        <p:cTn id="1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7" grpId="0"/>
      <p:bldP spid="8" grpId="0"/>
      <p:bldP spid="8" grpId="1"/>
      <p:bldP spid="8"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92319-DE21-4C47-B808-0503DE6C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76"/>
            <a:ext cx="9144001" cy="6874476"/>
          </a:xfrm>
          <a:prstGeom prst="rect">
            <a:avLst/>
          </a:prstGeom>
        </p:spPr>
      </p:pic>
      <p:sp>
        <p:nvSpPr>
          <p:cNvPr id="4" name="Rectangle 2">
            <a:extLst>
              <a:ext uri="{FF2B5EF4-FFF2-40B4-BE49-F238E27FC236}">
                <a16:creationId xmlns:a16="http://schemas.microsoft.com/office/drawing/2014/main" id="{F1876517-8420-45BC-BA7B-CF6C9B96A088}"/>
              </a:ext>
            </a:extLst>
          </p:cNvPr>
          <p:cNvSpPr txBox="1">
            <a:spLocks noChangeArrowheads="1"/>
          </p:cNvSpPr>
          <p:nvPr/>
        </p:nvSpPr>
        <p:spPr bwMode="auto">
          <a:xfrm>
            <a:off x="1684422" y="4608452"/>
            <a:ext cx="3007894"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926F00"/>
                  </a:solidFill>
                  <a:prstDash val="solid"/>
                  <a:miter lim="800000"/>
                </a:ln>
                <a:solidFill>
                  <a:schemeClr val="bg1"/>
                </a:solidFill>
                <a:effectLst>
                  <a:glow rad="63500">
                    <a:schemeClr val="tx1"/>
                  </a:glow>
                  <a:outerShdw blurRad="50800" algn="tl" rotWithShape="0">
                    <a:srgbClr val="000000"/>
                  </a:outerShdw>
                </a:effectLst>
                <a:latin typeface="Wide Latin" panose="020A0A07050505020404" pitchFamily="18" charset="0"/>
                <a:ea typeface="Permanent Marker" panose="02000000000000000000" pitchFamily="2" charset="0"/>
              </a:rPr>
              <a:t>Trust</a:t>
            </a:r>
            <a:endParaRPr lang="en-US" altLang="en-US" sz="3200" b="1" i="1" kern="0" dirty="0">
              <a:ln w="17780" cmpd="sng">
                <a:solidFill>
                  <a:srgbClr val="926F00"/>
                </a:solidFill>
                <a:prstDash val="solid"/>
                <a:miter lim="800000"/>
              </a:ln>
              <a:solidFill>
                <a:schemeClr val="bg1"/>
              </a:solidFill>
              <a:effectLst>
                <a:glow rad="63500">
                  <a:schemeClr val="tx1"/>
                </a:glow>
                <a:outerShdw blurRad="50800" algn="tl" rotWithShape="0">
                  <a:srgbClr val="000000"/>
                </a:outerShdw>
              </a:effectLst>
              <a:latin typeface="Wide Latin" panose="020A0A07050505020404" pitchFamily="18" charset="0"/>
              <a:ea typeface="Permanent Marker" panose="02000000000000000000" pitchFamily="2" charset="0"/>
            </a:endParaRPr>
          </a:p>
        </p:txBody>
      </p:sp>
      <p:sp>
        <p:nvSpPr>
          <p:cNvPr id="12" name="Title 1">
            <a:extLst>
              <a:ext uri="{FF2B5EF4-FFF2-40B4-BE49-F238E27FC236}">
                <a16:creationId xmlns:a16="http://schemas.microsoft.com/office/drawing/2014/main" id="{AEAFF496-CDA8-4C53-80A5-E5A2ECF1CB8D}"/>
              </a:ext>
            </a:extLst>
          </p:cNvPr>
          <p:cNvSpPr txBox="1">
            <a:spLocks/>
          </p:cNvSpPr>
          <p:nvPr/>
        </p:nvSpPr>
        <p:spPr>
          <a:xfrm>
            <a:off x="1479561" y="4070198"/>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comfort me</a:t>
            </a:r>
          </a:p>
        </p:txBody>
      </p:sp>
      <p:sp>
        <p:nvSpPr>
          <p:cNvPr id="3074" name="Rectangle 2"/>
          <p:cNvSpPr>
            <a:spLocks noGrp="1" noChangeArrowheads="1"/>
          </p:cNvSpPr>
          <p:nvPr>
            <p:ph type="title"/>
          </p:nvPr>
        </p:nvSpPr>
        <p:spPr>
          <a:xfrm>
            <a:off x="457199" y="1447800"/>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Yea, though I walk through the valley of the shadow of death, I will fear no evil; For You are with me; Your rod and Your staff, they comfort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23:4 </a:t>
            </a:r>
          </a:p>
        </p:txBody>
      </p:sp>
      <p:sp>
        <p:nvSpPr>
          <p:cNvPr id="6" name="Rectangle 2">
            <a:extLst>
              <a:ext uri="{FF2B5EF4-FFF2-40B4-BE49-F238E27FC236}">
                <a16:creationId xmlns:a16="http://schemas.microsoft.com/office/drawing/2014/main" id="{C0736299-25D0-4FEB-96C0-DB767449195C}"/>
              </a:ext>
            </a:extLst>
          </p:cNvPr>
          <p:cNvSpPr txBox="1">
            <a:spLocks noChangeArrowheads="1"/>
          </p:cNvSpPr>
          <p:nvPr/>
        </p:nvSpPr>
        <p:spPr bwMode="auto">
          <a:xfrm>
            <a:off x="3669632" y="2057756"/>
            <a:ext cx="437949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shadow of death</a:t>
            </a:r>
            <a:endParaRPr lang="en-US" altLang="en-US" sz="32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6" name="Freeform 14">
            <a:extLst>
              <a:ext uri="{FF2B5EF4-FFF2-40B4-BE49-F238E27FC236}">
                <a16:creationId xmlns:a16="http://schemas.microsoft.com/office/drawing/2014/main" id="{07AE09BC-96F2-4086-AA2B-026AF5ED520F}"/>
              </a:ext>
            </a:extLst>
          </p:cNvPr>
          <p:cNvSpPr/>
          <p:nvPr/>
        </p:nvSpPr>
        <p:spPr>
          <a:xfrm>
            <a:off x="0" y="4116378"/>
            <a:ext cx="9145626" cy="2741622"/>
          </a:xfrm>
          <a:custGeom>
            <a:avLst/>
            <a:gdLst>
              <a:gd name="connsiteX0" fmla="*/ 4583151 w 9155151"/>
              <a:gd name="connsiteY0" fmla="*/ 11152 h 2709747"/>
              <a:gd name="connsiteX1" fmla="*/ 4527395 w 9155151"/>
              <a:gd name="connsiteY1" fmla="*/ 111513 h 2709747"/>
              <a:gd name="connsiteX2" fmla="*/ 4482790 w 9155151"/>
              <a:gd name="connsiteY2" fmla="*/ 245327 h 2709747"/>
              <a:gd name="connsiteX3" fmla="*/ 4482790 w 9155151"/>
              <a:gd name="connsiteY3" fmla="*/ 367991 h 2709747"/>
              <a:gd name="connsiteX4" fmla="*/ 4560849 w 9155151"/>
              <a:gd name="connsiteY4" fmla="*/ 468352 h 2709747"/>
              <a:gd name="connsiteX5" fmla="*/ 4538546 w 9155151"/>
              <a:gd name="connsiteY5" fmla="*/ 680225 h 2709747"/>
              <a:gd name="connsiteX6" fmla="*/ 0 w 9155151"/>
              <a:gd name="connsiteY6" fmla="*/ 702527 h 2709747"/>
              <a:gd name="connsiteX7" fmla="*/ 0 w 9155151"/>
              <a:gd name="connsiteY7" fmla="*/ 2709747 h 2709747"/>
              <a:gd name="connsiteX8" fmla="*/ 9155151 w 9155151"/>
              <a:gd name="connsiteY8" fmla="*/ 2709747 h 2709747"/>
              <a:gd name="connsiteX9" fmla="*/ 9132849 w 9155151"/>
              <a:gd name="connsiteY9" fmla="*/ 657922 h 2709747"/>
              <a:gd name="connsiteX10" fmla="*/ 4650059 w 9155151"/>
              <a:gd name="connsiteY10" fmla="*/ 691376 h 2709747"/>
              <a:gd name="connsiteX11" fmla="*/ 4661210 w 9155151"/>
              <a:gd name="connsiteY11" fmla="*/ 512957 h 2709747"/>
              <a:gd name="connsiteX12" fmla="*/ 4705815 w 9155151"/>
              <a:gd name="connsiteY12" fmla="*/ 390293 h 2709747"/>
              <a:gd name="connsiteX13" fmla="*/ 4750420 w 9155151"/>
              <a:gd name="connsiteY13" fmla="*/ 267630 h 2709747"/>
              <a:gd name="connsiteX14" fmla="*/ 4683512 w 9155151"/>
              <a:gd name="connsiteY14" fmla="*/ 167269 h 2709747"/>
              <a:gd name="connsiteX15" fmla="*/ 4605454 w 9155151"/>
              <a:gd name="connsiteY15" fmla="*/ 122664 h 2709747"/>
              <a:gd name="connsiteX16" fmla="*/ 4650059 w 9155151"/>
              <a:gd name="connsiteY16" fmla="*/ 0 h 2709747"/>
              <a:gd name="connsiteX17" fmla="*/ 4583151 w 9155151"/>
              <a:gd name="connsiteY17" fmla="*/ 11152 h 2709747"/>
              <a:gd name="connsiteX0" fmla="*/ 4583151 w 9155151"/>
              <a:gd name="connsiteY0" fmla="*/ 11152 h 2709747"/>
              <a:gd name="connsiteX1" fmla="*/ 4527395 w 9155151"/>
              <a:gd name="connsiteY1" fmla="*/ 111513 h 2709747"/>
              <a:gd name="connsiteX2" fmla="*/ 4482790 w 9155151"/>
              <a:gd name="connsiteY2" fmla="*/ 245327 h 2709747"/>
              <a:gd name="connsiteX3" fmla="*/ 4482790 w 9155151"/>
              <a:gd name="connsiteY3" fmla="*/ 367991 h 2709747"/>
              <a:gd name="connsiteX4" fmla="*/ 4560849 w 9155151"/>
              <a:gd name="connsiteY4" fmla="*/ 468352 h 2709747"/>
              <a:gd name="connsiteX5" fmla="*/ 4543309 w 9155151"/>
              <a:gd name="connsiteY5" fmla="*/ 715943 h 2709747"/>
              <a:gd name="connsiteX6" fmla="*/ 0 w 9155151"/>
              <a:gd name="connsiteY6" fmla="*/ 702527 h 2709747"/>
              <a:gd name="connsiteX7" fmla="*/ 0 w 9155151"/>
              <a:gd name="connsiteY7" fmla="*/ 2709747 h 2709747"/>
              <a:gd name="connsiteX8" fmla="*/ 9155151 w 9155151"/>
              <a:gd name="connsiteY8" fmla="*/ 2709747 h 2709747"/>
              <a:gd name="connsiteX9" fmla="*/ 9132849 w 9155151"/>
              <a:gd name="connsiteY9" fmla="*/ 657922 h 2709747"/>
              <a:gd name="connsiteX10" fmla="*/ 4650059 w 9155151"/>
              <a:gd name="connsiteY10" fmla="*/ 691376 h 2709747"/>
              <a:gd name="connsiteX11" fmla="*/ 4661210 w 9155151"/>
              <a:gd name="connsiteY11" fmla="*/ 512957 h 2709747"/>
              <a:gd name="connsiteX12" fmla="*/ 4705815 w 9155151"/>
              <a:gd name="connsiteY12" fmla="*/ 390293 h 2709747"/>
              <a:gd name="connsiteX13" fmla="*/ 4750420 w 9155151"/>
              <a:gd name="connsiteY13" fmla="*/ 267630 h 2709747"/>
              <a:gd name="connsiteX14" fmla="*/ 4683512 w 9155151"/>
              <a:gd name="connsiteY14" fmla="*/ 167269 h 2709747"/>
              <a:gd name="connsiteX15" fmla="*/ 4605454 w 9155151"/>
              <a:gd name="connsiteY15" fmla="*/ 122664 h 2709747"/>
              <a:gd name="connsiteX16" fmla="*/ 4650059 w 9155151"/>
              <a:gd name="connsiteY16" fmla="*/ 0 h 2709747"/>
              <a:gd name="connsiteX17" fmla="*/ 4583151 w 9155151"/>
              <a:gd name="connsiteY17" fmla="*/ 11152 h 2709747"/>
              <a:gd name="connsiteX0" fmla="*/ 4583151 w 9155151"/>
              <a:gd name="connsiteY0" fmla="*/ 11152 h 2709747"/>
              <a:gd name="connsiteX1" fmla="*/ 4527395 w 9155151"/>
              <a:gd name="connsiteY1" fmla="*/ 111513 h 2709747"/>
              <a:gd name="connsiteX2" fmla="*/ 4482790 w 9155151"/>
              <a:gd name="connsiteY2" fmla="*/ 245327 h 2709747"/>
              <a:gd name="connsiteX3" fmla="*/ 4482790 w 9155151"/>
              <a:gd name="connsiteY3" fmla="*/ 367991 h 2709747"/>
              <a:gd name="connsiteX4" fmla="*/ 4560849 w 9155151"/>
              <a:gd name="connsiteY4" fmla="*/ 468352 h 2709747"/>
              <a:gd name="connsiteX5" fmla="*/ 4543309 w 9155151"/>
              <a:gd name="connsiteY5" fmla="*/ 715943 h 2709747"/>
              <a:gd name="connsiteX6" fmla="*/ 0 w 9155151"/>
              <a:gd name="connsiteY6" fmla="*/ 702527 h 2709747"/>
              <a:gd name="connsiteX7" fmla="*/ 0 w 9155151"/>
              <a:gd name="connsiteY7" fmla="*/ 2709747 h 2709747"/>
              <a:gd name="connsiteX8" fmla="*/ 9155151 w 9155151"/>
              <a:gd name="connsiteY8" fmla="*/ 2709747 h 2709747"/>
              <a:gd name="connsiteX9" fmla="*/ 9132849 w 9155151"/>
              <a:gd name="connsiteY9" fmla="*/ 657922 h 2709747"/>
              <a:gd name="connsiteX10" fmla="*/ 4645296 w 9155151"/>
              <a:gd name="connsiteY10" fmla="*/ 739001 h 2709747"/>
              <a:gd name="connsiteX11" fmla="*/ 4661210 w 9155151"/>
              <a:gd name="connsiteY11" fmla="*/ 512957 h 2709747"/>
              <a:gd name="connsiteX12" fmla="*/ 4705815 w 9155151"/>
              <a:gd name="connsiteY12" fmla="*/ 390293 h 2709747"/>
              <a:gd name="connsiteX13" fmla="*/ 4750420 w 9155151"/>
              <a:gd name="connsiteY13" fmla="*/ 267630 h 2709747"/>
              <a:gd name="connsiteX14" fmla="*/ 4683512 w 9155151"/>
              <a:gd name="connsiteY14" fmla="*/ 167269 h 2709747"/>
              <a:gd name="connsiteX15" fmla="*/ 4605454 w 9155151"/>
              <a:gd name="connsiteY15" fmla="*/ 122664 h 2709747"/>
              <a:gd name="connsiteX16" fmla="*/ 4650059 w 9155151"/>
              <a:gd name="connsiteY16" fmla="*/ 0 h 2709747"/>
              <a:gd name="connsiteX17" fmla="*/ 4583151 w 9155151"/>
              <a:gd name="connsiteY17" fmla="*/ 11152 h 2709747"/>
              <a:gd name="connsiteX0" fmla="*/ 4583151 w 9155151"/>
              <a:gd name="connsiteY0" fmla="*/ 11152 h 2709747"/>
              <a:gd name="connsiteX1" fmla="*/ 4527395 w 9155151"/>
              <a:gd name="connsiteY1" fmla="*/ 111513 h 2709747"/>
              <a:gd name="connsiteX2" fmla="*/ 4482790 w 9155151"/>
              <a:gd name="connsiteY2" fmla="*/ 245327 h 2709747"/>
              <a:gd name="connsiteX3" fmla="*/ 4482790 w 9155151"/>
              <a:gd name="connsiteY3" fmla="*/ 367991 h 2709747"/>
              <a:gd name="connsiteX4" fmla="*/ 4560849 w 9155151"/>
              <a:gd name="connsiteY4" fmla="*/ 506452 h 2709747"/>
              <a:gd name="connsiteX5" fmla="*/ 4543309 w 9155151"/>
              <a:gd name="connsiteY5" fmla="*/ 715943 h 2709747"/>
              <a:gd name="connsiteX6" fmla="*/ 0 w 9155151"/>
              <a:gd name="connsiteY6" fmla="*/ 702527 h 2709747"/>
              <a:gd name="connsiteX7" fmla="*/ 0 w 9155151"/>
              <a:gd name="connsiteY7" fmla="*/ 2709747 h 2709747"/>
              <a:gd name="connsiteX8" fmla="*/ 9155151 w 9155151"/>
              <a:gd name="connsiteY8" fmla="*/ 2709747 h 2709747"/>
              <a:gd name="connsiteX9" fmla="*/ 9132849 w 9155151"/>
              <a:gd name="connsiteY9" fmla="*/ 657922 h 2709747"/>
              <a:gd name="connsiteX10" fmla="*/ 4645296 w 9155151"/>
              <a:gd name="connsiteY10" fmla="*/ 739001 h 2709747"/>
              <a:gd name="connsiteX11" fmla="*/ 4661210 w 9155151"/>
              <a:gd name="connsiteY11" fmla="*/ 512957 h 2709747"/>
              <a:gd name="connsiteX12" fmla="*/ 4705815 w 9155151"/>
              <a:gd name="connsiteY12" fmla="*/ 390293 h 2709747"/>
              <a:gd name="connsiteX13" fmla="*/ 4750420 w 9155151"/>
              <a:gd name="connsiteY13" fmla="*/ 267630 h 2709747"/>
              <a:gd name="connsiteX14" fmla="*/ 4683512 w 9155151"/>
              <a:gd name="connsiteY14" fmla="*/ 167269 h 2709747"/>
              <a:gd name="connsiteX15" fmla="*/ 4605454 w 9155151"/>
              <a:gd name="connsiteY15" fmla="*/ 122664 h 2709747"/>
              <a:gd name="connsiteX16" fmla="*/ 4650059 w 9155151"/>
              <a:gd name="connsiteY16" fmla="*/ 0 h 2709747"/>
              <a:gd name="connsiteX17" fmla="*/ 4583151 w 9155151"/>
              <a:gd name="connsiteY17" fmla="*/ 11152 h 2709747"/>
              <a:gd name="connsiteX0" fmla="*/ 4583151 w 9155151"/>
              <a:gd name="connsiteY0" fmla="*/ 11152 h 2709747"/>
              <a:gd name="connsiteX1" fmla="*/ 4527395 w 9155151"/>
              <a:gd name="connsiteY1" fmla="*/ 111513 h 2709747"/>
              <a:gd name="connsiteX2" fmla="*/ 4482790 w 9155151"/>
              <a:gd name="connsiteY2" fmla="*/ 245327 h 2709747"/>
              <a:gd name="connsiteX3" fmla="*/ 4482790 w 9155151"/>
              <a:gd name="connsiteY3" fmla="*/ 367991 h 2709747"/>
              <a:gd name="connsiteX4" fmla="*/ 4543425 w 9155151"/>
              <a:gd name="connsiteY4" fmla="*/ 442042 h 2709747"/>
              <a:gd name="connsiteX5" fmla="*/ 4560849 w 9155151"/>
              <a:gd name="connsiteY5" fmla="*/ 506452 h 2709747"/>
              <a:gd name="connsiteX6" fmla="*/ 4543309 w 9155151"/>
              <a:gd name="connsiteY6" fmla="*/ 715943 h 2709747"/>
              <a:gd name="connsiteX7" fmla="*/ 0 w 9155151"/>
              <a:gd name="connsiteY7" fmla="*/ 702527 h 2709747"/>
              <a:gd name="connsiteX8" fmla="*/ 0 w 9155151"/>
              <a:gd name="connsiteY8" fmla="*/ 2709747 h 2709747"/>
              <a:gd name="connsiteX9" fmla="*/ 9155151 w 9155151"/>
              <a:gd name="connsiteY9" fmla="*/ 2709747 h 2709747"/>
              <a:gd name="connsiteX10" fmla="*/ 9132849 w 9155151"/>
              <a:gd name="connsiteY10" fmla="*/ 657922 h 2709747"/>
              <a:gd name="connsiteX11" fmla="*/ 4645296 w 9155151"/>
              <a:gd name="connsiteY11" fmla="*/ 739001 h 2709747"/>
              <a:gd name="connsiteX12" fmla="*/ 4661210 w 9155151"/>
              <a:gd name="connsiteY12" fmla="*/ 512957 h 2709747"/>
              <a:gd name="connsiteX13" fmla="*/ 4705815 w 9155151"/>
              <a:gd name="connsiteY13" fmla="*/ 390293 h 2709747"/>
              <a:gd name="connsiteX14" fmla="*/ 4750420 w 9155151"/>
              <a:gd name="connsiteY14" fmla="*/ 267630 h 2709747"/>
              <a:gd name="connsiteX15" fmla="*/ 4683512 w 9155151"/>
              <a:gd name="connsiteY15" fmla="*/ 167269 h 2709747"/>
              <a:gd name="connsiteX16" fmla="*/ 4605454 w 9155151"/>
              <a:gd name="connsiteY16" fmla="*/ 122664 h 2709747"/>
              <a:gd name="connsiteX17" fmla="*/ 4650059 w 9155151"/>
              <a:gd name="connsiteY17" fmla="*/ 0 h 2709747"/>
              <a:gd name="connsiteX18" fmla="*/ 4583151 w 9155151"/>
              <a:gd name="connsiteY18" fmla="*/ 11152 h 2709747"/>
              <a:gd name="connsiteX0" fmla="*/ 4583151 w 9155151"/>
              <a:gd name="connsiteY0" fmla="*/ 11152 h 2709747"/>
              <a:gd name="connsiteX1" fmla="*/ 4527395 w 9155151"/>
              <a:gd name="connsiteY1" fmla="*/ 111513 h 2709747"/>
              <a:gd name="connsiteX2" fmla="*/ 4482790 w 9155151"/>
              <a:gd name="connsiteY2" fmla="*/ 245327 h 2709747"/>
              <a:gd name="connsiteX3" fmla="*/ 4494696 w 9155151"/>
              <a:gd name="connsiteY3" fmla="*/ 427522 h 2709747"/>
              <a:gd name="connsiteX4" fmla="*/ 4543425 w 9155151"/>
              <a:gd name="connsiteY4" fmla="*/ 442042 h 2709747"/>
              <a:gd name="connsiteX5" fmla="*/ 4560849 w 9155151"/>
              <a:gd name="connsiteY5" fmla="*/ 506452 h 2709747"/>
              <a:gd name="connsiteX6" fmla="*/ 4543309 w 9155151"/>
              <a:gd name="connsiteY6" fmla="*/ 715943 h 2709747"/>
              <a:gd name="connsiteX7" fmla="*/ 0 w 9155151"/>
              <a:gd name="connsiteY7" fmla="*/ 702527 h 2709747"/>
              <a:gd name="connsiteX8" fmla="*/ 0 w 9155151"/>
              <a:gd name="connsiteY8" fmla="*/ 2709747 h 2709747"/>
              <a:gd name="connsiteX9" fmla="*/ 9155151 w 9155151"/>
              <a:gd name="connsiteY9" fmla="*/ 2709747 h 2709747"/>
              <a:gd name="connsiteX10" fmla="*/ 9132849 w 9155151"/>
              <a:gd name="connsiteY10" fmla="*/ 657922 h 2709747"/>
              <a:gd name="connsiteX11" fmla="*/ 4645296 w 9155151"/>
              <a:gd name="connsiteY11" fmla="*/ 739001 h 2709747"/>
              <a:gd name="connsiteX12" fmla="*/ 4661210 w 9155151"/>
              <a:gd name="connsiteY12" fmla="*/ 512957 h 2709747"/>
              <a:gd name="connsiteX13" fmla="*/ 4705815 w 9155151"/>
              <a:gd name="connsiteY13" fmla="*/ 390293 h 2709747"/>
              <a:gd name="connsiteX14" fmla="*/ 4750420 w 9155151"/>
              <a:gd name="connsiteY14" fmla="*/ 267630 h 2709747"/>
              <a:gd name="connsiteX15" fmla="*/ 4683512 w 9155151"/>
              <a:gd name="connsiteY15" fmla="*/ 167269 h 2709747"/>
              <a:gd name="connsiteX16" fmla="*/ 4605454 w 9155151"/>
              <a:gd name="connsiteY16" fmla="*/ 122664 h 2709747"/>
              <a:gd name="connsiteX17" fmla="*/ 4650059 w 9155151"/>
              <a:gd name="connsiteY17" fmla="*/ 0 h 2709747"/>
              <a:gd name="connsiteX18" fmla="*/ 4583151 w 9155151"/>
              <a:gd name="connsiteY18" fmla="*/ 11152 h 2709747"/>
              <a:gd name="connsiteX0" fmla="*/ 4583151 w 9155151"/>
              <a:gd name="connsiteY0" fmla="*/ 11152 h 2709747"/>
              <a:gd name="connsiteX1" fmla="*/ 4527395 w 9155151"/>
              <a:gd name="connsiteY1" fmla="*/ 111513 h 2709747"/>
              <a:gd name="connsiteX2" fmla="*/ 4489934 w 9155151"/>
              <a:gd name="connsiteY2" fmla="*/ 245327 h 2709747"/>
              <a:gd name="connsiteX3" fmla="*/ 4494696 w 9155151"/>
              <a:gd name="connsiteY3" fmla="*/ 427522 h 2709747"/>
              <a:gd name="connsiteX4" fmla="*/ 4543425 w 9155151"/>
              <a:gd name="connsiteY4" fmla="*/ 442042 h 2709747"/>
              <a:gd name="connsiteX5" fmla="*/ 4560849 w 9155151"/>
              <a:gd name="connsiteY5" fmla="*/ 506452 h 2709747"/>
              <a:gd name="connsiteX6" fmla="*/ 4543309 w 9155151"/>
              <a:gd name="connsiteY6" fmla="*/ 715943 h 2709747"/>
              <a:gd name="connsiteX7" fmla="*/ 0 w 9155151"/>
              <a:gd name="connsiteY7" fmla="*/ 702527 h 2709747"/>
              <a:gd name="connsiteX8" fmla="*/ 0 w 9155151"/>
              <a:gd name="connsiteY8" fmla="*/ 2709747 h 2709747"/>
              <a:gd name="connsiteX9" fmla="*/ 9155151 w 9155151"/>
              <a:gd name="connsiteY9" fmla="*/ 2709747 h 2709747"/>
              <a:gd name="connsiteX10" fmla="*/ 9132849 w 9155151"/>
              <a:gd name="connsiteY10" fmla="*/ 657922 h 2709747"/>
              <a:gd name="connsiteX11" fmla="*/ 4645296 w 9155151"/>
              <a:gd name="connsiteY11" fmla="*/ 739001 h 2709747"/>
              <a:gd name="connsiteX12" fmla="*/ 4661210 w 9155151"/>
              <a:gd name="connsiteY12" fmla="*/ 512957 h 2709747"/>
              <a:gd name="connsiteX13" fmla="*/ 4705815 w 9155151"/>
              <a:gd name="connsiteY13" fmla="*/ 390293 h 2709747"/>
              <a:gd name="connsiteX14" fmla="*/ 4750420 w 9155151"/>
              <a:gd name="connsiteY14" fmla="*/ 267630 h 2709747"/>
              <a:gd name="connsiteX15" fmla="*/ 4683512 w 9155151"/>
              <a:gd name="connsiteY15" fmla="*/ 167269 h 2709747"/>
              <a:gd name="connsiteX16" fmla="*/ 4605454 w 9155151"/>
              <a:gd name="connsiteY16" fmla="*/ 122664 h 2709747"/>
              <a:gd name="connsiteX17" fmla="*/ 4650059 w 9155151"/>
              <a:gd name="connsiteY17" fmla="*/ 0 h 2709747"/>
              <a:gd name="connsiteX18" fmla="*/ 4583151 w 9155151"/>
              <a:gd name="connsiteY18" fmla="*/ 11152 h 2709747"/>
              <a:gd name="connsiteX0" fmla="*/ 4583151 w 9155151"/>
              <a:gd name="connsiteY0" fmla="*/ 11152 h 2709747"/>
              <a:gd name="connsiteX1" fmla="*/ 4546445 w 9155151"/>
              <a:gd name="connsiteY1" fmla="*/ 106750 h 2709747"/>
              <a:gd name="connsiteX2" fmla="*/ 4489934 w 9155151"/>
              <a:gd name="connsiteY2" fmla="*/ 245327 h 2709747"/>
              <a:gd name="connsiteX3" fmla="*/ 4494696 w 9155151"/>
              <a:gd name="connsiteY3" fmla="*/ 427522 h 2709747"/>
              <a:gd name="connsiteX4" fmla="*/ 4543425 w 9155151"/>
              <a:gd name="connsiteY4" fmla="*/ 442042 h 2709747"/>
              <a:gd name="connsiteX5" fmla="*/ 4560849 w 9155151"/>
              <a:gd name="connsiteY5" fmla="*/ 506452 h 2709747"/>
              <a:gd name="connsiteX6" fmla="*/ 4543309 w 9155151"/>
              <a:gd name="connsiteY6" fmla="*/ 715943 h 2709747"/>
              <a:gd name="connsiteX7" fmla="*/ 0 w 9155151"/>
              <a:gd name="connsiteY7" fmla="*/ 702527 h 2709747"/>
              <a:gd name="connsiteX8" fmla="*/ 0 w 9155151"/>
              <a:gd name="connsiteY8" fmla="*/ 2709747 h 2709747"/>
              <a:gd name="connsiteX9" fmla="*/ 9155151 w 9155151"/>
              <a:gd name="connsiteY9" fmla="*/ 2709747 h 2709747"/>
              <a:gd name="connsiteX10" fmla="*/ 9132849 w 9155151"/>
              <a:gd name="connsiteY10" fmla="*/ 657922 h 2709747"/>
              <a:gd name="connsiteX11" fmla="*/ 4645296 w 9155151"/>
              <a:gd name="connsiteY11" fmla="*/ 739001 h 2709747"/>
              <a:gd name="connsiteX12" fmla="*/ 4661210 w 9155151"/>
              <a:gd name="connsiteY12" fmla="*/ 512957 h 2709747"/>
              <a:gd name="connsiteX13" fmla="*/ 4705815 w 9155151"/>
              <a:gd name="connsiteY13" fmla="*/ 390293 h 2709747"/>
              <a:gd name="connsiteX14" fmla="*/ 4750420 w 9155151"/>
              <a:gd name="connsiteY14" fmla="*/ 267630 h 2709747"/>
              <a:gd name="connsiteX15" fmla="*/ 4683512 w 9155151"/>
              <a:gd name="connsiteY15" fmla="*/ 167269 h 2709747"/>
              <a:gd name="connsiteX16" fmla="*/ 4605454 w 9155151"/>
              <a:gd name="connsiteY16" fmla="*/ 122664 h 2709747"/>
              <a:gd name="connsiteX17" fmla="*/ 4650059 w 9155151"/>
              <a:gd name="connsiteY17" fmla="*/ 0 h 2709747"/>
              <a:gd name="connsiteX18" fmla="*/ 4583151 w 9155151"/>
              <a:gd name="connsiteY18" fmla="*/ 11152 h 2709747"/>
              <a:gd name="connsiteX0" fmla="*/ 4583151 w 9155151"/>
              <a:gd name="connsiteY0" fmla="*/ 11152 h 2709747"/>
              <a:gd name="connsiteX1" fmla="*/ 4546445 w 9155151"/>
              <a:gd name="connsiteY1" fmla="*/ 106750 h 2709747"/>
              <a:gd name="connsiteX2" fmla="*/ 4489934 w 9155151"/>
              <a:gd name="connsiteY2" fmla="*/ 245327 h 2709747"/>
              <a:gd name="connsiteX3" fmla="*/ 4494696 w 9155151"/>
              <a:gd name="connsiteY3" fmla="*/ 427522 h 2709747"/>
              <a:gd name="connsiteX4" fmla="*/ 4543425 w 9155151"/>
              <a:gd name="connsiteY4" fmla="*/ 442042 h 2709747"/>
              <a:gd name="connsiteX5" fmla="*/ 4560849 w 9155151"/>
              <a:gd name="connsiteY5" fmla="*/ 506452 h 2709747"/>
              <a:gd name="connsiteX6" fmla="*/ 4543309 w 9155151"/>
              <a:gd name="connsiteY6" fmla="*/ 715943 h 2709747"/>
              <a:gd name="connsiteX7" fmla="*/ 0 w 9155151"/>
              <a:gd name="connsiteY7" fmla="*/ 702527 h 2709747"/>
              <a:gd name="connsiteX8" fmla="*/ 0 w 9155151"/>
              <a:gd name="connsiteY8" fmla="*/ 2709747 h 2709747"/>
              <a:gd name="connsiteX9" fmla="*/ 9155151 w 9155151"/>
              <a:gd name="connsiteY9" fmla="*/ 2709747 h 2709747"/>
              <a:gd name="connsiteX10" fmla="*/ 9132849 w 9155151"/>
              <a:gd name="connsiteY10" fmla="*/ 657922 h 2709747"/>
              <a:gd name="connsiteX11" fmla="*/ 4645296 w 9155151"/>
              <a:gd name="connsiteY11" fmla="*/ 739001 h 2709747"/>
              <a:gd name="connsiteX12" fmla="*/ 4661210 w 9155151"/>
              <a:gd name="connsiteY12" fmla="*/ 512957 h 2709747"/>
              <a:gd name="connsiteX13" fmla="*/ 4705815 w 9155151"/>
              <a:gd name="connsiteY13" fmla="*/ 390293 h 2709747"/>
              <a:gd name="connsiteX14" fmla="*/ 4750420 w 9155151"/>
              <a:gd name="connsiteY14" fmla="*/ 267630 h 2709747"/>
              <a:gd name="connsiteX15" fmla="*/ 4683512 w 9155151"/>
              <a:gd name="connsiteY15" fmla="*/ 167269 h 2709747"/>
              <a:gd name="connsiteX16" fmla="*/ 4605454 w 9155151"/>
              <a:gd name="connsiteY16" fmla="*/ 122664 h 2709747"/>
              <a:gd name="connsiteX17" fmla="*/ 4650059 w 9155151"/>
              <a:gd name="connsiteY17" fmla="*/ 0 h 2709747"/>
              <a:gd name="connsiteX18" fmla="*/ 4583151 w 9155151"/>
              <a:gd name="connsiteY18" fmla="*/ 11152 h 2709747"/>
              <a:gd name="connsiteX0" fmla="*/ 4537907 w 9155151"/>
              <a:gd name="connsiteY0" fmla="*/ 13533 h 2709747"/>
              <a:gd name="connsiteX1" fmla="*/ 4546445 w 9155151"/>
              <a:gd name="connsiteY1" fmla="*/ 106750 h 2709747"/>
              <a:gd name="connsiteX2" fmla="*/ 4489934 w 9155151"/>
              <a:gd name="connsiteY2" fmla="*/ 245327 h 2709747"/>
              <a:gd name="connsiteX3" fmla="*/ 4494696 w 9155151"/>
              <a:gd name="connsiteY3" fmla="*/ 427522 h 2709747"/>
              <a:gd name="connsiteX4" fmla="*/ 4543425 w 9155151"/>
              <a:gd name="connsiteY4" fmla="*/ 442042 h 2709747"/>
              <a:gd name="connsiteX5" fmla="*/ 4560849 w 9155151"/>
              <a:gd name="connsiteY5" fmla="*/ 506452 h 2709747"/>
              <a:gd name="connsiteX6" fmla="*/ 4543309 w 9155151"/>
              <a:gd name="connsiteY6" fmla="*/ 715943 h 2709747"/>
              <a:gd name="connsiteX7" fmla="*/ 0 w 9155151"/>
              <a:gd name="connsiteY7" fmla="*/ 702527 h 2709747"/>
              <a:gd name="connsiteX8" fmla="*/ 0 w 9155151"/>
              <a:gd name="connsiteY8" fmla="*/ 2709747 h 2709747"/>
              <a:gd name="connsiteX9" fmla="*/ 9155151 w 9155151"/>
              <a:gd name="connsiteY9" fmla="*/ 2709747 h 2709747"/>
              <a:gd name="connsiteX10" fmla="*/ 9132849 w 9155151"/>
              <a:gd name="connsiteY10" fmla="*/ 657922 h 2709747"/>
              <a:gd name="connsiteX11" fmla="*/ 4645296 w 9155151"/>
              <a:gd name="connsiteY11" fmla="*/ 739001 h 2709747"/>
              <a:gd name="connsiteX12" fmla="*/ 4661210 w 9155151"/>
              <a:gd name="connsiteY12" fmla="*/ 512957 h 2709747"/>
              <a:gd name="connsiteX13" fmla="*/ 4705815 w 9155151"/>
              <a:gd name="connsiteY13" fmla="*/ 390293 h 2709747"/>
              <a:gd name="connsiteX14" fmla="*/ 4750420 w 9155151"/>
              <a:gd name="connsiteY14" fmla="*/ 267630 h 2709747"/>
              <a:gd name="connsiteX15" fmla="*/ 4683512 w 9155151"/>
              <a:gd name="connsiteY15" fmla="*/ 167269 h 2709747"/>
              <a:gd name="connsiteX16" fmla="*/ 4605454 w 9155151"/>
              <a:gd name="connsiteY16" fmla="*/ 122664 h 2709747"/>
              <a:gd name="connsiteX17" fmla="*/ 4650059 w 9155151"/>
              <a:gd name="connsiteY17" fmla="*/ 0 h 2709747"/>
              <a:gd name="connsiteX18" fmla="*/ 4537907 w 9155151"/>
              <a:gd name="connsiteY18" fmla="*/ 13533 h 2709747"/>
              <a:gd name="connsiteX0" fmla="*/ 4537907 w 9155151"/>
              <a:gd name="connsiteY0" fmla="*/ 13533 h 2709747"/>
              <a:gd name="connsiteX1" fmla="*/ 4546445 w 9155151"/>
              <a:gd name="connsiteY1" fmla="*/ 106750 h 2709747"/>
              <a:gd name="connsiteX2" fmla="*/ 4489934 w 9155151"/>
              <a:gd name="connsiteY2" fmla="*/ 245327 h 2709747"/>
              <a:gd name="connsiteX3" fmla="*/ 4494696 w 9155151"/>
              <a:gd name="connsiteY3" fmla="*/ 427522 h 2709747"/>
              <a:gd name="connsiteX4" fmla="*/ 4543425 w 9155151"/>
              <a:gd name="connsiteY4" fmla="*/ 442042 h 2709747"/>
              <a:gd name="connsiteX5" fmla="*/ 4560849 w 9155151"/>
              <a:gd name="connsiteY5" fmla="*/ 506452 h 2709747"/>
              <a:gd name="connsiteX6" fmla="*/ 4543309 w 9155151"/>
              <a:gd name="connsiteY6" fmla="*/ 715943 h 2709747"/>
              <a:gd name="connsiteX7" fmla="*/ 0 w 9155151"/>
              <a:gd name="connsiteY7" fmla="*/ 702527 h 2709747"/>
              <a:gd name="connsiteX8" fmla="*/ 0 w 9155151"/>
              <a:gd name="connsiteY8" fmla="*/ 2709747 h 2709747"/>
              <a:gd name="connsiteX9" fmla="*/ 9155151 w 9155151"/>
              <a:gd name="connsiteY9" fmla="*/ 2709747 h 2709747"/>
              <a:gd name="connsiteX10" fmla="*/ 9132849 w 9155151"/>
              <a:gd name="connsiteY10" fmla="*/ 657922 h 2709747"/>
              <a:gd name="connsiteX11" fmla="*/ 4645296 w 9155151"/>
              <a:gd name="connsiteY11" fmla="*/ 739001 h 2709747"/>
              <a:gd name="connsiteX12" fmla="*/ 4661210 w 9155151"/>
              <a:gd name="connsiteY12" fmla="*/ 512957 h 2709747"/>
              <a:gd name="connsiteX13" fmla="*/ 4705815 w 9155151"/>
              <a:gd name="connsiteY13" fmla="*/ 390293 h 2709747"/>
              <a:gd name="connsiteX14" fmla="*/ 4750420 w 9155151"/>
              <a:gd name="connsiteY14" fmla="*/ 267630 h 2709747"/>
              <a:gd name="connsiteX15" fmla="*/ 4683512 w 9155151"/>
              <a:gd name="connsiteY15" fmla="*/ 167269 h 2709747"/>
              <a:gd name="connsiteX16" fmla="*/ 4605454 w 9155151"/>
              <a:gd name="connsiteY16" fmla="*/ 122664 h 2709747"/>
              <a:gd name="connsiteX17" fmla="*/ 4650059 w 9155151"/>
              <a:gd name="connsiteY17" fmla="*/ 0 h 2709747"/>
              <a:gd name="connsiteX18" fmla="*/ 4537907 w 9155151"/>
              <a:gd name="connsiteY18" fmla="*/ 13533 h 2709747"/>
              <a:gd name="connsiteX0" fmla="*/ 4537907 w 9155151"/>
              <a:gd name="connsiteY0" fmla="*/ 13533 h 2709747"/>
              <a:gd name="connsiteX1" fmla="*/ 4558352 w 9155151"/>
              <a:gd name="connsiteY1" fmla="*/ 90082 h 2709747"/>
              <a:gd name="connsiteX2" fmla="*/ 4489934 w 9155151"/>
              <a:gd name="connsiteY2" fmla="*/ 245327 h 2709747"/>
              <a:gd name="connsiteX3" fmla="*/ 4494696 w 9155151"/>
              <a:gd name="connsiteY3" fmla="*/ 427522 h 2709747"/>
              <a:gd name="connsiteX4" fmla="*/ 4543425 w 9155151"/>
              <a:gd name="connsiteY4" fmla="*/ 442042 h 2709747"/>
              <a:gd name="connsiteX5" fmla="*/ 4560849 w 9155151"/>
              <a:gd name="connsiteY5" fmla="*/ 506452 h 2709747"/>
              <a:gd name="connsiteX6" fmla="*/ 4543309 w 9155151"/>
              <a:gd name="connsiteY6" fmla="*/ 715943 h 2709747"/>
              <a:gd name="connsiteX7" fmla="*/ 0 w 9155151"/>
              <a:gd name="connsiteY7" fmla="*/ 702527 h 2709747"/>
              <a:gd name="connsiteX8" fmla="*/ 0 w 9155151"/>
              <a:gd name="connsiteY8" fmla="*/ 2709747 h 2709747"/>
              <a:gd name="connsiteX9" fmla="*/ 9155151 w 9155151"/>
              <a:gd name="connsiteY9" fmla="*/ 2709747 h 2709747"/>
              <a:gd name="connsiteX10" fmla="*/ 9132849 w 9155151"/>
              <a:gd name="connsiteY10" fmla="*/ 657922 h 2709747"/>
              <a:gd name="connsiteX11" fmla="*/ 4645296 w 9155151"/>
              <a:gd name="connsiteY11" fmla="*/ 739001 h 2709747"/>
              <a:gd name="connsiteX12" fmla="*/ 4661210 w 9155151"/>
              <a:gd name="connsiteY12" fmla="*/ 512957 h 2709747"/>
              <a:gd name="connsiteX13" fmla="*/ 4705815 w 9155151"/>
              <a:gd name="connsiteY13" fmla="*/ 390293 h 2709747"/>
              <a:gd name="connsiteX14" fmla="*/ 4750420 w 9155151"/>
              <a:gd name="connsiteY14" fmla="*/ 267630 h 2709747"/>
              <a:gd name="connsiteX15" fmla="*/ 4683512 w 9155151"/>
              <a:gd name="connsiteY15" fmla="*/ 167269 h 2709747"/>
              <a:gd name="connsiteX16" fmla="*/ 4605454 w 9155151"/>
              <a:gd name="connsiteY16" fmla="*/ 122664 h 2709747"/>
              <a:gd name="connsiteX17" fmla="*/ 4650059 w 9155151"/>
              <a:gd name="connsiteY17" fmla="*/ 0 h 2709747"/>
              <a:gd name="connsiteX18" fmla="*/ 4537907 w 9155151"/>
              <a:gd name="connsiteY18" fmla="*/ 13533 h 2709747"/>
              <a:gd name="connsiteX0" fmla="*/ 4537907 w 9155151"/>
              <a:gd name="connsiteY0" fmla="*/ 33507 h 2729721"/>
              <a:gd name="connsiteX1" fmla="*/ 4558352 w 9155151"/>
              <a:gd name="connsiteY1" fmla="*/ 110056 h 2729721"/>
              <a:gd name="connsiteX2" fmla="*/ 4489934 w 9155151"/>
              <a:gd name="connsiteY2" fmla="*/ 265301 h 2729721"/>
              <a:gd name="connsiteX3" fmla="*/ 4494696 w 9155151"/>
              <a:gd name="connsiteY3" fmla="*/ 447496 h 2729721"/>
              <a:gd name="connsiteX4" fmla="*/ 4543425 w 9155151"/>
              <a:gd name="connsiteY4" fmla="*/ 462016 h 2729721"/>
              <a:gd name="connsiteX5" fmla="*/ 4560849 w 9155151"/>
              <a:gd name="connsiteY5" fmla="*/ 526426 h 2729721"/>
              <a:gd name="connsiteX6" fmla="*/ 4543309 w 9155151"/>
              <a:gd name="connsiteY6" fmla="*/ 735917 h 2729721"/>
              <a:gd name="connsiteX7" fmla="*/ 0 w 9155151"/>
              <a:gd name="connsiteY7" fmla="*/ 722501 h 2729721"/>
              <a:gd name="connsiteX8" fmla="*/ 0 w 9155151"/>
              <a:gd name="connsiteY8" fmla="*/ 2729721 h 2729721"/>
              <a:gd name="connsiteX9" fmla="*/ 9155151 w 9155151"/>
              <a:gd name="connsiteY9" fmla="*/ 2729721 h 2729721"/>
              <a:gd name="connsiteX10" fmla="*/ 9132849 w 9155151"/>
              <a:gd name="connsiteY10" fmla="*/ 677896 h 2729721"/>
              <a:gd name="connsiteX11" fmla="*/ 4645296 w 9155151"/>
              <a:gd name="connsiteY11" fmla="*/ 758975 h 2729721"/>
              <a:gd name="connsiteX12" fmla="*/ 4661210 w 9155151"/>
              <a:gd name="connsiteY12" fmla="*/ 532931 h 2729721"/>
              <a:gd name="connsiteX13" fmla="*/ 4705815 w 9155151"/>
              <a:gd name="connsiteY13" fmla="*/ 410267 h 2729721"/>
              <a:gd name="connsiteX14" fmla="*/ 4750420 w 9155151"/>
              <a:gd name="connsiteY14" fmla="*/ 287604 h 2729721"/>
              <a:gd name="connsiteX15" fmla="*/ 4683512 w 9155151"/>
              <a:gd name="connsiteY15" fmla="*/ 187243 h 2729721"/>
              <a:gd name="connsiteX16" fmla="*/ 4605454 w 9155151"/>
              <a:gd name="connsiteY16" fmla="*/ 142638 h 2729721"/>
              <a:gd name="connsiteX17" fmla="*/ 4650059 w 9155151"/>
              <a:gd name="connsiteY17" fmla="*/ 19974 h 2729721"/>
              <a:gd name="connsiteX18" fmla="*/ 4583906 w 9155151"/>
              <a:gd name="connsiteY18" fmla="*/ 53 h 2729721"/>
              <a:gd name="connsiteX19" fmla="*/ 4537907 w 9155151"/>
              <a:gd name="connsiteY19" fmla="*/ 33507 h 2729721"/>
              <a:gd name="connsiteX0" fmla="*/ 4537907 w 9155151"/>
              <a:gd name="connsiteY0" fmla="*/ 33507 h 2729721"/>
              <a:gd name="connsiteX1" fmla="*/ 4558352 w 9155151"/>
              <a:gd name="connsiteY1" fmla="*/ 110056 h 2729721"/>
              <a:gd name="connsiteX2" fmla="*/ 4489934 w 9155151"/>
              <a:gd name="connsiteY2" fmla="*/ 265301 h 2729721"/>
              <a:gd name="connsiteX3" fmla="*/ 4494696 w 9155151"/>
              <a:gd name="connsiteY3" fmla="*/ 447496 h 2729721"/>
              <a:gd name="connsiteX4" fmla="*/ 4543425 w 9155151"/>
              <a:gd name="connsiteY4" fmla="*/ 462016 h 2729721"/>
              <a:gd name="connsiteX5" fmla="*/ 4560849 w 9155151"/>
              <a:gd name="connsiteY5" fmla="*/ 526426 h 2729721"/>
              <a:gd name="connsiteX6" fmla="*/ 4543309 w 9155151"/>
              <a:gd name="connsiteY6" fmla="*/ 735917 h 2729721"/>
              <a:gd name="connsiteX7" fmla="*/ 0 w 9155151"/>
              <a:gd name="connsiteY7" fmla="*/ 722501 h 2729721"/>
              <a:gd name="connsiteX8" fmla="*/ 0 w 9155151"/>
              <a:gd name="connsiteY8" fmla="*/ 2729721 h 2729721"/>
              <a:gd name="connsiteX9" fmla="*/ 9155151 w 9155151"/>
              <a:gd name="connsiteY9" fmla="*/ 2729721 h 2729721"/>
              <a:gd name="connsiteX10" fmla="*/ 9132849 w 9155151"/>
              <a:gd name="connsiteY10" fmla="*/ 677896 h 2729721"/>
              <a:gd name="connsiteX11" fmla="*/ 4645296 w 9155151"/>
              <a:gd name="connsiteY11" fmla="*/ 758975 h 2729721"/>
              <a:gd name="connsiteX12" fmla="*/ 4661210 w 9155151"/>
              <a:gd name="connsiteY12" fmla="*/ 532931 h 2729721"/>
              <a:gd name="connsiteX13" fmla="*/ 4705815 w 9155151"/>
              <a:gd name="connsiteY13" fmla="*/ 410267 h 2729721"/>
              <a:gd name="connsiteX14" fmla="*/ 4750420 w 9155151"/>
              <a:gd name="connsiteY14" fmla="*/ 287604 h 2729721"/>
              <a:gd name="connsiteX15" fmla="*/ 4683512 w 9155151"/>
              <a:gd name="connsiteY15" fmla="*/ 187243 h 2729721"/>
              <a:gd name="connsiteX16" fmla="*/ 4605454 w 9155151"/>
              <a:gd name="connsiteY16" fmla="*/ 142638 h 2729721"/>
              <a:gd name="connsiteX17" fmla="*/ 4650059 w 9155151"/>
              <a:gd name="connsiteY17" fmla="*/ 19974 h 2729721"/>
              <a:gd name="connsiteX18" fmla="*/ 4583906 w 9155151"/>
              <a:gd name="connsiteY18" fmla="*/ 53 h 2729721"/>
              <a:gd name="connsiteX19" fmla="*/ 4537907 w 9155151"/>
              <a:gd name="connsiteY19" fmla="*/ 33507 h 2729721"/>
              <a:gd name="connsiteX0" fmla="*/ 4537907 w 9155151"/>
              <a:gd name="connsiteY0" fmla="*/ 33507 h 2729721"/>
              <a:gd name="connsiteX1" fmla="*/ 4558352 w 9155151"/>
              <a:gd name="connsiteY1" fmla="*/ 110056 h 2729721"/>
              <a:gd name="connsiteX2" fmla="*/ 4489934 w 9155151"/>
              <a:gd name="connsiteY2" fmla="*/ 265301 h 2729721"/>
              <a:gd name="connsiteX3" fmla="*/ 4494696 w 9155151"/>
              <a:gd name="connsiteY3" fmla="*/ 447496 h 2729721"/>
              <a:gd name="connsiteX4" fmla="*/ 4543425 w 9155151"/>
              <a:gd name="connsiteY4" fmla="*/ 462016 h 2729721"/>
              <a:gd name="connsiteX5" fmla="*/ 4560849 w 9155151"/>
              <a:gd name="connsiteY5" fmla="*/ 526426 h 2729721"/>
              <a:gd name="connsiteX6" fmla="*/ 4543309 w 9155151"/>
              <a:gd name="connsiteY6" fmla="*/ 735917 h 2729721"/>
              <a:gd name="connsiteX7" fmla="*/ 0 w 9155151"/>
              <a:gd name="connsiteY7" fmla="*/ 722501 h 2729721"/>
              <a:gd name="connsiteX8" fmla="*/ 0 w 9155151"/>
              <a:gd name="connsiteY8" fmla="*/ 2729721 h 2729721"/>
              <a:gd name="connsiteX9" fmla="*/ 9155151 w 9155151"/>
              <a:gd name="connsiteY9" fmla="*/ 2729721 h 2729721"/>
              <a:gd name="connsiteX10" fmla="*/ 9132849 w 9155151"/>
              <a:gd name="connsiteY10" fmla="*/ 677896 h 2729721"/>
              <a:gd name="connsiteX11" fmla="*/ 4645296 w 9155151"/>
              <a:gd name="connsiteY11" fmla="*/ 758975 h 2729721"/>
              <a:gd name="connsiteX12" fmla="*/ 4661210 w 9155151"/>
              <a:gd name="connsiteY12" fmla="*/ 532931 h 2729721"/>
              <a:gd name="connsiteX13" fmla="*/ 4705815 w 9155151"/>
              <a:gd name="connsiteY13" fmla="*/ 410267 h 2729721"/>
              <a:gd name="connsiteX14" fmla="*/ 4750420 w 9155151"/>
              <a:gd name="connsiteY14" fmla="*/ 287604 h 2729721"/>
              <a:gd name="connsiteX15" fmla="*/ 4683512 w 9155151"/>
              <a:gd name="connsiteY15" fmla="*/ 187243 h 2729721"/>
              <a:gd name="connsiteX16" fmla="*/ 4605454 w 9155151"/>
              <a:gd name="connsiteY16" fmla="*/ 142638 h 2729721"/>
              <a:gd name="connsiteX17" fmla="*/ 4650059 w 9155151"/>
              <a:gd name="connsiteY17" fmla="*/ 19974 h 2729721"/>
              <a:gd name="connsiteX18" fmla="*/ 4583906 w 9155151"/>
              <a:gd name="connsiteY18" fmla="*/ 53 h 2729721"/>
              <a:gd name="connsiteX19" fmla="*/ 4537907 w 9155151"/>
              <a:gd name="connsiteY19" fmla="*/ 33507 h 2729721"/>
              <a:gd name="connsiteX0" fmla="*/ 4537907 w 9155151"/>
              <a:gd name="connsiteY0" fmla="*/ 33486 h 2729700"/>
              <a:gd name="connsiteX1" fmla="*/ 4558352 w 9155151"/>
              <a:gd name="connsiteY1" fmla="*/ 110035 h 2729700"/>
              <a:gd name="connsiteX2" fmla="*/ 4489934 w 9155151"/>
              <a:gd name="connsiteY2" fmla="*/ 265280 h 2729700"/>
              <a:gd name="connsiteX3" fmla="*/ 4494696 w 9155151"/>
              <a:gd name="connsiteY3" fmla="*/ 447475 h 2729700"/>
              <a:gd name="connsiteX4" fmla="*/ 4543425 w 9155151"/>
              <a:gd name="connsiteY4" fmla="*/ 461995 h 2729700"/>
              <a:gd name="connsiteX5" fmla="*/ 4560849 w 9155151"/>
              <a:gd name="connsiteY5" fmla="*/ 526405 h 2729700"/>
              <a:gd name="connsiteX6" fmla="*/ 4543309 w 9155151"/>
              <a:gd name="connsiteY6" fmla="*/ 735896 h 2729700"/>
              <a:gd name="connsiteX7" fmla="*/ 0 w 9155151"/>
              <a:gd name="connsiteY7" fmla="*/ 722480 h 2729700"/>
              <a:gd name="connsiteX8" fmla="*/ 0 w 9155151"/>
              <a:gd name="connsiteY8" fmla="*/ 2729700 h 2729700"/>
              <a:gd name="connsiteX9" fmla="*/ 9155151 w 9155151"/>
              <a:gd name="connsiteY9" fmla="*/ 2729700 h 2729700"/>
              <a:gd name="connsiteX10" fmla="*/ 9132849 w 9155151"/>
              <a:gd name="connsiteY10" fmla="*/ 677875 h 2729700"/>
              <a:gd name="connsiteX11" fmla="*/ 4645296 w 9155151"/>
              <a:gd name="connsiteY11" fmla="*/ 758954 h 2729700"/>
              <a:gd name="connsiteX12" fmla="*/ 4661210 w 9155151"/>
              <a:gd name="connsiteY12" fmla="*/ 532910 h 2729700"/>
              <a:gd name="connsiteX13" fmla="*/ 4705815 w 9155151"/>
              <a:gd name="connsiteY13" fmla="*/ 410246 h 2729700"/>
              <a:gd name="connsiteX14" fmla="*/ 4750420 w 9155151"/>
              <a:gd name="connsiteY14" fmla="*/ 287583 h 2729700"/>
              <a:gd name="connsiteX15" fmla="*/ 4683512 w 9155151"/>
              <a:gd name="connsiteY15" fmla="*/ 187222 h 2729700"/>
              <a:gd name="connsiteX16" fmla="*/ 4605454 w 9155151"/>
              <a:gd name="connsiteY16" fmla="*/ 142617 h 2729700"/>
              <a:gd name="connsiteX17" fmla="*/ 4638153 w 9155151"/>
              <a:gd name="connsiteY17" fmla="*/ 36622 h 2729700"/>
              <a:gd name="connsiteX18" fmla="*/ 4583906 w 9155151"/>
              <a:gd name="connsiteY18" fmla="*/ 32 h 2729700"/>
              <a:gd name="connsiteX19" fmla="*/ 4537907 w 9155151"/>
              <a:gd name="connsiteY19" fmla="*/ 33486 h 2729700"/>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32849 w 9155151"/>
              <a:gd name="connsiteY10" fmla="*/ 677891 h 2729716"/>
              <a:gd name="connsiteX11" fmla="*/ 4645296 w 9155151"/>
              <a:gd name="connsiteY11" fmla="*/ 758970 h 2729716"/>
              <a:gd name="connsiteX12" fmla="*/ 4661210 w 9155151"/>
              <a:gd name="connsiteY12" fmla="*/ 532926 h 2729716"/>
              <a:gd name="connsiteX13" fmla="*/ 4705815 w 9155151"/>
              <a:gd name="connsiteY13" fmla="*/ 410262 h 2729716"/>
              <a:gd name="connsiteX14" fmla="*/ 4750420 w 9155151"/>
              <a:gd name="connsiteY14" fmla="*/ 287599 h 2729716"/>
              <a:gd name="connsiteX15" fmla="*/ 4683512 w 9155151"/>
              <a:gd name="connsiteY15" fmla="*/ 187238 h 2729716"/>
              <a:gd name="connsiteX16" fmla="*/ 4605454 w 9155151"/>
              <a:gd name="connsiteY16" fmla="*/ 142633 h 2729716"/>
              <a:gd name="connsiteX17" fmla="*/ 4638153 w 9155151"/>
              <a:gd name="connsiteY17" fmla="*/ 36638 h 2729716"/>
              <a:gd name="connsiteX18" fmla="*/ 4583906 w 9155151"/>
              <a:gd name="connsiteY18" fmla="*/ 48 h 2729716"/>
              <a:gd name="connsiteX19" fmla="*/ 4537907 w 9155151"/>
              <a:gd name="connsiteY19"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32849 w 9155151"/>
              <a:gd name="connsiteY10" fmla="*/ 677891 h 2729716"/>
              <a:gd name="connsiteX11" fmla="*/ 4645296 w 9155151"/>
              <a:gd name="connsiteY11" fmla="*/ 758970 h 2729716"/>
              <a:gd name="connsiteX12" fmla="*/ 4661210 w 9155151"/>
              <a:gd name="connsiteY12" fmla="*/ 532926 h 2729716"/>
              <a:gd name="connsiteX13" fmla="*/ 4705815 w 9155151"/>
              <a:gd name="connsiteY13" fmla="*/ 410262 h 2729716"/>
              <a:gd name="connsiteX14" fmla="*/ 4750420 w 9155151"/>
              <a:gd name="connsiteY14" fmla="*/ 287599 h 2729716"/>
              <a:gd name="connsiteX15" fmla="*/ 4683512 w 9155151"/>
              <a:gd name="connsiteY15" fmla="*/ 187238 h 2729716"/>
              <a:gd name="connsiteX16" fmla="*/ 4607835 w 9155151"/>
              <a:gd name="connsiteY16" fmla="*/ 114058 h 2729716"/>
              <a:gd name="connsiteX17" fmla="*/ 4638153 w 9155151"/>
              <a:gd name="connsiteY17" fmla="*/ 36638 h 2729716"/>
              <a:gd name="connsiteX18" fmla="*/ 4583906 w 9155151"/>
              <a:gd name="connsiteY18" fmla="*/ 48 h 2729716"/>
              <a:gd name="connsiteX19" fmla="*/ 4537907 w 9155151"/>
              <a:gd name="connsiteY19"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32849 w 9155151"/>
              <a:gd name="connsiteY10" fmla="*/ 677891 h 2729716"/>
              <a:gd name="connsiteX11" fmla="*/ 4645296 w 9155151"/>
              <a:gd name="connsiteY11" fmla="*/ 758970 h 2729716"/>
              <a:gd name="connsiteX12" fmla="*/ 4661210 w 9155151"/>
              <a:gd name="connsiteY12" fmla="*/ 532926 h 2729716"/>
              <a:gd name="connsiteX13" fmla="*/ 4705815 w 9155151"/>
              <a:gd name="connsiteY13" fmla="*/ 410262 h 2729716"/>
              <a:gd name="connsiteX14" fmla="*/ 4750420 w 9155151"/>
              <a:gd name="connsiteY14" fmla="*/ 287599 h 2729716"/>
              <a:gd name="connsiteX15" fmla="*/ 4666843 w 9155151"/>
              <a:gd name="connsiteY15" fmla="*/ 201526 h 2729716"/>
              <a:gd name="connsiteX16" fmla="*/ 4607835 w 9155151"/>
              <a:gd name="connsiteY16" fmla="*/ 114058 h 2729716"/>
              <a:gd name="connsiteX17" fmla="*/ 4638153 w 9155151"/>
              <a:gd name="connsiteY17" fmla="*/ 36638 h 2729716"/>
              <a:gd name="connsiteX18" fmla="*/ 4583906 w 9155151"/>
              <a:gd name="connsiteY18" fmla="*/ 48 h 2729716"/>
              <a:gd name="connsiteX19" fmla="*/ 4537907 w 9155151"/>
              <a:gd name="connsiteY19"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32849 w 9155151"/>
              <a:gd name="connsiteY10" fmla="*/ 677891 h 2729716"/>
              <a:gd name="connsiteX11" fmla="*/ 4645296 w 9155151"/>
              <a:gd name="connsiteY11" fmla="*/ 758970 h 2729716"/>
              <a:gd name="connsiteX12" fmla="*/ 4661210 w 9155151"/>
              <a:gd name="connsiteY12" fmla="*/ 532926 h 2729716"/>
              <a:gd name="connsiteX13" fmla="*/ 4705815 w 9155151"/>
              <a:gd name="connsiteY13" fmla="*/ 410262 h 2729716"/>
              <a:gd name="connsiteX14" fmla="*/ 4750420 w 9155151"/>
              <a:gd name="connsiteY14" fmla="*/ 287599 h 2729716"/>
              <a:gd name="connsiteX15" fmla="*/ 4666843 w 9155151"/>
              <a:gd name="connsiteY15" fmla="*/ 201526 h 2729716"/>
              <a:gd name="connsiteX16" fmla="*/ 4607835 w 9155151"/>
              <a:gd name="connsiteY16" fmla="*/ 114058 h 2729716"/>
              <a:gd name="connsiteX17" fmla="*/ 4638153 w 9155151"/>
              <a:gd name="connsiteY17" fmla="*/ 36638 h 2729716"/>
              <a:gd name="connsiteX18" fmla="*/ 4583906 w 9155151"/>
              <a:gd name="connsiteY18" fmla="*/ 48 h 2729716"/>
              <a:gd name="connsiteX19" fmla="*/ 4537907 w 9155151"/>
              <a:gd name="connsiteY19"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32849 w 9155151"/>
              <a:gd name="connsiteY10" fmla="*/ 677891 h 2729716"/>
              <a:gd name="connsiteX11" fmla="*/ 4645296 w 9155151"/>
              <a:gd name="connsiteY11" fmla="*/ 758970 h 2729716"/>
              <a:gd name="connsiteX12" fmla="*/ 4661210 w 9155151"/>
              <a:gd name="connsiteY12" fmla="*/ 532926 h 2729716"/>
              <a:gd name="connsiteX13" fmla="*/ 4705815 w 9155151"/>
              <a:gd name="connsiteY13" fmla="*/ 410262 h 2729716"/>
              <a:gd name="connsiteX14" fmla="*/ 4676602 w 9155151"/>
              <a:gd name="connsiteY14" fmla="*/ 294743 h 2729716"/>
              <a:gd name="connsiteX15" fmla="*/ 4666843 w 9155151"/>
              <a:gd name="connsiteY15" fmla="*/ 201526 h 2729716"/>
              <a:gd name="connsiteX16" fmla="*/ 4607835 w 9155151"/>
              <a:gd name="connsiteY16" fmla="*/ 114058 h 2729716"/>
              <a:gd name="connsiteX17" fmla="*/ 4638153 w 9155151"/>
              <a:gd name="connsiteY17" fmla="*/ 36638 h 2729716"/>
              <a:gd name="connsiteX18" fmla="*/ 4583906 w 9155151"/>
              <a:gd name="connsiteY18" fmla="*/ 48 h 2729716"/>
              <a:gd name="connsiteX19" fmla="*/ 4537907 w 9155151"/>
              <a:gd name="connsiteY19"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32849 w 9155151"/>
              <a:gd name="connsiteY10" fmla="*/ 677891 h 2729716"/>
              <a:gd name="connsiteX11" fmla="*/ 4645296 w 9155151"/>
              <a:gd name="connsiteY11" fmla="*/ 758970 h 2729716"/>
              <a:gd name="connsiteX12" fmla="*/ 4661210 w 9155151"/>
              <a:gd name="connsiteY12" fmla="*/ 532926 h 2729716"/>
              <a:gd name="connsiteX13" fmla="*/ 4677240 w 9155151"/>
              <a:gd name="connsiteY13" fmla="*/ 415024 h 2729716"/>
              <a:gd name="connsiteX14" fmla="*/ 4676602 w 9155151"/>
              <a:gd name="connsiteY14" fmla="*/ 294743 h 2729716"/>
              <a:gd name="connsiteX15" fmla="*/ 4666843 w 9155151"/>
              <a:gd name="connsiteY15" fmla="*/ 201526 h 2729716"/>
              <a:gd name="connsiteX16" fmla="*/ 4607835 w 9155151"/>
              <a:gd name="connsiteY16" fmla="*/ 114058 h 2729716"/>
              <a:gd name="connsiteX17" fmla="*/ 4638153 w 9155151"/>
              <a:gd name="connsiteY17" fmla="*/ 36638 h 2729716"/>
              <a:gd name="connsiteX18" fmla="*/ 4583906 w 9155151"/>
              <a:gd name="connsiteY18" fmla="*/ 48 h 2729716"/>
              <a:gd name="connsiteX19" fmla="*/ 4537907 w 9155151"/>
              <a:gd name="connsiteY19"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32849 w 9155151"/>
              <a:gd name="connsiteY10" fmla="*/ 677891 h 2729716"/>
              <a:gd name="connsiteX11" fmla="*/ 4645296 w 9155151"/>
              <a:gd name="connsiteY11" fmla="*/ 758970 h 2729716"/>
              <a:gd name="connsiteX12" fmla="*/ 4649304 w 9155151"/>
              <a:gd name="connsiteY12" fmla="*/ 485301 h 2729716"/>
              <a:gd name="connsiteX13" fmla="*/ 4677240 w 9155151"/>
              <a:gd name="connsiteY13" fmla="*/ 415024 h 2729716"/>
              <a:gd name="connsiteX14" fmla="*/ 4676602 w 9155151"/>
              <a:gd name="connsiteY14" fmla="*/ 294743 h 2729716"/>
              <a:gd name="connsiteX15" fmla="*/ 4666843 w 9155151"/>
              <a:gd name="connsiteY15" fmla="*/ 201526 h 2729716"/>
              <a:gd name="connsiteX16" fmla="*/ 4607835 w 9155151"/>
              <a:gd name="connsiteY16" fmla="*/ 114058 h 2729716"/>
              <a:gd name="connsiteX17" fmla="*/ 4638153 w 9155151"/>
              <a:gd name="connsiteY17" fmla="*/ 36638 h 2729716"/>
              <a:gd name="connsiteX18" fmla="*/ 4583906 w 9155151"/>
              <a:gd name="connsiteY18" fmla="*/ 48 h 2729716"/>
              <a:gd name="connsiteX19" fmla="*/ 4537907 w 9155151"/>
              <a:gd name="connsiteY19"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32849 w 9155151"/>
              <a:gd name="connsiteY10" fmla="*/ 677891 h 2729716"/>
              <a:gd name="connsiteX11" fmla="*/ 4645296 w 9155151"/>
              <a:gd name="connsiteY11" fmla="*/ 758970 h 2729716"/>
              <a:gd name="connsiteX12" fmla="*/ 4612481 w 9155151"/>
              <a:gd name="connsiteY12" fmla="*/ 659654 h 2729716"/>
              <a:gd name="connsiteX13" fmla="*/ 4649304 w 9155151"/>
              <a:gd name="connsiteY13" fmla="*/ 485301 h 2729716"/>
              <a:gd name="connsiteX14" fmla="*/ 4677240 w 9155151"/>
              <a:gd name="connsiteY14" fmla="*/ 415024 h 2729716"/>
              <a:gd name="connsiteX15" fmla="*/ 4676602 w 9155151"/>
              <a:gd name="connsiteY15" fmla="*/ 294743 h 2729716"/>
              <a:gd name="connsiteX16" fmla="*/ 4666843 w 9155151"/>
              <a:gd name="connsiteY16" fmla="*/ 201526 h 2729716"/>
              <a:gd name="connsiteX17" fmla="*/ 4607835 w 9155151"/>
              <a:gd name="connsiteY17" fmla="*/ 114058 h 2729716"/>
              <a:gd name="connsiteX18" fmla="*/ 4638153 w 9155151"/>
              <a:gd name="connsiteY18" fmla="*/ 36638 h 2729716"/>
              <a:gd name="connsiteX19" fmla="*/ 4583906 w 9155151"/>
              <a:gd name="connsiteY19" fmla="*/ 48 h 2729716"/>
              <a:gd name="connsiteX20" fmla="*/ 4537907 w 9155151"/>
              <a:gd name="connsiteY20"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42374 w 9155151"/>
              <a:gd name="connsiteY10" fmla="*/ 804097 h 2729716"/>
              <a:gd name="connsiteX11" fmla="*/ 4645296 w 9155151"/>
              <a:gd name="connsiteY11" fmla="*/ 758970 h 2729716"/>
              <a:gd name="connsiteX12" fmla="*/ 4612481 w 9155151"/>
              <a:gd name="connsiteY12" fmla="*/ 659654 h 2729716"/>
              <a:gd name="connsiteX13" fmla="*/ 4649304 w 9155151"/>
              <a:gd name="connsiteY13" fmla="*/ 485301 h 2729716"/>
              <a:gd name="connsiteX14" fmla="*/ 4677240 w 9155151"/>
              <a:gd name="connsiteY14" fmla="*/ 415024 h 2729716"/>
              <a:gd name="connsiteX15" fmla="*/ 4676602 w 9155151"/>
              <a:gd name="connsiteY15" fmla="*/ 294743 h 2729716"/>
              <a:gd name="connsiteX16" fmla="*/ 4666843 w 9155151"/>
              <a:gd name="connsiteY16" fmla="*/ 201526 h 2729716"/>
              <a:gd name="connsiteX17" fmla="*/ 4607835 w 9155151"/>
              <a:gd name="connsiteY17" fmla="*/ 114058 h 2729716"/>
              <a:gd name="connsiteX18" fmla="*/ 4638153 w 9155151"/>
              <a:gd name="connsiteY18" fmla="*/ 36638 h 2729716"/>
              <a:gd name="connsiteX19" fmla="*/ 4583906 w 9155151"/>
              <a:gd name="connsiteY19" fmla="*/ 48 h 2729716"/>
              <a:gd name="connsiteX20" fmla="*/ 4537907 w 9155151"/>
              <a:gd name="connsiteY20"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42374 w 9155151"/>
              <a:gd name="connsiteY10" fmla="*/ 763616 h 2729716"/>
              <a:gd name="connsiteX11" fmla="*/ 4645296 w 9155151"/>
              <a:gd name="connsiteY11" fmla="*/ 758970 h 2729716"/>
              <a:gd name="connsiteX12" fmla="*/ 4612481 w 9155151"/>
              <a:gd name="connsiteY12" fmla="*/ 659654 h 2729716"/>
              <a:gd name="connsiteX13" fmla="*/ 4649304 w 9155151"/>
              <a:gd name="connsiteY13" fmla="*/ 485301 h 2729716"/>
              <a:gd name="connsiteX14" fmla="*/ 4677240 w 9155151"/>
              <a:gd name="connsiteY14" fmla="*/ 415024 h 2729716"/>
              <a:gd name="connsiteX15" fmla="*/ 4676602 w 9155151"/>
              <a:gd name="connsiteY15" fmla="*/ 294743 h 2729716"/>
              <a:gd name="connsiteX16" fmla="*/ 4666843 w 9155151"/>
              <a:gd name="connsiteY16" fmla="*/ 201526 h 2729716"/>
              <a:gd name="connsiteX17" fmla="*/ 4607835 w 9155151"/>
              <a:gd name="connsiteY17" fmla="*/ 114058 h 2729716"/>
              <a:gd name="connsiteX18" fmla="*/ 4638153 w 9155151"/>
              <a:gd name="connsiteY18" fmla="*/ 36638 h 2729716"/>
              <a:gd name="connsiteX19" fmla="*/ 4583906 w 9155151"/>
              <a:gd name="connsiteY19" fmla="*/ 48 h 2729716"/>
              <a:gd name="connsiteX20" fmla="*/ 4537907 w 9155151"/>
              <a:gd name="connsiteY20" fmla="*/ 33502 h 2729716"/>
              <a:gd name="connsiteX0" fmla="*/ 4537907 w 9155151"/>
              <a:gd name="connsiteY0" fmla="*/ 33502 h 2729716"/>
              <a:gd name="connsiteX1" fmla="*/ 4558352 w 9155151"/>
              <a:gd name="connsiteY1" fmla="*/ 110051 h 2729716"/>
              <a:gd name="connsiteX2" fmla="*/ 4489934 w 9155151"/>
              <a:gd name="connsiteY2" fmla="*/ 265296 h 2729716"/>
              <a:gd name="connsiteX3" fmla="*/ 4494696 w 9155151"/>
              <a:gd name="connsiteY3" fmla="*/ 447491 h 2729716"/>
              <a:gd name="connsiteX4" fmla="*/ 4543425 w 9155151"/>
              <a:gd name="connsiteY4" fmla="*/ 462011 h 2729716"/>
              <a:gd name="connsiteX5" fmla="*/ 4560849 w 9155151"/>
              <a:gd name="connsiteY5" fmla="*/ 526421 h 2729716"/>
              <a:gd name="connsiteX6" fmla="*/ 4543309 w 9155151"/>
              <a:gd name="connsiteY6" fmla="*/ 735912 h 2729716"/>
              <a:gd name="connsiteX7" fmla="*/ 0 w 9155151"/>
              <a:gd name="connsiteY7" fmla="*/ 722496 h 2729716"/>
              <a:gd name="connsiteX8" fmla="*/ 0 w 9155151"/>
              <a:gd name="connsiteY8" fmla="*/ 2729716 h 2729716"/>
              <a:gd name="connsiteX9" fmla="*/ 9155151 w 9155151"/>
              <a:gd name="connsiteY9" fmla="*/ 2729716 h 2729716"/>
              <a:gd name="connsiteX10" fmla="*/ 9142374 w 9155151"/>
              <a:gd name="connsiteY10" fmla="*/ 751709 h 2729716"/>
              <a:gd name="connsiteX11" fmla="*/ 4645296 w 9155151"/>
              <a:gd name="connsiteY11" fmla="*/ 758970 h 2729716"/>
              <a:gd name="connsiteX12" fmla="*/ 4612481 w 9155151"/>
              <a:gd name="connsiteY12" fmla="*/ 659654 h 2729716"/>
              <a:gd name="connsiteX13" fmla="*/ 4649304 w 9155151"/>
              <a:gd name="connsiteY13" fmla="*/ 485301 h 2729716"/>
              <a:gd name="connsiteX14" fmla="*/ 4677240 w 9155151"/>
              <a:gd name="connsiteY14" fmla="*/ 415024 h 2729716"/>
              <a:gd name="connsiteX15" fmla="*/ 4676602 w 9155151"/>
              <a:gd name="connsiteY15" fmla="*/ 294743 h 2729716"/>
              <a:gd name="connsiteX16" fmla="*/ 4666843 w 9155151"/>
              <a:gd name="connsiteY16" fmla="*/ 201526 h 2729716"/>
              <a:gd name="connsiteX17" fmla="*/ 4607835 w 9155151"/>
              <a:gd name="connsiteY17" fmla="*/ 114058 h 2729716"/>
              <a:gd name="connsiteX18" fmla="*/ 4638153 w 9155151"/>
              <a:gd name="connsiteY18" fmla="*/ 36638 h 2729716"/>
              <a:gd name="connsiteX19" fmla="*/ 4583906 w 9155151"/>
              <a:gd name="connsiteY19" fmla="*/ 48 h 2729716"/>
              <a:gd name="connsiteX20" fmla="*/ 4537907 w 9155151"/>
              <a:gd name="connsiteY20" fmla="*/ 33502 h 2729716"/>
              <a:gd name="connsiteX0" fmla="*/ 4537907 w 9143245"/>
              <a:gd name="connsiteY0" fmla="*/ 33502 h 2741622"/>
              <a:gd name="connsiteX1" fmla="*/ 4558352 w 9143245"/>
              <a:gd name="connsiteY1" fmla="*/ 110051 h 2741622"/>
              <a:gd name="connsiteX2" fmla="*/ 4489934 w 9143245"/>
              <a:gd name="connsiteY2" fmla="*/ 265296 h 2741622"/>
              <a:gd name="connsiteX3" fmla="*/ 4494696 w 9143245"/>
              <a:gd name="connsiteY3" fmla="*/ 447491 h 2741622"/>
              <a:gd name="connsiteX4" fmla="*/ 4543425 w 9143245"/>
              <a:gd name="connsiteY4" fmla="*/ 462011 h 2741622"/>
              <a:gd name="connsiteX5" fmla="*/ 4560849 w 9143245"/>
              <a:gd name="connsiteY5" fmla="*/ 526421 h 2741622"/>
              <a:gd name="connsiteX6" fmla="*/ 4543309 w 9143245"/>
              <a:gd name="connsiteY6" fmla="*/ 735912 h 2741622"/>
              <a:gd name="connsiteX7" fmla="*/ 0 w 9143245"/>
              <a:gd name="connsiteY7" fmla="*/ 722496 h 2741622"/>
              <a:gd name="connsiteX8" fmla="*/ 0 w 9143245"/>
              <a:gd name="connsiteY8" fmla="*/ 2729716 h 2741622"/>
              <a:gd name="connsiteX9" fmla="*/ 9143245 w 9143245"/>
              <a:gd name="connsiteY9" fmla="*/ 2741622 h 2741622"/>
              <a:gd name="connsiteX10" fmla="*/ 9142374 w 9143245"/>
              <a:gd name="connsiteY10" fmla="*/ 751709 h 2741622"/>
              <a:gd name="connsiteX11" fmla="*/ 4645296 w 9143245"/>
              <a:gd name="connsiteY11" fmla="*/ 758970 h 2741622"/>
              <a:gd name="connsiteX12" fmla="*/ 4612481 w 9143245"/>
              <a:gd name="connsiteY12" fmla="*/ 659654 h 2741622"/>
              <a:gd name="connsiteX13" fmla="*/ 4649304 w 9143245"/>
              <a:gd name="connsiteY13" fmla="*/ 485301 h 2741622"/>
              <a:gd name="connsiteX14" fmla="*/ 4677240 w 9143245"/>
              <a:gd name="connsiteY14" fmla="*/ 415024 h 2741622"/>
              <a:gd name="connsiteX15" fmla="*/ 4676602 w 9143245"/>
              <a:gd name="connsiteY15" fmla="*/ 294743 h 2741622"/>
              <a:gd name="connsiteX16" fmla="*/ 4666843 w 9143245"/>
              <a:gd name="connsiteY16" fmla="*/ 201526 h 2741622"/>
              <a:gd name="connsiteX17" fmla="*/ 4607835 w 9143245"/>
              <a:gd name="connsiteY17" fmla="*/ 114058 h 2741622"/>
              <a:gd name="connsiteX18" fmla="*/ 4638153 w 9143245"/>
              <a:gd name="connsiteY18" fmla="*/ 36638 h 2741622"/>
              <a:gd name="connsiteX19" fmla="*/ 4583906 w 9143245"/>
              <a:gd name="connsiteY19" fmla="*/ 48 h 2741622"/>
              <a:gd name="connsiteX20" fmla="*/ 4537907 w 9143245"/>
              <a:gd name="connsiteY20" fmla="*/ 33502 h 2741622"/>
              <a:gd name="connsiteX0" fmla="*/ 4542670 w 9148008"/>
              <a:gd name="connsiteY0" fmla="*/ 33502 h 2744003"/>
              <a:gd name="connsiteX1" fmla="*/ 4563115 w 9148008"/>
              <a:gd name="connsiteY1" fmla="*/ 110051 h 2744003"/>
              <a:gd name="connsiteX2" fmla="*/ 4494697 w 9148008"/>
              <a:gd name="connsiteY2" fmla="*/ 265296 h 2744003"/>
              <a:gd name="connsiteX3" fmla="*/ 4499459 w 9148008"/>
              <a:gd name="connsiteY3" fmla="*/ 447491 h 2744003"/>
              <a:gd name="connsiteX4" fmla="*/ 4548188 w 9148008"/>
              <a:gd name="connsiteY4" fmla="*/ 462011 h 2744003"/>
              <a:gd name="connsiteX5" fmla="*/ 4565612 w 9148008"/>
              <a:gd name="connsiteY5" fmla="*/ 526421 h 2744003"/>
              <a:gd name="connsiteX6" fmla="*/ 4548072 w 9148008"/>
              <a:gd name="connsiteY6" fmla="*/ 735912 h 2744003"/>
              <a:gd name="connsiteX7" fmla="*/ 4763 w 9148008"/>
              <a:gd name="connsiteY7" fmla="*/ 722496 h 2744003"/>
              <a:gd name="connsiteX8" fmla="*/ 0 w 9148008"/>
              <a:gd name="connsiteY8" fmla="*/ 2744003 h 2744003"/>
              <a:gd name="connsiteX9" fmla="*/ 9148008 w 9148008"/>
              <a:gd name="connsiteY9" fmla="*/ 2741622 h 2744003"/>
              <a:gd name="connsiteX10" fmla="*/ 9147137 w 9148008"/>
              <a:gd name="connsiteY10" fmla="*/ 751709 h 2744003"/>
              <a:gd name="connsiteX11" fmla="*/ 4650059 w 9148008"/>
              <a:gd name="connsiteY11" fmla="*/ 758970 h 2744003"/>
              <a:gd name="connsiteX12" fmla="*/ 4617244 w 9148008"/>
              <a:gd name="connsiteY12" fmla="*/ 659654 h 2744003"/>
              <a:gd name="connsiteX13" fmla="*/ 4654067 w 9148008"/>
              <a:gd name="connsiteY13" fmla="*/ 485301 h 2744003"/>
              <a:gd name="connsiteX14" fmla="*/ 4682003 w 9148008"/>
              <a:gd name="connsiteY14" fmla="*/ 415024 h 2744003"/>
              <a:gd name="connsiteX15" fmla="*/ 4681365 w 9148008"/>
              <a:gd name="connsiteY15" fmla="*/ 294743 h 2744003"/>
              <a:gd name="connsiteX16" fmla="*/ 4671606 w 9148008"/>
              <a:gd name="connsiteY16" fmla="*/ 201526 h 2744003"/>
              <a:gd name="connsiteX17" fmla="*/ 4612598 w 9148008"/>
              <a:gd name="connsiteY17" fmla="*/ 114058 h 2744003"/>
              <a:gd name="connsiteX18" fmla="*/ 4642916 w 9148008"/>
              <a:gd name="connsiteY18" fmla="*/ 36638 h 2744003"/>
              <a:gd name="connsiteX19" fmla="*/ 4588669 w 9148008"/>
              <a:gd name="connsiteY19" fmla="*/ 48 h 2744003"/>
              <a:gd name="connsiteX20" fmla="*/ 4542670 w 9148008"/>
              <a:gd name="connsiteY20" fmla="*/ 33502 h 2744003"/>
              <a:gd name="connsiteX0" fmla="*/ 4540288 w 9145626"/>
              <a:gd name="connsiteY0" fmla="*/ 33502 h 2741622"/>
              <a:gd name="connsiteX1" fmla="*/ 4560733 w 9145626"/>
              <a:gd name="connsiteY1" fmla="*/ 110051 h 2741622"/>
              <a:gd name="connsiteX2" fmla="*/ 4492315 w 9145626"/>
              <a:gd name="connsiteY2" fmla="*/ 265296 h 2741622"/>
              <a:gd name="connsiteX3" fmla="*/ 4497077 w 9145626"/>
              <a:gd name="connsiteY3" fmla="*/ 447491 h 2741622"/>
              <a:gd name="connsiteX4" fmla="*/ 4545806 w 9145626"/>
              <a:gd name="connsiteY4" fmla="*/ 462011 h 2741622"/>
              <a:gd name="connsiteX5" fmla="*/ 4563230 w 9145626"/>
              <a:gd name="connsiteY5" fmla="*/ 526421 h 2741622"/>
              <a:gd name="connsiteX6" fmla="*/ 4545690 w 9145626"/>
              <a:gd name="connsiteY6" fmla="*/ 735912 h 2741622"/>
              <a:gd name="connsiteX7" fmla="*/ 2381 w 9145626"/>
              <a:gd name="connsiteY7" fmla="*/ 722496 h 2741622"/>
              <a:gd name="connsiteX8" fmla="*/ 0 w 9145626"/>
              <a:gd name="connsiteY8" fmla="*/ 2739241 h 2741622"/>
              <a:gd name="connsiteX9" fmla="*/ 9145626 w 9145626"/>
              <a:gd name="connsiteY9" fmla="*/ 2741622 h 2741622"/>
              <a:gd name="connsiteX10" fmla="*/ 9144755 w 9145626"/>
              <a:gd name="connsiteY10" fmla="*/ 751709 h 2741622"/>
              <a:gd name="connsiteX11" fmla="*/ 4647677 w 9145626"/>
              <a:gd name="connsiteY11" fmla="*/ 758970 h 2741622"/>
              <a:gd name="connsiteX12" fmla="*/ 4614862 w 9145626"/>
              <a:gd name="connsiteY12" fmla="*/ 659654 h 2741622"/>
              <a:gd name="connsiteX13" fmla="*/ 4651685 w 9145626"/>
              <a:gd name="connsiteY13" fmla="*/ 485301 h 2741622"/>
              <a:gd name="connsiteX14" fmla="*/ 4679621 w 9145626"/>
              <a:gd name="connsiteY14" fmla="*/ 415024 h 2741622"/>
              <a:gd name="connsiteX15" fmla="*/ 4678983 w 9145626"/>
              <a:gd name="connsiteY15" fmla="*/ 294743 h 2741622"/>
              <a:gd name="connsiteX16" fmla="*/ 4669224 w 9145626"/>
              <a:gd name="connsiteY16" fmla="*/ 201526 h 2741622"/>
              <a:gd name="connsiteX17" fmla="*/ 4610216 w 9145626"/>
              <a:gd name="connsiteY17" fmla="*/ 114058 h 2741622"/>
              <a:gd name="connsiteX18" fmla="*/ 4640534 w 9145626"/>
              <a:gd name="connsiteY18" fmla="*/ 36638 h 2741622"/>
              <a:gd name="connsiteX19" fmla="*/ 4586287 w 9145626"/>
              <a:gd name="connsiteY19" fmla="*/ 48 h 2741622"/>
              <a:gd name="connsiteX20" fmla="*/ 4540288 w 9145626"/>
              <a:gd name="connsiteY20" fmla="*/ 33502 h 2741622"/>
              <a:gd name="connsiteX0" fmla="*/ 4540288 w 9145626"/>
              <a:gd name="connsiteY0" fmla="*/ 33502 h 2741622"/>
              <a:gd name="connsiteX1" fmla="*/ 4560733 w 9145626"/>
              <a:gd name="connsiteY1" fmla="*/ 110051 h 2741622"/>
              <a:gd name="connsiteX2" fmla="*/ 4492315 w 9145626"/>
              <a:gd name="connsiteY2" fmla="*/ 265296 h 2741622"/>
              <a:gd name="connsiteX3" fmla="*/ 4497077 w 9145626"/>
              <a:gd name="connsiteY3" fmla="*/ 447491 h 2741622"/>
              <a:gd name="connsiteX4" fmla="*/ 4545806 w 9145626"/>
              <a:gd name="connsiteY4" fmla="*/ 462011 h 2741622"/>
              <a:gd name="connsiteX5" fmla="*/ 4563230 w 9145626"/>
              <a:gd name="connsiteY5" fmla="*/ 526421 h 2741622"/>
              <a:gd name="connsiteX6" fmla="*/ 4545690 w 9145626"/>
              <a:gd name="connsiteY6" fmla="*/ 735912 h 2741622"/>
              <a:gd name="connsiteX7" fmla="*/ 2381 w 9145626"/>
              <a:gd name="connsiteY7" fmla="*/ 741546 h 2741622"/>
              <a:gd name="connsiteX8" fmla="*/ 0 w 9145626"/>
              <a:gd name="connsiteY8" fmla="*/ 2739241 h 2741622"/>
              <a:gd name="connsiteX9" fmla="*/ 9145626 w 9145626"/>
              <a:gd name="connsiteY9" fmla="*/ 2741622 h 2741622"/>
              <a:gd name="connsiteX10" fmla="*/ 9144755 w 9145626"/>
              <a:gd name="connsiteY10" fmla="*/ 751709 h 2741622"/>
              <a:gd name="connsiteX11" fmla="*/ 4647677 w 9145626"/>
              <a:gd name="connsiteY11" fmla="*/ 758970 h 2741622"/>
              <a:gd name="connsiteX12" fmla="*/ 4614862 w 9145626"/>
              <a:gd name="connsiteY12" fmla="*/ 659654 h 2741622"/>
              <a:gd name="connsiteX13" fmla="*/ 4651685 w 9145626"/>
              <a:gd name="connsiteY13" fmla="*/ 485301 h 2741622"/>
              <a:gd name="connsiteX14" fmla="*/ 4679621 w 9145626"/>
              <a:gd name="connsiteY14" fmla="*/ 415024 h 2741622"/>
              <a:gd name="connsiteX15" fmla="*/ 4678983 w 9145626"/>
              <a:gd name="connsiteY15" fmla="*/ 294743 h 2741622"/>
              <a:gd name="connsiteX16" fmla="*/ 4669224 w 9145626"/>
              <a:gd name="connsiteY16" fmla="*/ 201526 h 2741622"/>
              <a:gd name="connsiteX17" fmla="*/ 4610216 w 9145626"/>
              <a:gd name="connsiteY17" fmla="*/ 114058 h 2741622"/>
              <a:gd name="connsiteX18" fmla="*/ 4640534 w 9145626"/>
              <a:gd name="connsiteY18" fmla="*/ 36638 h 2741622"/>
              <a:gd name="connsiteX19" fmla="*/ 4586287 w 9145626"/>
              <a:gd name="connsiteY19" fmla="*/ 48 h 2741622"/>
              <a:gd name="connsiteX20" fmla="*/ 4540288 w 9145626"/>
              <a:gd name="connsiteY20" fmla="*/ 33502 h 274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5626" h="2741622">
                <a:moveTo>
                  <a:pt x="4540288" y="33502"/>
                </a:moveTo>
                <a:cubicBezTo>
                  <a:pt x="4538372" y="88386"/>
                  <a:pt x="4557887" y="78979"/>
                  <a:pt x="4560733" y="110051"/>
                </a:cubicBezTo>
                <a:cubicBezTo>
                  <a:pt x="4518083" y="156243"/>
                  <a:pt x="4511152" y="219104"/>
                  <a:pt x="4492315" y="265296"/>
                </a:cubicBezTo>
                <a:lnTo>
                  <a:pt x="4497077" y="447491"/>
                </a:lnTo>
                <a:cubicBezTo>
                  <a:pt x="4506176" y="464237"/>
                  <a:pt x="4536707" y="445265"/>
                  <a:pt x="4545806" y="462011"/>
                </a:cubicBezTo>
                <a:lnTo>
                  <a:pt x="4563230" y="526421"/>
                </a:lnTo>
                <a:lnTo>
                  <a:pt x="4545690" y="735912"/>
                </a:lnTo>
                <a:lnTo>
                  <a:pt x="2381" y="741546"/>
                </a:lnTo>
                <a:cubicBezTo>
                  <a:pt x="793" y="1415382"/>
                  <a:pt x="1588" y="2065405"/>
                  <a:pt x="0" y="2739241"/>
                </a:cubicBezTo>
                <a:lnTo>
                  <a:pt x="9145626" y="2741622"/>
                </a:lnTo>
                <a:cubicBezTo>
                  <a:pt x="9145336" y="2078318"/>
                  <a:pt x="9145045" y="1415013"/>
                  <a:pt x="9144755" y="751709"/>
                </a:cubicBezTo>
                <a:lnTo>
                  <a:pt x="4647677" y="758970"/>
                </a:lnTo>
                <a:cubicBezTo>
                  <a:pt x="4647851" y="726658"/>
                  <a:pt x="4614688" y="691966"/>
                  <a:pt x="4614862" y="659654"/>
                </a:cubicBezTo>
                <a:lnTo>
                  <a:pt x="4651685" y="485301"/>
                </a:lnTo>
                <a:cubicBezTo>
                  <a:pt x="4666553" y="444413"/>
                  <a:pt x="4675071" y="446783"/>
                  <a:pt x="4679621" y="415024"/>
                </a:cubicBezTo>
                <a:cubicBezTo>
                  <a:pt x="4684171" y="383265"/>
                  <a:pt x="4688721" y="333249"/>
                  <a:pt x="4678983" y="294743"/>
                </a:cubicBezTo>
                <a:lnTo>
                  <a:pt x="4669224" y="201526"/>
                </a:lnTo>
                <a:cubicBezTo>
                  <a:pt x="4680511" y="158082"/>
                  <a:pt x="4629885" y="143214"/>
                  <a:pt x="4610216" y="114058"/>
                </a:cubicBezTo>
                <a:lnTo>
                  <a:pt x="4640534" y="36638"/>
                </a:lnTo>
                <a:cubicBezTo>
                  <a:pt x="4627214" y="23647"/>
                  <a:pt x="4609132" y="-1249"/>
                  <a:pt x="4586287" y="48"/>
                </a:cubicBezTo>
                <a:cubicBezTo>
                  <a:pt x="4570954" y="11199"/>
                  <a:pt x="4555621" y="5682"/>
                  <a:pt x="4540288" y="33502"/>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70C01A26-4D4D-4BBD-82AD-26DCEB90B691}"/>
              </a:ext>
            </a:extLst>
          </p:cNvPr>
          <p:cNvSpPr txBox="1">
            <a:spLocks noChangeArrowheads="1"/>
          </p:cNvSpPr>
          <p:nvPr/>
        </p:nvSpPr>
        <p:spPr bwMode="auto">
          <a:xfrm>
            <a:off x="2975859" y="5246125"/>
            <a:ext cx="3051962"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Your path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84C38C4-0578-4CDB-A1E2-09E12D802DBE}"/>
              </a:ext>
            </a:extLst>
          </p:cNvPr>
          <p:cNvSpPr txBox="1">
            <a:spLocks noChangeArrowheads="1"/>
          </p:cNvSpPr>
          <p:nvPr/>
        </p:nvSpPr>
        <p:spPr bwMode="auto">
          <a:xfrm>
            <a:off x="1520540" y="3403913"/>
            <a:ext cx="1479836"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3F068F0-8B87-41B4-A2CF-DA7CB968C649}"/>
              </a:ext>
            </a:extLst>
          </p:cNvPr>
          <p:cNvSpPr txBox="1">
            <a:spLocks noChangeArrowheads="1"/>
          </p:cNvSpPr>
          <p:nvPr/>
        </p:nvSpPr>
        <p:spPr bwMode="auto">
          <a:xfrm>
            <a:off x="7285997" y="3403665"/>
            <a:ext cx="717883"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957107D-C8F2-4138-A44F-AD64671E6E38}"/>
              </a:ext>
            </a:extLst>
          </p:cNvPr>
          <p:cNvSpPr txBox="1">
            <a:spLocks noChangeArrowheads="1"/>
          </p:cNvSpPr>
          <p:nvPr/>
        </p:nvSpPr>
        <p:spPr bwMode="auto">
          <a:xfrm>
            <a:off x="6388769" y="3401408"/>
            <a:ext cx="489284"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A024B7B-865D-4DDD-AA2A-92703344F544}"/>
              </a:ext>
            </a:extLst>
          </p:cNvPr>
          <p:cNvSpPr txBox="1">
            <a:spLocks noChangeArrowheads="1"/>
          </p:cNvSpPr>
          <p:nvPr/>
        </p:nvSpPr>
        <p:spPr bwMode="auto">
          <a:xfrm>
            <a:off x="4323972" y="3401533"/>
            <a:ext cx="525379"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ADD2D2E-661B-47D8-9FB9-D39BE65B53BE}"/>
              </a:ext>
            </a:extLst>
          </p:cNvPr>
          <p:cNvSpPr txBox="1">
            <a:spLocks noChangeArrowheads="1"/>
          </p:cNvSpPr>
          <p:nvPr/>
        </p:nvSpPr>
        <p:spPr bwMode="auto">
          <a:xfrm>
            <a:off x="1604255" y="4134487"/>
            <a:ext cx="31973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comfort 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0384786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44444E-6 L 0 0.19237 " pathEditMode="relative" rAng="0" ptsTypes="AA">
                                      <p:cBhvr>
                                        <p:cTn id="10" dur="1000" spd="-100000" fill="hold"/>
                                        <p:tgtEl>
                                          <p:spTgt spid="3074"/>
                                        </p:tgtEl>
                                        <p:attrNameLst>
                                          <p:attrName>ppt_x</p:attrName>
                                          <p:attrName>ppt_y</p:attrName>
                                        </p:attrNameLst>
                                      </p:cBhvr>
                                      <p:rCtr x="0" y="960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8" presetClass="emph" presetSubtype="0" fill="hold" grpId="1" nodeType="withEffect">
                                  <p:stCondLst>
                                    <p:cond delay="0"/>
                                  </p:stCondLst>
                                  <p:childTnLst>
                                    <p:set>
                                      <p:cBhvr override="childStyle">
                                        <p:cTn id="17" dur="500" fill="hold"/>
                                        <p:tgtEl>
                                          <p:spTgt spid="12"/>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1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16" presetClass="exit" presetSubtype="21" fill="hold" grpId="2" nodeType="withEffect">
                                  <p:stCondLst>
                                    <p:cond delay="0"/>
                                  </p:stCondLst>
                                  <p:childTnLst>
                                    <p:animEffect transition="out" filter="barn(inVertical)">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22" presetClass="exit" presetSubtype="1" fill="hold" grpId="1" nodeType="withEffect">
                                  <p:stCondLst>
                                    <p:cond delay="200"/>
                                  </p:stCondLst>
                                  <p:childTnLst>
                                    <p:animEffect transition="out" filter="wipe(up)">
                                      <p:cBhvr>
                                        <p:cTn id="32" dur="750"/>
                                        <p:tgtEl>
                                          <p:spTgt spid="13"/>
                                        </p:tgtEl>
                                      </p:cBhvr>
                                    </p:animEffect>
                                    <p:set>
                                      <p:cBhvr>
                                        <p:cTn id="33" dur="1" fill="hold">
                                          <p:stCondLst>
                                            <p:cond delay="749"/>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5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5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50"/>
                                        <p:tgtEl>
                                          <p:spTgt spid="6"/>
                                        </p:tgtEl>
                                      </p:cBhvr>
                                    </p:animEffect>
                                  </p:childTnLst>
                                </p:cTn>
                              </p:par>
                              <p:par>
                                <p:cTn id="51" presetID="42" presetClass="path" presetSubtype="0" accel="50000" decel="50000" fill="hold" grpId="1" nodeType="withEffect">
                                  <p:stCondLst>
                                    <p:cond delay="0"/>
                                  </p:stCondLst>
                                  <p:childTnLst>
                                    <p:animMotion origin="layout" path="M 1.38889E-6 3.7037E-6 L -0.1474 -0.05811 " pathEditMode="relative" rAng="0" ptsTypes="AA">
                                      <p:cBhvr>
                                        <p:cTn id="52" dur="2000" fill="hold"/>
                                        <p:tgtEl>
                                          <p:spTgt spid="6"/>
                                        </p:tgtEl>
                                        <p:attrNameLst>
                                          <p:attrName>ppt_x</p:attrName>
                                          <p:attrName>ppt_y</p:attrName>
                                        </p:attrNameLst>
                                      </p:cBhvr>
                                      <p:rCtr x="-7378" y="-2917"/>
                                    </p:animMotion>
                                  </p:childTnLst>
                                </p:cTn>
                              </p:par>
                              <p:par>
                                <p:cTn id="53" presetID="8" presetClass="emph" presetSubtype="0" fill="hold" grpId="3" nodeType="withEffect">
                                  <p:stCondLst>
                                    <p:cond delay="0"/>
                                  </p:stCondLst>
                                  <p:childTnLst>
                                    <p:animRot by="-5400000">
                                      <p:cBhvr>
                                        <p:cTn id="54" dur="2000" fill="hold"/>
                                        <p:tgtEl>
                                          <p:spTgt spid="6"/>
                                        </p:tgtEl>
                                        <p:attrNameLst>
                                          <p:attrName>r</p:attrName>
                                        </p:attrNameLst>
                                      </p:cBhvr>
                                    </p:animRot>
                                  </p:childTnLst>
                                </p:cTn>
                              </p:par>
                              <p:par>
                                <p:cTn id="55" presetID="8" presetClass="emph" presetSubtype="0" fill="hold" grpId="3" nodeType="withEffect">
                                  <p:stCondLst>
                                    <p:cond delay="0"/>
                                  </p:stCondLst>
                                  <p:childTnLst>
                                    <p:animRot by="-10800000">
                                      <p:cBhvr>
                                        <p:cTn id="56" dur="2000" fill="hold"/>
                                        <p:tgtEl>
                                          <p:spTgt spid="10"/>
                                        </p:tgtEl>
                                        <p:attrNameLst>
                                          <p:attrName>r</p:attrName>
                                        </p:attrNameLst>
                                      </p:cBhvr>
                                    </p:animRot>
                                  </p:childTnLst>
                                </p:cTn>
                              </p:par>
                              <p:par>
                                <p:cTn id="57" presetID="42" presetClass="path" presetSubtype="0" accel="50000" decel="50000" fill="hold" grpId="1" nodeType="withEffect">
                                  <p:stCondLst>
                                    <p:cond delay="0"/>
                                  </p:stCondLst>
                                  <p:childTnLst>
                                    <p:animMotion origin="layout" path="M -2.22222E-6 -2.59259E-6 L 0.17969 0.26852 " pathEditMode="relative" rAng="0" ptsTypes="AA">
                                      <p:cBhvr>
                                        <p:cTn id="58" dur="2000" fill="hold"/>
                                        <p:tgtEl>
                                          <p:spTgt spid="7"/>
                                        </p:tgtEl>
                                        <p:attrNameLst>
                                          <p:attrName>ppt_x</p:attrName>
                                          <p:attrName>ppt_y</p:attrName>
                                        </p:attrNameLst>
                                      </p:cBhvr>
                                      <p:rCtr x="8976" y="13426"/>
                                    </p:animMotion>
                                  </p:childTnLst>
                                </p:cTn>
                              </p:par>
                              <p:par>
                                <p:cTn id="59" presetID="42" presetClass="path" presetSubtype="0" accel="50000" decel="50000" fill="hold" grpId="1" nodeType="withEffect">
                                  <p:stCondLst>
                                    <p:cond delay="0"/>
                                  </p:stCondLst>
                                  <p:childTnLst>
                                    <p:animMotion origin="layout" path="M -2.5E-6 3.7037E-7 L 0.01667 0.28634 " pathEditMode="relative" rAng="0" ptsTypes="AA">
                                      <p:cBhvr>
                                        <p:cTn id="60" dur="2000" fill="hold"/>
                                        <p:tgtEl>
                                          <p:spTgt spid="10"/>
                                        </p:tgtEl>
                                        <p:attrNameLst>
                                          <p:attrName>ppt_x</p:attrName>
                                          <p:attrName>ppt_y</p:attrName>
                                        </p:attrNameLst>
                                      </p:cBhvr>
                                      <p:rCtr x="833" y="14306"/>
                                    </p:animMotion>
                                  </p:childTnLst>
                                </p:cTn>
                              </p:par>
                              <p:par>
                                <p:cTn id="61" presetID="42" presetClass="path" presetSubtype="0" accel="50000" decel="50000" fill="hold" grpId="1" nodeType="withEffect">
                                  <p:stCondLst>
                                    <p:cond delay="0"/>
                                  </p:stCondLst>
                                  <p:childTnLst>
                                    <p:animMotion origin="layout" path="M 2.77778E-6 3.7037E-7 L -0.17691 0.26898 " pathEditMode="relative" rAng="0" ptsTypes="AA">
                                      <p:cBhvr>
                                        <p:cTn id="62" dur="2000" fill="hold"/>
                                        <p:tgtEl>
                                          <p:spTgt spid="9"/>
                                        </p:tgtEl>
                                        <p:attrNameLst>
                                          <p:attrName>ppt_x</p:attrName>
                                          <p:attrName>ppt_y</p:attrName>
                                        </p:attrNameLst>
                                      </p:cBhvr>
                                      <p:rCtr x="-8854" y="13449"/>
                                    </p:animMotion>
                                  </p:childTnLst>
                                </p:cTn>
                              </p:par>
                              <p:par>
                                <p:cTn id="63" presetID="42" presetClass="path" presetSubtype="0" accel="50000" decel="50000" fill="hold" grpId="1" nodeType="withEffect">
                                  <p:stCondLst>
                                    <p:cond delay="0"/>
                                  </p:stCondLst>
                                  <p:childTnLst>
                                    <p:animMotion origin="layout" path="M -1.11111E-6 -2.59259E-6 L -0.24566 0.26852 " pathEditMode="relative" rAng="0" ptsTypes="AA">
                                      <p:cBhvr>
                                        <p:cTn id="64" dur="2000" fill="hold"/>
                                        <p:tgtEl>
                                          <p:spTgt spid="8"/>
                                        </p:tgtEl>
                                        <p:attrNameLst>
                                          <p:attrName>ppt_x</p:attrName>
                                          <p:attrName>ppt_y</p:attrName>
                                        </p:attrNameLst>
                                      </p:cBhvr>
                                      <p:rCtr x="-12292" y="13426"/>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250"/>
                                        <p:tgtEl>
                                          <p:spTgt spid="5"/>
                                        </p:tgtEl>
                                      </p:cBhvr>
                                    </p:animEffect>
                                  </p:childTnLst>
                                </p:cTn>
                              </p:par>
                              <p:par>
                                <p:cTn id="75" presetID="10" presetClass="exit" presetSubtype="0" fill="hold" grpId="2"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2" nodeType="clickEffect">
                                  <p:stCondLst>
                                    <p:cond delay="0"/>
                                  </p:stCondLst>
                                  <p:childTnLst>
                                    <p:anim calcmode="lin" valueType="num">
                                      <p:cBhvr additive="base">
                                        <p:cTn id="90" dur="750"/>
                                        <p:tgtEl>
                                          <p:spTgt spid="6"/>
                                        </p:tgtEl>
                                        <p:attrNameLst>
                                          <p:attrName>ppt_x</p:attrName>
                                        </p:attrNameLst>
                                      </p:cBhvr>
                                      <p:tavLst>
                                        <p:tav tm="0">
                                          <p:val>
                                            <p:strVal val="ppt_x"/>
                                          </p:val>
                                        </p:tav>
                                        <p:tav tm="100000">
                                          <p:val>
                                            <p:strVal val="ppt_x"/>
                                          </p:val>
                                        </p:tav>
                                      </p:tavLst>
                                    </p:anim>
                                    <p:anim calcmode="lin" valueType="num">
                                      <p:cBhvr additive="base">
                                        <p:cTn id="91" dur="750"/>
                                        <p:tgtEl>
                                          <p:spTgt spid="6"/>
                                        </p:tgtEl>
                                        <p:attrNameLst>
                                          <p:attrName>ppt_y</p:attrName>
                                        </p:attrNameLst>
                                      </p:cBhvr>
                                      <p:tavLst>
                                        <p:tav tm="0">
                                          <p:val>
                                            <p:strVal val="ppt_y"/>
                                          </p:val>
                                        </p:tav>
                                        <p:tav tm="100000">
                                          <p:val>
                                            <p:strVal val="1+ppt_h/2"/>
                                          </p:val>
                                        </p:tav>
                                      </p:tavLst>
                                    </p:anim>
                                    <p:set>
                                      <p:cBhvr>
                                        <p:cTn id="92" dur="1" fill="hold">
                                          <p:stCondLst>
                                            <p:cond delay="749"/>
                                          </p:stCondLst>
                                        </p:cTn>
                                        <p:tgtEl>
                                          <p:spTgt spid="6"/>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2"/>
      <p:bldP spid="12" grpId="0"/>
      <p:bldP spid="12" grpId="1"/>
      <p:bldP spid="12" grpId="2"/>
      <p:bldP spid="3074" grpId="0"/>
      <p:bldP spid="3074" grpId="1"/>
      <p:bldP spid="3074" grpId="2"/>
      <p:bldP spid="6" grpId="0"/>
      <p:bldP spid="6" grpId="1"/>
      <p:bldP spid="6" grpId="2"/>
      <p:bldP spid="6" grpId="3"/>
      <p:bldP spid="16" grpId="0" animBg="1"/>
      <p:bldP spid="5" grpId="0"/>
      <p:bldP spid="7" grpId="0"/>
      <p:bldP spid="7" grpId="1"/>
      <p:bldP spid="7" grpId="2"/>
      <p:bldP spid="8" grpId="0"/>
      <p:bldP spid="8" grpId="1"/>
      <p:bldP spid="8" grpId="2"/>
      <p:bldP spid="9" grpId="0"/>
      <p:bldP spid="9" grpId="1"/>
      <p:bldP spid="9" grpId="2"/>
      <p:bldP spid="10" grpId="0"/>
      <p:bldP spid="10" grpId="1"/>
      <p:bldP spid="10" grpId="2"/>
      <p:bldP spid="10" grpId="3"/>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9ACE34-2127-4619-BACB-61623A4074AC}"/>
              </a:ext>
            </a:extLst>
          </p:cNvPr>
          <p:cNvPicPr>
            <a:picLocks noChangeAspect="1"/>
          </p:cNvPicPr>
          <p:nvPr/>
        </p:nvPicPr>
        <p:blipFill rotWithShape="1">
          <a:blip r:embed="rId3">
            <a:extLst>
              <a:ext uri="{28A0092B-C50C-407E-A947-70E740481C1C}">
                <a14:useLocalDpi xmlns:a14="http://schemas.microsoft.com/office/drawing/2010/main" val="0"/>
              </a:ext>
            </a:extLst>
          </a:blip>
          <a:srcRect r="15687" b="5264"/>
          <a:stretch/>
        </p:blipFill>
        <p:spPr>
          <a:xfrm>
            <a:off x="0" y="0"/>
            <a:ext cx="9144000" cy="6858000"/>
          </a:xfrm>
          <a:prstGeom prst="rect">
            <a:avLst/>
          </a:prstGeom>
        </p:spPr>
      </p:pic>
      <p:sp>
        <p:nvSpPr>
          <p:cNvPr id="3074" name="Rectangle 2"/>
          <p:cNvSpPr>
            <a:spLocks noGrp="1" noChangeArrowheads="1"/>
          </p:cNvSpPr>
          <p:nvPr>
            <p:ph type="title"/>
          </p:nvPr>
        </p:nvSpPr>
        <p:spPr>
          <a:xfrm>
            <a:off x="609600" y="2133600"/>
            <a:ext cx="7924800" cy="2087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Uphold my steps in Your paths, That my footsteps may not slip.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17:5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F6282582-0F2A-48B7-8D54-A33D95740B3A}"/>
              </a:ext>
            </a:extLst>
          </p:cNvPr>
          <p:cNvSpPr txBox="1">
            <a:spLocks noChangeArrowheads="1"/>
          </p:cNvSpPr>
          <p:nvPr/>
        </p:nvSpPr>
        <p:spPr bwMode="auto">
          <a:xfrm>
            <a:off x="2975859" y="5246125"/>
            <a:ext cx="3051962"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Your path</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4E28E45-9B76-4545-A249-69C6FACCB13D}"/>
              </a:ext>
            </a:extLst>
          </p:cNvPr>
          <p:cNvSpPr txBox="1">
            <a:spLocks noChangeArrowheads="1"/>
          </p:cNvSpPr>
          <p:nvPr/>
        </p:nvSpPr>
        <p:spPr bwMode="auto">
          <a:xfrm>
            <a:off x="3486877" y="2085321"/>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steps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3AB0F92-5FB0-49EB-AE89-87E85D462E00}"/>
              </a:ext>
            </a:extLst>
          </p:cNvPr>
          <p:cNvSpPr txBox="1">
            <a:spLocks noChangeArrowheads="1"/>
          </p:cNvSpPr>
          <p:nvPr/>
        </p:nvSpPr>
        <p:spPr bwMode="auto">
          <a:xfrm>
            <a:off x="2776222" y="2763194"/>
            <a:ext cx="2498476"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footsteps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2681421-795D-4F80-8244-4BF78CF5F482}"/>
              </a:ext>
            </a:extLst>
          </p:cNvPr>
          <p:cNvSpPr txBox="1">
            <a:spLocks noChangeArrowheads="1"/>
          </p:cNvSpPr>
          <p:nvPr/>
        </p:nvSpPr>
        <p:spPr bwMode="auto">
          <a:xfrm>
            <a:off x="2776222" y="2763194"/>
            <a:ext cx="2498476"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footsteps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89FE8DEC-3B8B-42B2-A912-C010900D0311}"/>
              </a:ext>
            </a:extLst>
          </p:cNvPr>
          <p:cNvSpPr txBox="1">
            <a:spLocks noChangeArrowheads="1"/>
          </p:cNvSpPr>
          <p:nvPr/>
        </p:nvSpPr>
        <p:spPr bwMode="auto">
          <a:xfrm>
            <a:off x="7051879" y="3347656"/>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steps</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01163142"/>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1.11111E-6 -1.11111E-6 L 0.23837 -0.46042 " pathEditMode="relative" rAng="0" ptsTypes="AA">
                                      <p:cBhvr>
                                        <p:cTn id="6" dur="1750" fill="hold"/>
                                        <p:tgtEl>
                                          <p:spTgt spid="4"/>
                                        </p:tgtEl>
                                        <p:attrNameLst>
                                          <p:attrName>ppt_x</p:attrName>
                                          <p:attrName>ppt_y</p:attrName>
                                        </p:attrNameLst>
                                      </p:cBhvr>
                                      <p:rCtr x="11910" y="-23032"/>
                                    </p:animMotion>
                                  </p:childTnLst>
                                </p:cTn>
                              </p:par>
                              <p:par>
                                <p:cTn id="7" presetID="23" presetClass="entr" presetSubtype="16" fill="hold" grpId="0" nodeType="withEffect">
                                  <p:stCondLst>
                                    <p:cond delay="100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childTnLst>
                                </p:cTn>
                              </p:par>
                              <p:par>
                                <p:cTn id="11" presetID="42" presetClass="path" presetSubtype="0" accel="50000" decel="50000" fill="hold" grpId="2" nodeType="withEffect">
                                  <p:stCondLst>
                                    <p:cond delay="1000"/>
                                  </p:stCondLst>
                                  <p:childTnLst>
                                    <p:animMotion origin="layout" path="M 0 -4.44444E-6 L -0.33333 -0.22986 " pathEditMode="relative" rAng="0" ptsTypes="AA">
                                      <p:cBhvr>
                                        <p:cTn id="12" dur="1000" spd="-100000" fill="hold"/>
                                        <p:tgtEl>
                                          <p:spTgt spid="3074"/>
                                        </p:tgtEl>
                                        <p:attrNameLst>
                                          <p:attrName>ppt_x</p:attrName>
                                          <p:attrName>ppt_y</p:attrName>
                                        </p:attrNameLst>
                                      </p:cBhvr>
                                      <p:rCtr x="-16667" y="-11505"/>
                                    </p:animMotion>
                                  </p:childTnLst>
                                </p:cTn>
                              </p:par>
                            </p:childTnLst>
                          </p:cTn>
                        </p:par>
                        <p:par>
                          <p:cTn id="13" fill="hold">
                            <p:stCondLst>
                              <p:cond delay="2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50" presetClass="exit" presetSubtype="0" accel="100000" fill="hold" grpId="1" nodeType="withEffect">
                                  <p:stCondLst>
                                    <p:cond delay="250"/>
                                  </p:stCondLst>
                                  <p:childTnLst>
                                    <p:anim calcmode="lin" valueType="num">
                                      <p:cBhvr>
                                        <p:cTn id="23" dur="1000"/>
                                        <p:tgtEl>
                                          <p:spTgt spid="8"/>
                                        </p:tgtEl>
                                        <p:attrNameLst>
                                          <p:attrName>ppt_w</p:attrName>
                                        </p:attrNameLst>
                                      </p:cBhvr>
                                      <p:tavLst>
                                        <p:tav tm="0">
                                          <p:val>
                                            <p:strVal val="ppt_w"/>
                                          </p:val>
                                        </p:tav>
                                        <p:tav tm="100000">
                                          <p:val>
                                            <p:strVal val="ppt_w+.3"/>
                                          </p:val>
                                        </p:tav>
                                      </p:tavLst>
                                    </p:anim>
                                    <p:anim calcmode="lin" valueType="num">
                                      <p:cBhvr>
                                        <p:cTn id="24" dur="1000"/>
                                        <p:tgtEl>
                                          <p:spTgt spid="8"/>
                                        </p:tgtEl>
                                        <p:attrNameLst>
                                          <p:attrName>ppt_h</p:attrName>
                                        </p:attrNameLst>
                                      </p:cBhvr>
                                      <p:tavLst>
                                        <p:tav tm="0">
                                          <p:val>
                                            <p:strVal val="ppt_h"/>
                                          </p:val>
                                        </p:tav>
                                        <p:tav tm="100000">
                                          <p:val>
                                            <p:strVal val="ppt_h"/>
                                          </p:val>
                                        </p:tav>
                                      </p:tavLst>
                                    </p:anim>
                                    <p:animEffect transition="out" filter="fade">
                                      <p:cBhvr>
                                        <p:cTn id="25" dur="1000"/>
                                        <p:tgtEl>
                                          <p:spTgt spid="8"/>
                                        </p:tgtEl>
                                      </p:cBhvr>
                                    </p:animEffect>
                                    <p:set>
                                      <p:cBhvr>
                                        <p:cTn id="26" dur="1" fill="hold">
                                          <p:stCondLst>
                                            <p:cond delay="9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10" presetClass="entr" presetSubtype="0" fill="hold" grpId="0" nodeType="withEffect">
                                  <p:stCondLst>
                                    <p:cond delay="0"/>
                                  </p:stCondLst>
                                  <p:iterate type="lt">
                                    <p:tmPct val="0"/>
                                  </p:iterate>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42" presetClass="path" presetSubtype="0" accel="50000" decel="50000" fill="hold" grpId="1" nodeType="withEffect">
                                  <p:stCondLst>
                                    <p:cond delay="0"/>
                                  </p:stCondLst>
                                  <p:childTnLst>
                                    <p:animMotion origin="layout" path="M 4.72222E-6 -1.48148E-6 L 0.39027 0.1838 " pathEditMode="relative" rAng="0" ptsTypes="AA">
                                      <p:cBhvr>
                                        <p:cTn id="36" dur="1750" fill="hold"/>
                                        <p:tgtEl>
                                          <p:spTgt spid="5"/>
                                        </p:tgtEl>
                                        <p:attrNameLst>
                                          <p:attrName>ppt_x</p:attrName>
                                          <p:attrName>ppt_y</p:attrName>
                                        </p:attrNameLst>
                                      </p:cBhvr>
                                      <p:rCtr x="19514" y="9190"/>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38" presetClass="exit" presetSubtype="0" accel="50000" fill="hold" grpId="1" nodeType="withEffect">
                                  <p:stCondLst>
                                    <p:cond delay="250"/>
                                  </p:stCondLst>
                                  <p:iterate type="lt">
                                    <p:tmPct val="10000"/>
                                  </p:iterate>
                                  <p:childTnLst>
                                    <p:anim calcmode="lin" valueType="num">
                                      <p:cBhvr>
                                        <p:cTn id="41" dur="1000">
                                          <p:stCondLst>
                                            <p:cond delay="0"/>
                                          </p:stCondLst>
                                        </p:cTn>
                                        <p:tgtEl>
                                          <p:spTgt spid="7"/>
                                        </p:tgtEl>
                                        <p:attrNameLst>
                                          <p:attrName>style.rotation</p:attrName>
                                        </p:attrNameLst>
                                      </p:cBhvr>
                                      <p:tavLst>
                                        <p:tav tm="0">
                                          <p:val>
                                            <p:fltVal val="0"/>
                                          </p:val>
                                        </p:tav>
                                        <p:tav tm="100000">
                                          <p:val>
                                            <p:fltVal val="45"/>
                                          </p:val>
                                        </p:tav>
                                      </p:tavLst>
                                    </p:anim>
                                    <p:anim calcmode="lin" valueType="num">
                                      <p:cBhvr>
                                        <p:cTn id="42" dur="1000">
                                          <p:stCondLst>
                                            <p:cond delay="0"/>
                                          </p:stCondLst>
                                        </p:cTn>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1"/>
      <p:bldP spid="4" grpId="2"/>
      <p:bldP spid="5" grpId="0"/>
      <p:bldP spid="5" grpId="1"/>
      <p:bldP spid="7" grpId="0"/>
      <p:bldP spid="7"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134F5-9A3E-47CB-BFE0-D6724E7AE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590FA231-DE9E-40CF-8593-0414E901DFD6}"/>
              </a:ext>
            </a:extLst>
          </p:cNvPr>
          <p:cNvSpPr txBox="1">
            <a:spLocks/>
          </p:cNvSpPr>
          <p:nvPr/>
        </p:nvSpPr>
        <p:spPr>
          <a:xfrm>
            <a:off x="7040263" y="3460348"/>
            <a:ext cx="1546509" cy="7175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steps</a:t>
            </a:r>
          </a:p>
        </p:txBody>
      </p:sp>
      <p:sp>
        <p:nvSpPr>
          <p:cNvPr id="3074" name="Rectangle 2"/>
          <p:cNvSpPr>
            <a:spLocks noGrp="1" noChangeArrowheads="1"/>
          </p:cNvSpPr>
          <p:nvPr>
            <p:ph type="title"/>
          </p:nvPr>
        </p:nvSpPr>
        <p:spPr>
          <a:xfrm>
            <a:off x="457200" y="2042319"/>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 I know the way of man   is not in himself; It is not in man who walks to direct his own steps.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10:23 </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059F31EE-8715-4089-AD3A-A6E929C856BC}"/>
              </a:ext>
            </a:extLst>
          </p:cNvPr>
          <p:cNvSpPr txBox="1">
            <a:spLocks noChangeArrowheads="1"/>
          </p:cNvSpPr>
          <p:nvPr/>
        </p:nvSpPr>
        <p:spPr bwMode="auto">
          <a:xfrm>
            <a:off x="7051879" y="3347656"/>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steps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775718AB-754C-4307-8351-7BD377604ED1}"/>
              </a:ext>
            </a:extLst>
          </p:cNvPr>
          <p:cNvSpPr txBox="1">
            <a:spLocks noChangeArrowheads="1"/>
          </p:cNvSpPr>
          <p:nvPr/>
        </p:nvSpPr>
        <p:spPr bwMode="auto">
          <a:xfrm>
            <a:off x="7051879" y="3347656"/>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steps</a:t>
            </a:r>
            <a:endParaRPr lang="en-US" altLang="en-US" sz="3200" b="1" i="1" kern="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167CACE-11E6-4961-AB85-CA7375357872}"/>
              </a:ext>
            </a:extLst>
          </p:cNvPr>
          <p:cNvSpPr txBox="1">
            <a:spLocks noChangeArrowheads="1"/>
          </p:cNvSpPr>
          <p:nvPr/>
        </p:nvSpPr>
        <p:spPr bwMode="auto">
          <a:xfrm>
            <a:off x="1520372" y="3348813"/>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178632D-6E76-4B33-8DA0-64FE41694D82}"/>
              </a:ext>
            </a:extLst>
          </p:cNvPr>
          <p:cNvSpPr txBox="1">
            <a:spLocks noChangeArrowheads="1"/>
          </p:cNvSpPr>
          <p:nvPr/>
        </p:nvSpPr>
        <p:spPr bwMode="auto">
          <a:xfrm>
            <a:off x="4929711" y="3990117"/>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130650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9"/>
                                        </p:tgtEl>
                                      </p:cBhvr>
                                    </p:animEffect>
                                    <p:set>
                                      <p:cBhvr>
                                        <p:cTn id="11" dur="1" fill="hold">
                                          <p:stCondLst>
                                            <p:cond delay="24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10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2" nodeType="withEffect">
                                  <p:stCondLst>
                                    <p:cond delay="10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42" presetClass="path" presetSubtype="0" accel="50000" decel="50000" fill="hold" grpId="1" nodeType="withEffect">
                                  <p:stCondLst>
                                    <p:cond delay="0"/>
                                  </p:stCondLst>
                                  <p:childTnLst>
                                    <p:animMotion origin="layout" path="M -4.72222E-6 -7.40741E-7 L 0.37292 0.09375 " pathEditMode="relative" rAng="0" ptsTypes="AA">
                                      <p:cBhvr>
                                        <p:cTn id="28" dur="2000" fill="hold"/>
                                        <p:tgtEl>
                                          <p:spTgt spid="5"/>
                                        </p:tgtEl>
                                        <p:attrNameLst>
                                          <p:attrName>ppt_x</p:attrName>
                                          <p:attrName>ppt_y</p:attrName>
                                        </p:attrNameLst>
                                      </p:cBhvr>
                                      <p:rCtr x="18646" y="4676"/>
                                    </p:animMotion>
                                  </p:childTnLst>
                                </p:cTn>
                              </p:par>
                              <p:par>
                                <p:cTn id="29" presetID="0" presetClass="path" presetSubtype="0" accel="50000" decel="50000" fill="hold" grpId="0" nodeType="withEffect">
                                  <p:stCondLst>
                                    <p:cond delay="0"/>
                                  </p:stCondLst>
                                  <p:childTnLst>
                                    <p:animMotion origin="layout" path="M 4.16667E-6 7.40741E-7 C -0.00469 0.02847 -0.01337 0.08264 -0.03768 0.12801 C -0.06198 0.17338 -0.10105 0.25 -0.15296 0.28727 C -0.20487 0.32477 -0.29514 0.35671 -0.34931 0.35231 C -0.40348 0.34792 -0.44618 0.29352 -0.47761 0.26134 C -0.50921 0.2294 -0.52084 0.19421 -0.53785 0.15972 C -0.554 0.12454 -0.56337 0.09514 -0.57917 0.07454 C -0.59532 0.0537 -0.61302 0.04583 -0.63334 0.03588 C -0.65278 0.02569 -0.70938 0.01505 -0.73056 0.01412 " pathEditMode="relative" rAng="0" ptsTypes="AAAAAAAAA">
                                      <p:cBhvr>
                                        <p:cTn id="30" dur="2500" fill="hold"/>
                                        <p:tgtEl>
                                          <p:spTgt spid="4"/>
                                        </p:tgtEl>
                                        <p:attrNameLst>
                                          <p:attrName>ppt_x</p:attrName>
                                          <p:attrName>ppt_y</p:attrName>
                                        </p:attrNameLst>
                                      </p:cBhvr>
                                      <p:rCtr x="-36528" y="17616"/>
                                    </p:animMotion>
                                  </p:childTnLst>
                                </p:cTn>
                              </p:par>
                              <p:par>
                                <p:cTn id="31" presetID="23" presetClass="exit" presetSubtype="32" fill="hold" grpId="3" nodeType="withEffect">
                                  <p:stCondLst>
                                    <p:cond delay="0"/>
                                  </p:stCondLst>
                                  <p:childTnLst>
                                    <p:anim calcmode="lin" valueType="num">
                                      <p:cBhvr>
                                        <p:cTn id="32" dur="2500"/>
                                        <p:tgtEl>
                                          <p:spTgt spid="4"/>
                                        </p:tgtEl>
                                        <p:attrNameLst>
                                          <p:attrName>ppt_w</p:attrName>
                                        </p:attrNameLst>
                                      </p:cBhvr>
                                      <p:tavLst>
                                        <p:tav tm="0">
                                          <p:val>
                                            <p:strVal val="ppt_w"/>
                                          </p:val>
                                        </p:tav>
                                        <p:tav tm="100000">
                                          <p:val>
                                            <p:fltVal val="0"/>
                                          </p:val>
                                        </p:tav>
                                      </p:tavLst>
                                    </p:anim>
                                    <p:anim calcmode="lin" valueType="num">
                                      <p:cBhvr>
                                        <p:cTn id="33" dur="2500"/>
                                        <p:tgtEl>
                                          <p:spTgt spid="4"/>
                                        </p:tgtEl>
                                        <p:attrNameLst>
                                          <p:attrName>ppt_h</p:attrName>
                                        </p:attrNameLst>
                                      </p:cBhvr>
                                      <p:tavLst>
                                        <p:tav tm="0">
                                          <p:val>
                                            <p:strVal val="ppt_h"/>
                                          </p:val>
                                        </p:tav>
                                        <p:tav tm="100000">
                                          <p:val>
                                            <p:fltVal val="0"/>
                                          </p:val>
                                        </p:tav>
                                      </p:tavLst>
                                    </p:anim>
                                    <p:set>
                                      <p:cBhvr>
                                        <p:cTn id="34" dur="1" fill="hold">
                                          <p:stCondLst>
                                            <p:cond delay="24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250"/>
                                        <p:tgtEl>
                                          <p:spTgt spid="7"/>
                                        </p:tgtEl>
                                      </p:cBhvr>
                                    </p:animEffect>
                                    <p:set>
                                      <p:cBhvr>
                                        <p:cTn id="40"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9" grpId="1"/>
      <p:bldP spid="4" grpId="0"/>
      <p:bldP spid="4" grpId="2"/>
      <p:bldP spid="4" grpId="3"/>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3AA51-FE17-4853-8B37-176BA4A2D55A}"/>
              </a:ext>
            </a:extLst>
          </p:cNvPr>
          <p:cNvPicPr>
            <a:picLocks noChangeAspect="1"/>
          </p:cNvPicPr>
          <p:nvPr/>
        </p:nvPicPr>
        <p:blipFill rotWithShape="1">
          <a:blip r:embed="rId3">
            <a:extLst>
              <a:ext uri="{28A0092B-C50C-407E-A947-70E740481C1C}">
                <a14:useLocalDpi xmlns:a14="http://schemas.microsoft.com/office/drawing/2010/main" val="0"/>
              </a:ext>
            </a:extLst>
          </a:blip>
          <a:srcRect r="17893" b="9091"/>
          <a:stretch/>
        </p:blipFill>
        <p:spPr>
          <a:xfrm>
            <a:off x="-1" y="0"/>
            <a:ext cx="9144001" cy="6858000"/>
          </a:xfrm>
          <a:prstGeom prst="rect">
            <a:avLst/>
          </a:prstGeom>
        </p:spPr>
      </p:pic>
      <p:sp>
        <p:nvSpPr>
          <p:cNvPr id="6" name="Title 1">
            <a:extLst>
              <a:ext uri="{FF2B5EF4-FFF2-40B4-BE49-F238E27FC236}">
                <a16:creationId xmlns:a16="http://schemas.microsoft.com/office/drawing/2014/main" id="{2D60C2B8-837A-49F9-8759-41AE404B8357}"/>
              </a:ext>
            </a:extLst>
          </p:cNvPr>
          <p:cNvSpPr txBox="1">
            <a:spLocks/>
          </p:cNvSpPr>
          <p:nvPr/>
        </p:nvSpPr>
        <p:spPr>
          <a:xfrm>
            <a:off x="4124924" y="1401973"/>
            <a:ext cx="1363031" cy="731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wait</a:t>
            </a:r>
          </a:p>
        </p:txBody>
      </p:sp>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those who wait on the LORD Shall renew their strength; They shall mount up with wings like eagles, They shall run and not be weary, They shall walk and not faint.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40:31 </a:t>
            </a:r>
          </a:p>
        </p:txBody>
      </p:sp>
      <p:sp>
        <p:nvSpPr>
          <p:cNvPr id="4" name="Rectangle 2">
            <a:extLst>
              <a:ext uri="{FF2B5EF4-FFF2-40B4-BE49-F238E27FC236}">
                <a16:creationId xmlns:a16="http://schemas.microsoft.com/office/drawing/2014/main" id="{99F3B9B8-EAB4-4BFE-8E65-5871B230335B}"/>
              </a:ext>
            </a:extLst>
          </p:cNvPr>
          <p:cNvSpPr txBox="1">
            <a:spLocks noChangeArrowheads="1"/>
          </p:cNvSpPr>
          <p:nvPr/>
        </p:nvSpPr>
        <p:spPr bwMode="auto">
          <a:xfrm>
            <a:off x="4929711" y="3990117"/>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A7F4A91-C65A-4E12-B17E-F169D4361364}"/>
              </a:ext>
            </a:extLst>
          </p:cNvPr>
          <p:cNvSpPr txBox="1">
            <a:spLocks noChangeArrowheads="1"/>
          </p:cNvSpPr>
          <p:nvPr/>
        </p:nvSpPr>
        <p:spPr bwMode="auto">
          <a:xfrm>
            <a:off x="5123271" y="3655178"/>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F7B5787-38A4-481E-9139-8F0CFA4CCBEE}"/>
              </a:ext>
            </a:extLst>
          </p:cNvPr>
          <p:cNvSpPr txBox="1">
            <a:spLocks noChangeArrowheads="1"/>
          </p:cNvSpPr>
          <p:nvPr/>
        </p:nvSpPr>
        <p:spPr bwMode="auto">
          <a:xfrm>
            <a:off x="4110037" y="1368504"/>
            <a:ext cx="13805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2427144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42" presetClass="path" presetSubtype="0" accel="50000" decel="50000" fill="hold" grpId="1" nodeType="withEffect">
                                  <p:stCondLst>
                                    <p:cond delay="0"/>
                                  </p:stCondLst>
                                  <p:childTnLst>
                                    <p:animMotion origin="layout" path="M 2.22222E-6 7.40741E-7 L 0.02118 -0.04884 " pathEditMode="relative" rAng="0" ptsTypes="AA">
                                      <p:cBhvr>
                                        <p:cTn id="28" dur="1500" fill="hold"/>
                                        <p:tgtEl>
                                          <p:spTgt spid="4"/>
                                        </p:tgtEl>
                                        <p:attrNameLst>
                                          <p:attrName>ppt_x</p:attrName>
                                          <p:attrName>ppt_y</p:attrName>
                                        </p:attrNameLst>
                                      </p:cBhvr>
                                      <p:rCtr x="1059" y="-2454"/>
                                    </p:animMotion>
                                  </p:childTnLst>
                                </p:cTn>
                              </p:par>
                              <p:par>
                                <p:cTn id="29" presetID="10" presetClass="exit" presetSubtype="0" fill="hold" grpId="1" nodeType="withEffect">
                                  <p:stCondLst>
                                    <p:cond delay="0"/>
                                  </p:stCondLst>
                                  <p:childTnLst>
                                    <p:animEffect transition="out" filter="fade">
                                      <p:cBhvr>
                                        <p:cTn id="30" dur="1000"/>
                                        <p:tgtEl>
                                          <p:spTgt spid="3074"/>
                                        </p:tgtEl>
                                      </p:cBhvr>
                                    </p:animEffect>
                                    <p:set>
                                      <p:cBhvr>
                                        <p:cTn id="31" dur="1" fill="hold">
                                          <p:stCondLst>
                                            <p:cond delay="999"/>
                                          </p:stCondLst>
                                        </p:cTn>
                                        <p:tgtEl>
                                          <p:spTgt spid="307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7DC98-6BFE-4C21-AF4E-1C113AD8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shown you, O man, what is good; And what does the LORD require of you But to do justly, To love mercy, And to walk humbly with your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Micah 6:8 </a:t>
            </a:r>
          </a:p>
        </p:txBody>
      </p:sp>
      <p:sp>
        <p:nvSpPr>
          <p:cNvPr id="10" name="Rectangle 2">
            <a:extLst>
              <a:ext uri="{FF2B5EF4-FFF2-40B4-BE49-F238E27FC236}">
                <a16:creationId xmlns:a16="http://schemas.microsoft.com/office/drawing/2014/main" id="{CD867145-3C9B-4209-B0A5-448B01620BA7}"/>
              </a:ext>
            </a:extLst>
          </p:cNvPr>
          <p:cNvSpPr txBox="1">
            <a:spLocks noChangeArrowheads="1"/>
          </p:cNvSpPr>
          <p:nvPr/>
        </p:nvSpPr>
        <p:spPr bwMode="auto">
          <a:xfrm>
            <a:off x="5740604" y="2386542"/>
            <a:ext cx="181258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57150" h="571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3175" cmpd="sng">
                  <a:solidFill>
                    <a:srgbClr val="FFFFFF"/>
                  </a:solidFill>
                  <a:prstDash val="solid"/>
                  <a:miter lim="800000"/>
                </a:ln>
                <a:solidFill>
                  <a:srgbClr val="00FFFF"/>
                </a:solidFill>
                <a:effectLst>
                  <a:glow rad="177800">
                    <a:schemeClr val="tx1"/>
                  </a:glow>
                  <a:outerShdw blurRad="50800" algn="tl" rotWithShape="0">
                    <a:srgbClr val="000000"/>
                  </a:outerShdw>
                </a:effectLst>
                <a:latin typeface="Calibri" panose="020F0502020204030204" pitchFamily="34" charset="0"/>
              </a:rPr>
              <a:t>Truth</a:t>
            </a:r>
            <a:endParaRPr lang="en-US" altLang="en-US" sz="4800" b="1" i="1" kern="0" dirty="0">
              <a:ln w="3175" cmpd="sng">
                <a:solidFill>
                  <a:srgbClr val="FFFFFF"/>
                </a:solidFill>
                <a:prstDash val="solid"/>
                <a:miter lim="800000"/>
              </a:ln>
              <a:solidFill>
                <a:srgbClr val="00FFFF"/>
              </a:solidFill>
              <a:effectLst>
                <a:glow rad="1778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24E3090-6B07-4DDC-9CE9-4D17F57B8372}"/>
              </a:ext>
            </a:extLst>
          </p:cNvPr>
          <p:cNvSpPr txBox="1">
            <a:spLocks noChangeArrowheads="1"/>
          </p:cNvSpPr>
          <p:nvPr/>
        </p:nvSpPr>
        <p:spPr bwMode="auto">
          <a:xfrm>
            <a:off x="1045432" y="4417846"/>
            <a:ext cx="181258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57150" h="571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3175" cmpd="sng">
                  <a:solidFill>
                    <a:srgbClr val="FFFFFF"/>
                  </a:solidFill>
                  <a:prstDash val="solid"/>
                  <a:miter lim="800000"/>
                </a:ln>
                <a:solidFill>
                  <a:srgbClr val="FF0000"/>
                </a:solidFill>
                <a:effectLst>
                  <a:glow rad="177800">
                    <a:schemeClr val="tx1"/>
                  </a:glow>
                  <a:outerShdw blurRad="50800" algn="tl" rotWithShape="0">
                    <a:srgbClr val="000000"/>
                  </a:outerShdw>
                </a:effectLst>
                <a:latin typeface="Calibri" panose="020F0502020204030204" pitchFamily="34" charset="0"/>
              </a:rPr>
              <a:t>Love</a:t>
            </a:r>
            <a:endParaRPr lang="en-US" altLang="en-US" sz="4800" b="1" i="1" kern="0" dirty="0">
              <a:ln w="3175" cmpd="sng">
                <a:solidFill>
                  <a:srgbClr val="FFFFFF"/>
                </a:solidFill>
                <a:prstDash val="solid"/>
                <a:miter lim="800000"/>
              </a:ln>
              <a:solidFill>
                <a:srgbClr val="FF0000"/>
              </a:solidFill>
              <a:effectLst>
                <a:glow rad="1778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9F3B1C3-01C3-467C-8688-35A3A010CAE9}"/>
              </a:ext>
            </a:extLst>
          </p:cNvPr>
          <p:cNvSpPr txBox="1">
            <a:spLocks noChangeArrowheads="1"/>
          </p:cNvSpPr>
          <p:nvPr/>
        </p:nvSpPr>
        <p:spPr bwMode="auto">
          <a:xfrm>
            <a:off x="6062597" y="4380268"/>
            <a:ext cx="268057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57150" h="571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3175" cmpd="sng">
                  <a:solidFill>
                    <a:srgbClr val="FFFFFF"/>
                  </a:solidFill>
                  <a:prstDash val="solid"/>
                  <a:miter lim="800000"/>
                </a:ln>
                <a:solidFill>
                  <a:srgbClr val="FFFF00"/>
                </a:solidFill>
                <a:effectLst>
                  <a:glow rad="177800">
                    <a:schemeClr val="tx1"/>
                  </a:glow>
                  <a:outerShdw blurRad="50800" algn="tl" rotWithShape="0">
                    <a:srgbClr val="000000"/>
                  </a:outerShdw>
                </a:effectLst>
                <a:latin typeface="Calibri" panose="020F0502020204030204" pitchFamily="34" charset="0"/>
              </a:rPr>
              <a:t>Humility</a:t>
            </a:r>
            <a:endParaRPr lang="en-US" altLang="en-US" sz="4800" b="1" i="1" kern="0" dirty="0">
              <a:ln w="3175" cmpd="sng">
                <a:solidFill>
                  <a:srgbClr val="FFFFFF"/>
                </a:solidFill>
                <a:prstDash val="solid"/>
                <a:miter lim="800000"/>
              </a:ln>
              <a:solidFill>
                <a:srgbClr val="FFFF00"/>
              </a:solidFill>
              <a:effectLst>
                <a:glow rad="1778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499E95B4-F139-43A2-9DEF-539E95473C2D}"/>
              </a:ext>
            </a:extLst>
          </p:cNvPr>
          <p:cNvSpPr txBox="1">
            <a:spLocks noChangeArrowheads="1"/>
          </p:cNvSpPr>
          <p:nvPr/>
        </p:nvSpPr>
        <p:spPr bwMode="auto">
          <a:xfrm>
            <a:off x="5123271" y="3655178"/>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B782960-8823-4565-829B-1B5BEF195137}"/>
              </a:ext>
            </a:extLst>
          </p:cNvPr>
          <p:cNvSpPr txBox="1">
            <a:spLocks noChangeArrowheads="1"/>
          </p:cNvSpPr>
          <p:nvPr/>
        </p:nvSpPr>
        <p:spPr bwMode="auto">
          <a:xfrm>
            <a:off x="5597611" y="2992033"/>
            <a:ext cx="211300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88900">
                    <a:srgbClr val="C00000"/>
                  </a:glow>
                  <a:outerShdw blurRad="50800" algn="tl" rotWithShape="0">
                    <a:srgbClr val="000000"/>
                  </a:outerShdw>
                </a:effectLst>
                <a:latin typeface="Calibri" panose="020F0502020204030204" pitchFamily="34" charset="0"/>
              </a:rPr>
              <a:t>honesty</a:t>
            </a:r>
            <a:endParaRPr lang="en-US" altLang="en-US" sz="3200" b="1" i="1" kern="0" dirty="0">
              <a:ln w="17780" cmpd="sng">
                <a:solidFill>
                  <a:srgbClr val="FFFFFF"/>
                </a:solidFill>
                <a:prstDash val="solid"/>
                <a:miter lim="800000"/>
              </a:ln>
              <a:solidFill>
                <a:srgbClr val="FFC000"/>
              </a:solidFill>
              <a:effectLst>
                <a:glow rad="88900">
                  <a:srgbClr val="C00000"/>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CB395AC-4FAF-4D70-8225-13D9B2E089A3}"/>
              </a:ext>
            </a:extLst>
          </p:cNvPr>
          <p:cNvSpPr txBox="1">
            <a:spLocks noChangeArrowheads="1"/>
          </p:cNvSpPr>
          <p:nvPr/>
        </p:nvSpPr>
        <p:spPr bwMode="auto">
          <a:xfrm>
            <a:off x="572529" y="3663417"/>
            <a:ext cx="3035643"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88900">
                    <a:srgbClr val="C00000"/>
                  </a:glow>
                  <a:outerShdw blurRad="50800" algn="tl" rotWithShape="0">
                    <a:srgbClr val="000000"/>
                  </a:outerShdw>
                </a:effectLst>
                <a:latin typeface="Calibri" panose="020F0502020204030204" pitchFamily="34" charset="0"/>
              </a:rPr>
              <a:t>compassion</a:t>
            </a:r>
            <a:endParaRPr lang="en-US" altLang="en-US" sz="3200" b="1" i="1" kern="0" dirty="0">
              <a:ln w="17780" cmpd="sng">
                <a:solidFill>
                  <a:srgbClr val="FFFFFF"/>
                </a:solidFill>
                <a:prstDash val="solid"/>
                <a:miter lim="800000"/>
              </a:ln>
              <a:solidFill>
                <a:srgbClr val="FFC000"/>
              </a:solidFill>
              <a:effectLst>
                <a:glow rad="88900">
                  <a:srgbClr val="C00000"/>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2B4D5B5-D06C-40FB-B79B-1FB936517E74}"/>
              </a:ext>
            </a:extLst>
          </p:cNvPr>
          <p:cNvSpPr txBox="1">
            <a:spLocks noChangeArrowheads="1"/>
          </p:cNvSpPr>
          <p:nvPr/>
        </p:nvSpPr>
        <p:spPr bwMode="auto">
          <a:xfrm>
            <a:off x="6367849" y="3651061"/>
            <a:ext cx="211300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88900">
                    <a:srgbClr val="C00000"/>
                  </a:glow>
                  <a:outerShdw blurRad="50800" algn="tl" rotWithShape="0">
                    <a:srgbClr val="000000"/>
                  </a:outerShdw>
                </a:effectLst>
                <a:latin typeface="Calibri" panose="020F0502020204030204" pitchFamily="34" charset="0"/>
              </a:rPr>
              <a:t>respect</a:t>
            </a:r>
            <a:endParaRPr lang="en-US" altLang="en-US" sz="3200" b="1" i="1" kern="0" dirty="0">
              <a:ln w="17780" cmpd="sng">
                <a:solidFill>
                  <a:srgbClr val="FFFFFF"/>
                </a:solidFill>
                <a:prstDash val="solid"/>
                <a:miter lim="800000"/>
              </a:ln>
              <a:solidFill>
                <a:srgbClr val="FFC000"/>
              </a:solidFill>
              <a:effectLst>
                <a:glow rad="88900">
                  <a:srgbClr val="C00000"/>
                </a:glow>
                <a:outerShdw blurRad="50800" algn="tl" rotWithShape="0">
                  <a:srgbClr val="000000"/>
                </a:outerShdw>
              </a:effectLst>
              <a:latin typeface="Calibri" panose="020F0502020204030204" pitchFamily="34" charset="0"/>
            </a:endParaRPr>
          </a:p>
        </p:txBody>
      </p:sp>
      <p:sp>
        <p:nvSpPr>
          <p:cNvPr id="9" name="Heart 8">
            <a:extLst>
              <a:ext uri="{FF2B5EF4-FFF2-40B4-BE49-F238E27FC236}">
                <a16:creationId xmlns:a16="http://schemas.microsoft.com/office/drawing/2014/main" id="{6D62FD6E-C806-4A7B-8267-5B518E8867B4}"/>
              </a:ext>
            </a:extLst>
          </p:cNvPr>
          <p:cNvSpPr/>
          <p:nvPr/>
        </p:nvSpPr>
        <p:spPr bwMode="auto">
          <a:xfrm>
            <a:off x="2970785" y="2779791"/>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pic>
        <p:nvPicPr>
          <p:cNvPr id="14" name="Picture 23">
            <a:extLst>
              <a:ext uri="{FF2B5EF4-FFF2-40B4-BE49-F238E27FC236}">
                <a16:creationId xmlns:a16="http://schemas.microsoft.com/office/drawing/2014/main" id="{7AD0C0A6-2BF2-45DD-8790-14E72C8DC3B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ectangle 18">
            <a:extLst>
              <a:ext uri="{FF2B5EF4-FFF2-40B4-BE49-F238E27FC236}">
                <a16:creationId xmlns:a16="http://schemas.microsoft.com/office/drawing/2014/main" id="{2B0E8A67-374E-4526-8DA4-F8E85017A2DA}"/>
              </a:ext>
            </a:extLst>
          </p:cNvPr>
          <p:cNvSpPr/>
          <p:nvPr/>
        </p:nvSpPr>
        <p:spPr>
          <a:xfrm>
            <a:off x="5749447" y="2392471"/>
            <a:ext cx="1778695" cy="839244"/>
          </a:xfrm>
          <a:prstGeom prst="rect">
            <a:avLst/>
          </a:prstGeom>
          <a:blipFill>
            <a:blip r:embed="rId5"/>
            <a:stretch>
              <a:fillRect/>
            </a:stretch>
          </a:blipFill>
          <a:ln w="25400" cap="flat" cmpd="sng" algn="ctr">
            <a:noFill/>
            <a:prstDash val="solid"/>
          </a:ln>
          <a:effectLst>
            <a:softEdge rad="1258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9">
            <a:extLst>
              <a:ext uri="{FF2B5EF4-FFF2-40B4-BE49-F238E27FC236}">
                <a16:creationId xmlns:a16="http://schemas.microsoft.com/office/drawing/2014/main" id="{B8B83C3B-D8D5-47B0-8AC4-4F6523191579}"/>
              </a:ext>
            </a:extLst>
          </p:cNvPr>
          <p:cNvSpPr/>
          <p:nvPr/>
        </p:nvSpPr>
        <p:spPr>
          <a:xfrm>
            <a:off x="6062597" y="4396636"/>
            <a:ext cx="2680570" cy="901874"/>
          </a:xfrm>
          <a:prstGeom prst="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0">
            <a:extLst>
              <a:ext uri="{FF2B5EF4-FFF2-40B4-BE49-F238E27FC236}">
                <a16:creationId xmlns:a16="http://schemas.microsoft.com/office/drawing/2014/main" id="{BC223A3F-20F8-43DB-A8FE-08A2AEFB89D7}"/>
              </a:ext>
            </a:extLst>
          </p:cNvPr>
          <p:cNvSpPr/>
          <p:nvPr/>
        </p:nvSpPr>
        <p:spPr>
          <a:xfrm>
            <a:off x="1164921" y="4421688"/>
            <a:ext cx="1603331" cy="839244"/>
          </a:xfrm>
          <a:prstGeom prst="rect">
            <a:avLst/>
          </a:prstGeom>
          <a:blipFill>
            <a:blip r:embed="rId7"/>
            <a:stretch>
              <a:fillRect/>
            </a:stretch>
          </a:blipFill>
          <a:ln w="25400" cap="flat" cmpd="sng" algn="ctr">
            <a:noFill/>
            <a:prstDash val="solid"/>
          </a:ln>
          <a:effectLst>
            <a:softEdge rad="1258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50701637-3764-488D-AF3E-368293E44A7C}"/>
              </a:ext>
            </a:extLst>
          </p:cNvPr>
          <p:cNvSpPr txBox="1">
            <a:spLocks noChangeArrowheads="1"/>
          </p:cNvSpPr>
          <p:nvPr/>
        </p:nvSpPr>
        <p:spPr bwMode="auto">
          <a:xfrm>
            <a:off x="5781792" y="1463905"/>
            <a:ext cx="181258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57150" h="571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3175" cmpd="sng">
                  <a:noFill/>
                  <a:prstDash val="solid"/>
                  <a:miter lim="800000"/>
                </a:ln>
                <a:solidFill>
                  <a:srgbClr val="00FFFF"/>
                </a:solidFill>
                <a:effectLst>
                  <a:glow rad="177800">
                    <a:schemeClr val="tx1"/>
                  </a:glow>
                  <a:outerShdw blurRad="50800" algn="tl" rotWithShape="0">
                    <a:srgbClr val="000000"/>
                  </a:outerShdw>
                </a:effectLst>
                <a:latin typeface="Calibri" panose="020F0502020204030204" pitchFamily="34" charset="0"/>
              </a:rPr>
              <a:t>Lies</a:t>
            </a:r>
            <a:endParaRPr lang="en-US" altLang="en-US" sz="4800" b="1" i="1" kern="0" dirty="0">
              <a:ln w="3175" cmpd="sng">
                <a:noFill/>
                <a:prstDash val="solid"/>
                <a:miter lim="800000"/>
              </a:ln>
              <a:solidFill>
                <a:srgbClr val="00FFFF"/>
              </a:solidFill>
              <a:effectLst>
                <a:glow rad="1778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62143145-30FA-41EC-AC5C-C9DADC704554}"/>
              </a:ext>
            </a:extLst>
          </p:cNvPr>
          <p:cNvSpPr txBox="1">
            <a:spLocks noChangeArrowheads="1"/>
          </p:cNvSpPr>
          <p:nvPr/>
        </p:nvSpPr>
        <p:spPr bwMode="auto">
          <a:xfrm>
            <a:off x="6376085" y="5286431"/>
            <a:ext cx="201285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57150" h="571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3175" cmpd="sng">
                  <a:noFill/>
                  <a:prstDash val="solid"/>
                  <a:miter lim="800000"/>
                </a:ln>
                <a:solidFill>
                  <a:srgbClr val="FFFF00"/>
                </a:solidFill>
                <a:effectLst>
                  <a:glow rad="177800">
                    <a:schemeClr val="tx1"/>
                  </a:glow>
                  <a:outerShdw blurRad="50800" algn="tl" rotWithShape="0">
                    <a:srgbClr val="000000"/>
                  </a:outerShdw>
                </a:effectLst>
                <a:latin typeface="Calibri" panose="020F0502020204030204" pitchFamily="34" charset="0"/>
              </a:rPr>
              <a:t>Pride</a:t>
            </a:r>
            <a:endParaRPr lang="en-US" altLang="en-US" sz="4800" b="1" i="1" kern="0" dirty="0">
              <a:ln w="3175" cmpd="sng">
                <a:noFill/>
                <a:prstDash val="solid"/>
                <a:miter lim="800000"/>
              </a:ln>
              <a:solidFill>
                <a:srgbClr val="FFFF00"/>
              </a:solidFill>
              <a:effectLst>
                <a:glow rad="1778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5D0298BD-04D4-45A6-B858-0D5F216AED77}"/>
              </a:ext>
            </a:extLst>
          </p:cNvPr>
          <p:cNvSpPr txBox="1">
            <a:spLocks noChangeArrowheads="1"/>
          </p:cNvSpPr>
          <p:nvPr/>
        </p:nvSpPr>
        <p:spPr bwMode="auto">
          <a:xfrm>
            <a:off x="1074264" y="5249868"/>
            <a:ext cx="181258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57150" h="571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3175" cmpd="sng">
                  <a:noFill/>
                  <a:prstDash val="solid"/>
                  <a:miter lim="800000"/>
                </a:ln>
                <a:solidFill>
                  <a:srgbClr val="FF0000"/>
                </a:solidFill>
                <a:effectLst>
                  <a:glow rad="177800">
                    <a:schemeClr val="tx1"/>
                  </a:glow>
                  <a:outerShdw blurRad="50800" algn="tl" rotWithShape="0">
                    <a:srgbClr val="000000"/>
                  </a:outerShdw>
                </a:effectLst>
                <a:latin typeface="Calibri" panose="020F0502020204030204" pitchFamily="34" charset="0"/>
              </a:rPr>
              <a:t>Hate</a:t>
            </a:r>
            <a:endParaRPr lang="en-US" altLang="en-US" sz="4800" b="1" i="1" kern="0" dirty="0">
              <a:ln w="3175" cmpd="sng">
                <a:noFill/>
                <a:prstDash val="solid"/>
                <a:miter lim="800000"/>
              </a:ln>
              <a:solidFill>
                <a:srgbClr val="FF0000"/>
              </a:solidFill>
              <a:effectLst>
                <a:glow rad="1778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44A5E65E-E4B2-4EED-84FD-F043330E3C6B}"/>
              </a:ext>
            </a:extLst>
          </p:cNvPr>
          <p:cNvSpPr txBox="1">
            <a:spLocks noChangeArrowheads="1"/>
          </p:cNvSpPr>
          <p:nvPr/>
        </p:nvSpPr>
        <p:spPr bwMode="auto">
          <a:xfrm>
            <a:off x="4990262" y="1639961"/>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7814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7" presetID="17" presetClass="entr" presetSubtype="10" fill="hold" grpId="3"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p:cTn id="39"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10">
                                            <p:txEl>
                                              <p:pRg st="0" end="0"/>
                                            </p:txEl>
                                          </p:spTgt>
                                        </p:tgtEl>
                                        <p:attrNameLst>
                                          <p:attrName>ppt_h</p:attrName>
                                        </p:attrNameLst>
                                      </p:cBhvr>
                                      <p:tavLst>
                                        <p:tav tm="0">
                                          <p:val>
                                            <p:strVal val="#ppt_h"/>
                                          </p:val>
                                        </p:tav>
                                        <p:tav tm="100000">
                                          <p:val>
                                            <p:strVal val="#ppt_h"/>
                                          </p:val>
                                        </p:tav>
                                      </p:tavLst>
                                    </p:anim>
                                  </p:childTnLst>
                                </p:cTn>
                              </p:par>
                              <p:par>
                                <p:cTn id="41" presetID="47" presetClass="entr" presetSubtype="0" fill="hold" nodeType="withEffect">
                                  <p:stCondLst>
                                    <p:cond delay="50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1000"/>
                                        <p:tgtEl>
                                          <p:spTgt spid="11">
                                            <p:txEl>
                                              <p:pRg st="0" end="0"/>
                                            </p:txEl>
                                          </p:spTgt>
                                        </p:tgtEl>
                                      </p:cBhvr>
                                    </p:animEffect>
                                    <p:anim calcmode="lin" valueType="num">
                                      <p:cBhvr>
                                        <p:cTn id="4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46" presetID="17" presetClass="entr" presetSubtype="10" fill="hold" grpId="1" nodeType="withEffect">
                                  <p:stCondLst>
                                    <p:cond delay="500"/>
                                  </p:stCondLst>
                                  <p:childTnLst>
                                    <p:set>
                                      <p:cBhvr>
                                        <p:cTn id="47" dur="1" fill="hold">
                                          <p:stCondLst>
                                            <p:cond delay="0"/>
                                          </p:stCondLst>
                                        </p:cTn>
                                        <p:tgtEl>
                                          <p:spTgt spid="11">
                                            <p:txEl>
                                              <p:pRg st="0" end="0"/>
                                            </p:txEl>
                                          </p:spTgt>
                                        </p:tgtEl>
                                        <p:attrNameLst>
                                          <p:attrName>style.visibility</p:attrName>
                                        </p:attrNameLst>
                                      </p:cBhvr>
                                      <p:to>
                                        <p:strVal val="visible"/>
                                      </p:to>
                                    </p:set>
                                    <p:anim calcmode="lin" valueType="num">
                                      <p:cBhvr>
                                        <p:cTn id="48"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9" dur="1000" fill="hold"/>
                                        <p:tgtEl>
                                          <p:spTgt spid="11">
                                            <p:txEl>
                                              <p:pRg st="0" end="0"/>
                                            </p:txEl>
                                          </p:spTgt>
                                        </p:tgtEl>
                                        <p:attrNameLst>
                                          <p:attrName>ppt_h</p:attrName>
                                        </p:attrNameLst>
                                      </p:cBhvr>
                                      <p:tavLst>
                                        <p:tav tm="0">
                                          <p:val>
                                            <p:strVal val="#ppt_h"/>
                                          </p:val>
                                        </p:tav>
                                        <p:tav tm="100000">
                                          <p:val>
                                            <p:strVal val="#ppt_h"/>
                                          </p:val>
                                        </p:tav>
                                      </p:tavLst>
                                    </p:anim>
                                  </p:childTnLst>
                                </p:cTn>
                              </p:par>
                              <p:par>
                                <p:cTn id="50" presetID="47" presetClass="entr" presetSubtype="0" fill="hold" nodeType="withEffect">
                                  <p:stCondLst>
                                    <p:cond delay="100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fade">
                                      <p:cBhvr>
                                        <p:cTn id="52" dur="1000"/>
                                        <p:tgtEl>
                                          <p:spTgt spid="12">
                                            <p:txEl>
                                              <p:pRg st="0" end="0"/>
                                            </p:txEl>
                                          </p:spTgt>
                                        </p:tgtEl>
                                      </p:cBhvr>
                                    </p:animEffect>
                                    <p:anim calcmode="lin" valueType="num">
                                      <p:cBhvr>
                                        <p:cTn id="5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55" presetID="17" presetClass="entr" presetSubtype="10" fill="hold" grpId="1" nodeType="withEffect">
                                  <p:stCondLst>
                                    <p:cond delay="1000"/>
                                  </p:stCondLst>
                                  <p:childTnLst>
                                    <p:set>
                                      <p:cBhvr>
                                        <p:cTn id="56" dur="1" fill="hold">
                                          <p:stCondLst>
                                            <p:cond delay="0"/>
                                          </p:stCondLst>
                                        </p:cTn>
                                        <p:tgtEl>
                                          <p:spTgt spid="12">
                                            <p:txEl>
                                              <p:pRg st="0" end="0"/>
                                            </p:txEl>
                                          </p:spTgt>
                                        </p:tgtEl>
                                        <p:attrNameLst>
                                          <p:attrName>style.visibility</p:attrName>
                                        </p:attrNameLst>
                                      </p:cBhvr>
                                      <p:to>
                                        <p:strVal val="visible"/>
                                      </p:to>
                                    </p:set>
                                    <p:anim calcmode="lin" valueType="num">
                                      <p:cBhvr>
                                        <p:cTn id="5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58" dur="10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21">
                                            <p:txEl>
                                              <p:pRg st="0" end="0"/>
                                            </p:txEl>
                                          </p:spTgt>
                                        </p:tgtEl>
                                        <p:attrNameLst>
                                          <p:attrName>style.visibility</p:attrName>
                                        </p:attrNameLst>
                                      </p:cBhvr>
                                      <p:to>
                                        <p:strVal val="visible"/>
                                      </p:to>
                                    </p:set>
                                    <p:animEffect transition="in" filter="fade">
                                      <p:cBhvr>
                                        <p:cTn id="77" dur="1000"/>
                                        <p:tgtEl>
                                          <p:spTgt spid="21">
                                            <p:txEl>
                                              <p:pRg st="0" end="0"/>
                                            </p:txEl>
                                          </p:spTgt>
                                        </p:tgtEl>
                                      </p:cBhvr>
                                    </p:animEffect>
                                    <p:anim calcmode="lin" valueType="num">
                                      <p:cBhvr>
                                        <p:cTn id="7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80" presetID="17" presetClass="entr" presetSubtype="10" fill="hold" grpId="0" nodeType="withEffect">
                                  <p:stCondLst>
                                    <p:cond delay="0"/>
                                  </p:stCondLst>
                                  <p:childTnLst>
                                    <p:set>
                                      <p:cBhvr>
                                        <p:cTn id="81" dur="1" fill="hold">
                                          <p:stCondLst>
                                            <p:cond delay="0"/>
                                          </p:stCondLst>
                                        </p:cTn>
                                        <p:tgtEl>
                                          <p:spTgt spid="21">
                                            <p:txEl>
                                              <p:pRg st="0" end="0"/>
                                            </p:txEl>
                                          </p:spTgt>
                                        </p:tgtEl>
                                        <p:attrNameLst>
                                          <p:attrName>style.visibility</p:attrName>
                                        </p:attrNameLst>
                                      </p:cBhvr>
                                      <p:to>
                                        <p:strVal val="visible"/>
                                      </p:to>
                                    </p:set>
                                    <p:anim calcmode="lin" valueType="num">
                                      <p:cBhvr>
                                        <p:cTn id="82"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3" dur="1000" fill="hold"/>
                                        <p:tgtEl>
                                          <p:spTgt spid="21">
                                            <p:txEl>
                                              <p:pRg st="0" end="0"/>
                                            </p:txEl>
                                          </p:spTgt>
                                        </p:tgtEl>
                                        <p:attrNameLst>
                                          <p:attrName>ppt_h</p:attrName>
                                        </p:attrNameLst>
                                      </p:cBhvr>
                                      <p:tavLst>
                                        <p:tav tm="0">
                                          <p:val>
                                            <p:strVal val="#ppt_h"/>
                                          </p:val>
                                        </p:tav>
                                        <p:tav tm="100000">
                                          <p:val>
                                            <p:strVal val="#ppt_h"/>
                                          </p:val>
                                        </p:tav>
                                      </p:tavLst>
                                    </p:anim>
                                  </p:childTnLst>
                                </p:cTn>
                              </p:par>
                              <p:par>
                                <p:cTn id="84" presetID="42" presetClass="entr" presetSubtype="0" fill="hold" nodeType="withEffect">
                                  <p:stCondLst>
                                    <p:cond delay="500"/>
                                  </p:stCondLst>
                                  <p:childTnLst>
                                    <p:set>
                                      <p:cBhvr>
                                        <p:cTn id="85" dur="1" fill="hold">
                                          <p:stCondLst>
                                            <p:cond delay="0"/>
                                          </p:stCondLst>
                                        </p:cTn>
                                        <p:tgtEl>
                                          <p:spTgt spid="19">
                                            <p:txEl>
                                              <p:pRg st="0" end="0"/>
                                            </p:txEl>
                                          </p:spTgt>
                                        </p:tgtEl>
                                        <p:attrNameLst>
                                          <p:attrName>style.visibility</p:attrName>
                                        </p:attrNameLst>
                                      </p:cBhvr>
                                      <p:to>
                                        <p:strVal val="visible"/>
                                      </p:to>
                                    </p:set>
                                    <p:animEffect transition="in" filter="fade">
                                      <p:cBhvr>
                                        <p:cTn id="86" dur="1000"/>
                                        <p:tgtEl>
                                          <p:spTgt spid="19">
                                            <p:txEl>
                                              <p:pRg st="0" end="0"/>
                                            </p:txEl>
                                          </p:spTgt>
                                        </p:tgtEl>
                                      </p:cBhvr>
                                    </p:animEffect>
                                    <p:anim calcmode="lin" valueType="num">
                                      <p:cBhvr>
                                        <p:cTn id="87"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89" presetID="17" presetClass="entr" presetSubtype="10" fill="hold" grpId="0" nodeType="withEffect">
                                  <p:stCondLst>
                                    <p:cond delay="500"/>
                                  </p:stCondLst>
                                  <p:childTnLst>
                                    <p:set>
                                      <p:cBhvr>
                                        <p:cTn id="90" dur="1" fill="hold">
                                          <p:stCondLst>
                                            <p:cond delay="0"/>
                                          </p:stCondLst>
                                        </p:cTn>
                                        <p:tgtEl>
                                          <p:spTgt spid="19">
                                            <p:txEl>
                                              <p:pRg st="0" end="0"/>
                                            </p:txEl>
                                          </p:spTgt>
                                        </p:tgtEl>
                                        <p:attrNameLst>
                                          <p:attrName>style.visibility</p:attrName>
                                        </p:attrNameLst>
                                      </p:cBhvr>
                                      <p:to>
                                        <p:strVal val="visible"/>
                                      </p:to>
                                    </p:set>
                                    <p:anim calcmode="lin" valueType="num">
                                      <p:cBhvr>
                                        <p:cTn id="91"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92" dur="1000" fill="hold"/>
                                        <p:tgtEl>
                                          <p:spTgt spid="19">
                                            <p:txEl>
                                              <p:pRg st="0" end="0"/>
                                            </p:txEl>
                                          </p:spTgt>
                                        </p:tgtEl>
                                        <p:attrNameLst>
                                          <p:attrName>ppt_h</p:attrName>
                                        </p:attrNameLst>
                                      </p:cBhvr>
                                      <p:tavLst>
                                        <p:tav tm="0">
                                          <p:val>
                                            <p:strVal val="#ppt_h"/>
                                          </p:val>
                                        </p:tav>
                                        <p:tav tm="100000">
                                          <p:val>
                                            <p:strVal val="#ppt_h"/>
                                          </p:val>
                                        </p:tav>
                                      </p:tavLst>
                                    </p:anim>
                                  </p:childTnLst>
                                </p:cTn>
                              </p:par>
                              <p:par>
                                <p:cTn id="93" presetID="47" presetClass="entr" presetSubtype="0" fill="hold" nodeType="withEffect">
                                  <p:stCondLst>
                                    <p:cond delay="1000"/>
                                  </p:stCondLst>
                                  <p:childTnLst>
                                    <p:set>
                                      <p:cBhvr>
                                        <p:cTn id="94" dur="1" fill="hold">
                                          <p:stCondLst>
                                            <p:cond delay="0"/>
                                          </p:stCondLst>
                                        </p:cTn>
                                        <p:tgtEl>
                                          <p:spTgt spid="20">
                                            <p:txEl>
                                              <p:pRg st="0" end="0"/>
                                            </p:txEl>
                                          </p:spTgt>
                                        </p:tgtEl>
                                        <p:attrNameLst>
                                          <p:attrName>style.visibility</p:attrName>
                                        </p:attrNameLst>
                                      </p:cBhvr>
                                      <p:to>
                                        <p:strVal val="visible"/>
                                      </p:to>
                                    </p:set>
                                    <p:animEffect transition="in" filter="fade">
                                      <p:cBhvr>
                                        <p:cTn id="95" dur="1000"/>
                                        <p:tgtEl>
                                          <p:spTgt spid="20">
                                            <p:txEl>
                                              <p:pRg st="0" end="0"/>
                                            </p:txEl>
                                          </p:spTgt>
                                        </p:tgtEl>
                                      </p:cBhvr>
                                    </p:animEffect>
                                    <p:anim calcmode="lin" valueType="num">
                                      <p:cBhvr>
                                        <p:cTn id="9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7"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98" presetID="17" presetClass="entr" presetSubtype="10" fill="hold" grpId="0" nodeType="withEffect">
                                  <p:stCondLst>
                                    <p:cond delay="1000"/>
                                  </p:stCondLst>
                                  <p:childTnLst>
                                    <p:set>
                                      <p:cBhvr>
                                        <p:cTn id="99" dur="1" fill="hold">
                                          <p:stCondLst>
                                            <p:cond delay="0"/>
                                          </p:stCondLst>
                                        </p:cTn>
                                        <p:tgtEl>
                                          <p:spTgt spid="20">
                                            <p:txEl>
                                              <p:pRg st="0" end="0"/>
                                            </p:txEl>
                                          </p:spTgt>
                                        </p:tgtEl>
                                        <p:attrNameLst>
                                          <p:attrName>style.visibility</p:attrName>
                                        </p:attrNameLst>
                                      </p:cBhvr>
                                      <p:to>
                                        <p:strVal val="visible"/>
                                      </p:to>
                                    </p:set>
                                    <p:anim calcmode="lin" valueType="num">
                                      <p:cBhvr>
                                        <p:cTn id="100"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01" dur="1000" fill="hold"/>
                                        <p:tgtEl>
                                          <p:spTgt spid="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35" presetClass="exit" presetSubtype="0" fill="hold" grpId="1" nodeType="withEffect">
                                  <p:stCondLst>
                                    <p:cond delay="0"/>
                                  </p:stCondLst>
                                  <p:childTnLst>
                                    <p:animEffect transition="out" filter="fade">
                                      <p:cBhvr>
                                        <p:cTn id="117" dur="1000"/>
                                        <p:tgtEl>
                                          <p:spTgt spid="19">
                                            <p:txEl>
                                              <p:pRg st="0" end="0"/>
                                            </p:txEl>
                                          </p:spTgt>
                                        </p:tgtEl>
                                      </p:cBhvr>
                                    </p:animEffect>
                                    <p:anim calcmode="lin" valueType="num">
                                      <p:cBhvr>
                                        <p:cTn id="118" dur="1000"/>
                                        <p:tgtEl>
                                          <p:spTgt spid="19">
                                            <p:txEl>
                                              <p:pRg st="0" end="0"/>
                                            </p:txEl>
                                          </p:spTgt>
                                        </p:tgtEl>
                                        <p:attrNameLst>
                                          <p:attrName>style.rotation</p:attrName>
                                        </p:attrNameLst>
                                      </p:cBhvr>
                                      <p:tavLst>
                                        <p:tav tm="0">
                                          <p:val>
                                            <p:fltVal val="0"/>
                                          </p:val>
                                        </p:tav>
                                        <p:tav tm="100000">
                                          <p:val>
                                            <p:fltVal val="720"/>
                                          </p:val>
                                        </p:tav>
                                      </p:tavLst>
                                    </p:anim>
                                    <p:anim calcmode="lin" valueType="num">
                                      <p:cBhvr>
                                        <p:cTn id="119" dur="1000"/>
                                        <p:tgtEl>
                                          <p:spTgt spid="19">
                                            <p:txEl>
                                              <p:pRg st="0" end="0"/>
                                            </p:txEl>
                                          </p:spTgt>
                                        </p:tgtEl>
                                        <p:attrNameLst>
                                          <p:attrName>ppt_h</p:attrName>
                                        </p:attrNameLst>
                                      </p:cBhvr>
                                      <p:tavLst>
                                        <p:tav tm="0">
                                          <p:val>
                                            <p:strVal val="ppt_h"/>
                                          </p:val>
                                        </p:tav>
                                        <p:tav tm="100000">
                                          <p:val>
                                            <p:fltVal val="0"/>
                                          </p:val>
                                        </p:tav>
                                      </p:tavLst>
                                    </p:anim>
                                    <p:anim calcmode="lin" valueType="num">
                                      <p:cBhvr>
                                        <p:cTn id="120" dur="1000"/>
                                        <p:tgtEl>
                                          <p:spTgt spid="19">
                                            <p:txEl>
                                              <p:pRg st="0" end="0"/>
                                            </p:txEl>
                                          </p:spTgt>
                                        </p:tgtEl>
                                        <p:attrNameLst>
                                          <p:attrName>ppt_w</p:attrName>
                                        </p:attrNameLst>
                                      </p:cBhvr>
                                      <p:tavLst>
                                        <p:tav tm="0">
                                          <p:val>
                                            <p:strVal val="ppt_w"/>
                                          </p:val>
                                        </p:tav>
                                        <p:tav tm="100000">
                                          <p:val>
                                            <p:fltVal val="0"/>
                                          </p:val>
                                        </p:tav>
                                      </p:tavLst>
                                    </p:anim>
                                    <p:set>
                                      <p:cBhvr>
                                        <p:cTn id="121" dur="1" fill="hold">
                                          <p:stCondLst>
                                            <p:cond delay="999"/>
                                          </p:stCondLst>
                                        </p:cTn>
                                        <p:tgtEl>
                                          <p:spTgt spid="19">
                                            <p:txEl>
                                              <p:pRg st="0" end="0"/>
                                            </p:txEl>
                                          </p:spTgt>
                                        </p:tgtEl>
                                        <p:attrNameLst>
                                          <p:attrName>style.visibility</p:attrName>
                                        </p:attrNameLst>
                                      </p:cBhvr>
                                      <p:to>
                                        <p:strVal val="hidden"/>
                                      </p:to>
                                    </p:set>
                                  </p:childTnLst>
                                </p:cTn>
                              </p:par>
                              <p:par>
                                <p:cTn id="122" presetID="35" presetClass="exit" presetSubtype="0" fill="hold" grpId="1" nodeType="withEffect">
                                  <p:stCondLst>
                                    <p:cond delay="0"/>
                                  </p:stCondLst>
                                  <p:childTnLst>
                                    <p:animEffect transition="out" filter="fade">
                                      <p:cBhvr>
                                        <p:cTn id="123" dur="1000"/>
                                        <p:tgtEl>
                                          <p:spTgt spid="20">
                                            <p:txEl>
                                              <p:pRg st="0" end="0"/>
                                            </p:txEl>
                                          </p:spTgt>
                                        </p:tgtEl>
                                      </p:cBhvr>
                                    </p:animEffect>
                                    <p:anim calcmode="lin" valueType="num">
                                      <p:cBhvr>
                                        <p:cTn id="124" dur="1000"/>
                                        <p:tgtEl>
                                          <p:spTgt spid="20">
                                            <p:txEl>
                                              <p:pRg st="0" end="0"/>
                                            </p:txEl>
                                          </p:spTgt>
                                        </p:tgtEl>
                                        <p:attrNameLst>
                                          <p:attrName>style.rotation</p:attrName>
                                        </p:attrNameLst>
                                      </p:cBhvr>
                                      <p:tavLst>
                                        <p:tav tm="0">
                                          <p:val>
                                            <p:fltVal val="0"/>
                                          </p:val>
                                        </p:tav>
                                        <p:tav tm="100000">
                                          <p:val>
                                            <p:fltVal val="720"/>
                                          </p:val>
                                        </p:tav>
                                      </p:tavLst>
                                    </p:anim>
                                    <p:anim calcmode="lin" valueType="num">
                                      <p:cBhvr>
                                        <p:cTn id="125" dur="1000"/>
                                        <p:tgtEl>
                                          <p:spTgt spid="20">
                                            <p:txEl>
                                              <p:pRg st="0" end="0"/>
                                            </p:txEl>
                                          </p:spTgt>
                                        </p:tgtEl>
                                        <p:attrNameLst>
                                          <p:attrName>ppt_h</p:attrName>
                                        </p:attrNameLst>
                                      </p:cBhvr>
                                      <p:tavLst>
                                        <p:tav tm="0">
                                          <p:val>
                                            <p:strVal val="ppt_h"/>
                                          </p:val>
                                        </p:tav>
                                        <p:tav tm="100000">
                                          <p:val>
                                            <p:fltVal val="0"/>
                                          </p:val>
                                        </p:tav>
                                      </p:tavLst>
                                    </p:anim>
                                    <p:anim calcmode="lin" valueType="num">
                                      <p:cBhvr>
                                        <p:cTn id="126" dur="1000"/>
                                        <p:tgtEl>
                                          <p:spTgt spid="20">
                                            <p:txEl>
                                              <p:pRg st="0" end="0"/>
                                            </p:txEl>
                                          </p:spTgt>
                                        </p:tgtEl>
                                        <p:attrNameLst>
                                          <p:attrName>ppt_w</p:attrName>
                                        </p:attrNameLst>
                                      </p:cBhvr>
                                      <p:tavLst>
                                        <p:tav tm="0">
                                          <p:val>
                                            <p:strVal val="ppt_w"/>
                                          </p:val>
                                        </p:tav>
                                        <p:tav tm="100000">
                                          <p:val>
                                            <p:fltVal val="0"/>
                                          </p:val>
                                        </p:tav>
                                      </p:tavLst>
                                    </p:anim>
                                    <p:set>
                                      <p:cBhvr>
                                        <p:cTn id="127" dur="1" fill="hold">
                                          <p:stCondLst>
                                            <p:cond delay="999"/>
                                          </p:stCondLst>
                                        </p:cTn>
                                        <p:tgtEl>
                                          <p:spTgt spid="20">
                                            <p:txEl>
                                              <p:pRg st="0" end="0"/>
                                            </p:txEl>
                                          </p:spTgt>
                                        </p:tgtEl>
                                        <p:attrNameLst>
                                          <p:attrName>style.visibility</p:attrName>
                                        </p:attrNameLst>
                                      </p:cBhvr>
                                      <p:to>
                                        <p:strVal val="hidden"/>
                                      </p:to>
                                    </p:set>
                                  </p:childTnLst>
                                </p:cTn>
                              </p:par>
                              <p:par>
                                <p:cTn id="128" presetID="35" presetClass="exit" presetSubtype="0" fill="hold" grpId="1" nodeType="withEffect">
                                  <p:stCondLst>
                                    <p:cond delay="0"/>
                                  </p:stCondLst>
                                  <p:childTnLst>
                                    <p:animEffect transition="out" filter="fade">
                                      <p:cBhvr>
                                        <p:cTn id="129" dur="1000"/>
                                        <p:tgtEl>
                                          <p:spTgt spid="21">
                                            <p:txEl>
                                              <p:pRg st="0" end="0"/>
                                            </p:txEl>
                                          </p:spTgt>
                                        </p:tgtEl>
                                      </p:cBhvr>
                                    </p:animEffect>
                                    <p:anim calcmode="lin" valueType="num">
                                      <p:cBhvr>
                                        <p:cTn id="130" dur="1000"/>
                                        <p:tgtEl>
                                          <p:spTgt spid="21">
                                            <p:txEl>
                                              <p:pRg st="0" end="0"/>
                                            </p:txEl>
                                          </p:spTgt>
                                        </p:tgtEl>
                                        <p:attrNameLst>
                                          <p:attrName>style.rotation</p:attrName>
                                        </p:attrNameLst>
                                      </p:cBhvr>
                                      <p:tavLst>
                                        <p:tav tm="0">
                                          <p:val>
                                            <p:fltVal val="0"/>
                                          </p:val>
                                        </p:tav>
                                        <p:tav tm="100000">
                                          <p:val>
                                            <p:fltVal val="720"/>
                                          </p:val>
                                        </p:tav>
                                      </p:tavLst>
                                    </p:anim>
                                    <p:anim calcmode="lin" valueType="num">
                                      <p:cBhvr>
                                        <p:cTn id="131" dur="1000"/>
                                        <p:tgtEl>
                                          <p:spTgt spid="21">
                                            <p:txEl>
                                              <p:pRg st="0" end="0"/>
                                            </p:txEl>
                                          </p:spTgt>
                                        </p:tgtEl>
                                        <p:attrNameLst>
                                          <p:attrName>ppt_h</p:attrName>
                                        </p:attrNameLst>
                                      </p:cBhvr>
                                      <p:tavLst>
                                        <p:tav tm="0">
                                          <p:val>
                                            <p:strVal val="ppt_h"/>
                                          </p:val>
                                        </p:tav>
                                        <p:tav tm="100000">
                                          <p:val>
                                            <p:fltVal val="0"/>
                                          </p:val>
                                        </p:tav>
                                      </p:tavLst>
                                    </p:anim>
                                    <p:anim calcmode="lin" valueType="num">
                                      <p:cBhvr>
                                        <p:cTn id="132" dur="1000"/>
                                        <p:tgtEl>
                                          <p:spTgt spid="21">
                                            <p:txEl>
                                              <p:pRg st="0" end="0"/>
                                            </p:txEl>
                                          </p:spTgt>
                                        </p:tgtEl>
                                        <p:attrNameLst>
                                          <p:attrName>ppt_w</p:attrName>
                                        </p:attrNameLst>
                                      </p:cBhvr>
                                      <p:tavLst>
                                        <p:tav tm="0">
                                          <p:val>
                                            <p:strVal val="ppt_w"/>
                                          </p:val>
                                        </p:tav>
                                        <p:tav tm="100000">
                                          <p:val>
                                            <p:fltVal val="0"/>
                                          </p:val>
                                        </p:tav>
                                      </p:tavLst>
                                    </p:anim>
                                    <p:set>
                                      <p:cBhvr>
                                        <p:cTn id="133" dur="1" fill="hold">
                                          <p:stCondLst>
                                            <p:cond delay="999"/>
                                          </p:stCondLst>
                                        </p:cTn>
                                        <p:tgtEl>
                                          <p:spTgt spid="21">
                                            <p:txEl>
                                              <p:pRg st="0" end="0"/>
                                            </p:txEl>
                                          </p:spTgt>
                                        </p:tgtEl>
                                        <p:attrNameLst>
                                          <p:attrName>style.visibility</p:attrName>
                                        </p:attrNameLst>
                                      </p:cBhvr>
                                      <p:to>
                                        <p:strVal val="hidden"/>
                                      </p:to>
                                    </p:set>
                                  </p:childTnLst>
                                </p:cTn>
                              </p:par>
                              <p:par>
                                <p:cTn id="134" presetID="42" presetClass="exit" presetSubtype="0" fill="hold" grpId="4" nodeType="withEffect">
                                  <p:stCondLst>
                                    <p:cond delay="500"/>
                                  </p:stCondLst>
                                  <p:childTnLst>
                                    <p:animEffect transition="out" filter="fade">
                                      <p:cBhvr>
                                        <p:cTn id="135" dur="1000"/>
                                        <p:tgtEl>
                                          <p:spTgt spid="10">
                                            <p:txEl>
                                              <p:pRg st="0" end="0"/>
                                            </p:txEl>
                                          </p:spTgt>
                                        </p:tgtEl>
                                      </p:cBhvr>
                                    </p:animEffect>
                                    <p:anim calcmode="lin" valueType="num">
                                      <p:cBhvr>
                                        <p:cTn id="136" dur="1000"/>
                                        <p:tgtEl>
                                          <p:spTgt spid="10">
                                            <p:txEl>
                                              <p:pRg st="0" end="0"/>
                                            </p:txEl>
                                          </p:spTgt>
                                        </p:tgtEl>
                                        <p:attrNameLst>
                                          <p:attrName>ppt_x</p:attrName>
                                        </p:attrNameLst>
                                      </p:cBhvr>
                                      <p:tavLst>
                                        <p:tav tm="0">
                                          <p:val>
                                            <p:strVal val="ppt_x"/>
                                          </p:val>
                                        </p:tav>
                                        <p:tav tm="100000">
                                          <p:val>
                                            <p:strVal val="ppt_x"/>
                                          </p:val>
                                        </p:tav>
                                      </p:tavLst>
                                    </p:anim>
                                    <p:anim calcmode="lin" valueType="num">
                                      <p:cBhvr>
                                        <p:cTn id="137" dur="1000"/>
                                        <p:tgtEl>
                                          <p:spTgt spid="10">
                                            <p:txEl>
                                              <p:pRg st="0" end="0"/>
                                            </p:txEl>
                                          </p:spTgt>
                                        </p:tgtEl>
                                        <p:attrNameLst>
                                          <p:attrName>ppt_y</p:attrName>
                                        </p:attrNameLst>
                                      </p:cBhvr>
                                      <p:tavLst>
                                        <p:tav tm="0">
                                          <p:val>
                                            <p:strVal val="ppt_y"/>
                                          </p:val>
                                        </p:tav>
                                        <p:tav tm="100000">
                                          <p:val>
                                            <p:strVal val="ppt_y+.1"/>
                                          </p:val>
                                        </p:tav>
                                      </p:tavLst>
                                    </p:anim>
                                    <p:set>
                                      <p:cBhvr>
                                        <p:cTn id="138" dur="1" fill="hold">
                                          <p:stCondLst>
                                            <p:cond delay="999"/>
                                          </p:stCondLst>
                                        </p:cTn>
                                        <p:tgtEl>
                                          <p:spTgt spid="10">
                                            <p:txEl>
                                              <p:pRg st="0" end="0"/>
                                            </p:txEl>
                                          </p:spTgt>
                                        </p:tgtEl>
                                        <p:attrNameLst>
                                          <p:attrName>style.visibility</p:attrName>
                                        </p:attrNameLst>
                                      </p:cBhvr>
                                      <p:to>
                                        <p:strVal val="hidden"/>
                                      </p:to>
                                    </p:set>
                                  </p:childTnLst>
                                </p:cTn>
                              </p:par>
                              <p:par>
                                <p:cTn id="139" presetID="47" presetClass="exit" presetSubtype="0" fill="hold" grpId="2" nodeType="withEffect">
                                  <p:stCondLst>
                                    <p:cond delay="500"/>
                                  </p:stCondLst>
                                  <p:childTnLst>
                                    <p:animEffect transition="out" filter="fade">
                                      <p:cBhvr>
                                        <p:cTn id="140" dur="1000"/>
                                        <p:tgtEl>
                                          <p:spTgt spid="11">
                                            <p:txEl>
                                              <p:pRg st="0" end="0"/>
                                            </p:txEl>
                                          </p:spTgt>
                                        </p:tgtEl>
                                      </p:cBhvr>
                                    </p:animEffect>
                                    <p:anim calcmode="lin" valueType="num">
                                      <p:cBhvr>
                                        <p:cTn id="141" dur="1000"/>
                                        <p:tgtEl>
                                          <p:spTgt spid="11">
                                            <p:txEl>
                                              <p:pRg st="0" end="0"/>
                                            </p:txEl>
                                          </p:spTgt>
                                        </p:tgtEl>
                                        <p:attrNameLst>
                                          <p:attrName>ppt_x</p:attrName>
                                        </p:attrNameLst>
                                      </p:cBhvr>
                                      <p:tavLst>
                                        <p:tav tm="0">
                                          <p:val>
                                            <p:strVal val="ppt_x"/>
                                          </p:val>
                                        </p:tav>
                                        <p:tav tm="100000">
                                          <p:val>
                                            <p:strVal val="ppt_x"/>
                                          </p:val>
                                        </p:tav>
                                      </p:tavLst>
                                    </p:anim>
                                    <p:anim calcmode="lin" valueType="num">
                                      <p:cBhvr>
                                        <p:cTn id="142" dur="1000"/>
                                        <p:tgtEl>
                                          <p:spTgt spid="11">
                                            <p:txEl>
                                              <p:pRg st="0" end="0"/>
                                            </p:txEl>
                                          </p:spTgt>
                                        </p:tgtEl>
                                        <p:attrNameLst>
                                          <p:attrName>ppt_y</p:attrName>
                                        </p:attrNameLst>
                                      </p:cBhvr>
                                      <p:tavLst>
                                        <p:tav tm="0">
                                          <p:val>
                                            <p:strVal val="ppt_y"/>
                                          </p:val>
                                        </p:tav>
                                        <p:tav tm="100000">
                                          <p:val>
                                            <p:strVal val="ppt_y-.1"/>
                                          </p:val>
                                        </p:tav>
                                      </p:tavLst>
                                    </p:anim>
                                    <p:set>
                                      <p:cBhvr>
                                        <p:cTn id="143" dur="1" fill="hold">
                                          <p:stCondLst>
                                            <p:cond delay="999"/>
                                          </p:stCondLst>
                                        </p:cTn>
                                        <p:tgtEl>
                                          <p:spTgt spid="11">
                                            <p:txEl>
                                              <p:pRg st="0" end="0"/>
                                            </p:txEl>
                                          </p:spTgt>
                                        </p:tgtEl>
                                        <p:attrNameLst>
                                          <p:attrName>style.visibility</p:attrName>
                                        </p:attrNameLst>
                                      </p:cBhvr>
                                      <p:to>
                                        <p:strVal val="hidden"/>
                                      </p:to>
                                    </p:set>
                                  </p:childTnLst>
                                </p:cTn>
                              </p:par>
                              <p:par>
                                <p:cTn id="144" presetID="47" presetClass="exit" presetSubtype="0" fill="hold" grpId="2" nodeType="withEffect">
                                  <p:stCondLst>
                                    <p:cond delay="500"/>
                                  </p:stCondLst>
                                  <p:childTnLst>
                                    <p:animEffect transition="out" filter="fade">
                                      <p:cBhvr>
                                        <p:cTn id="145" dur="1000"/>
                                        <p:tgtEl>
                                          <p:spTgt spid="12">
                                            <p:txEl>
                                              <p:pRg st="0" end="0"/>
                                            </p:txEl>
                                          </p:spTgt>
                                        </p:tgtEl>
                                      </p:cBhvr>
                                    </p:animEffect>
                                    <p:anim calcmode="lin" valueType="num">
                                      <p:cBhvr>
                                        <p:cTn id="146" dur="1000"/>
                                        <p:tgtEl>
                                          <p:spTgt spid="12">
                                            <p:txEl>
                                              <p:pRg st="0" end="0"/>
                                            </p:txEl>
                                          </p:spTgt>
                                        </p:tgtEl>
                                        <p:attrNameLst>
                                          <p:attrName>ppt_x</p:attrName>
                                        </p:attrNameLst>
                                      </p:cBhvr>
                                      <p:tavLst>
                                        <p:tav tm="0">
                                          <p:val>
                                            <p:strVal val="ppt_x"/>
                                          </p:val>
                                        </p:tav>
                                        <p:tav tm="100000">
                                          <p:val>
                                            <p:strVal val="ppt_x"/>
                                          </p:val>
                                        </p:tav>
                                      </p:tavLst>
                                    </p:anim>
                                    <p:anim calcmode="lin" valueType="num">
                                      <p:cBhvr>
                                        <p:cTn id="147" dur="1000"/>
                                        <p:tgtEl>
                                          <p:spTgt spid="12">
                                            <p:txEl>
                                              <p:pRg st="0" end="0"/>
                                            </p:txEl>
                                          </p:spTgt>
                                        </p:tgtEl>
                                        <p:attrNameLst>
                                          <p:attrName>ppt_y</p:attrName>
                                        </p:attrNameLst>
                                      </p:cBhvr>
                                      <p:tavLst>
                                        <p:tav tm="0">
                                          <p:val>
                                            <p:strVal val="ppt_y"/>
                                          </p:val>
                                        </p:tav>
                                        <p:tav tm="100000">
                                          <p:val>
                                            <p:strVal val="ppt_y-.1"/>
                                          </p:val>
                                        </p:tav>
                                      </p:tavLst>
                                    </p:anim>
                                    <p:set>
                                      <p:cBhvr>
                                        <p:cTn id="148" dur="1" fill="hold">
                                          <p:stCondLst>
                                            <p:cond delay="999"/>
                                          </p:stCondLst>
                                        </p:cTn>
                                        <p:tgtEl>
                                          <p:spTgt spid="12">
                                            <p:txEl>
                                              <p:pRg st="0" end="0"/>
                                            </p:txEl>
                                          </p:spTgt>
                                        </p:tgtEl>
                                        <p:attrNameLst>
                                          <p:attrName>style.visibility</p:attrName>
                                        </p:attrNameLst>
                                      </p:cBhvr>
                                      <p:to>
                                        <p:strVal val="hidden"/>
                                      </p:to>
                                    </p:set>
                                  </p:childTnLst>
                                </p:cTn>
                              </p:par>
                            </p:childTnLst>
                          </p:cTn>
                        </p:par>
                        <p:par>
                          <p:cTn id="149" fill="hold">
                            <p:stCondLst>
                              <p:cond delay="1500"/>
                            </p:stCondLst>
                            <p:childTnLst>
                              <p:par>
                                <p:cTn id="150" presetID="10" presetClass="entr" presetSubtype="0" fill="hold" grpId="0" nodeType="afterEffect">
                                  <p:stCondLst>
                                    <p:cond delay="0"/>
                                  </p:stCondLst>
                                  <p:childTnLst>
                                    <p:set>
                                      <p:cBhvr>
                                        <p:cTn id="151" dur="1" fill="hold">
                                          <p:stCondLst>
                                            <p:cond delay="0"/>
                                          </p:stCondLst>
                                        </p:cTn>
                                        <p:tgtEl>
                                          <p:spTgt spid="4"/>
                                        </p:tgtEl>
                                        <p:attrNameLst>
                                          <p:attrName>style.visibility</p:attrName>
                                        </p:attrNameLst>
                                      </p:cBhvr>
                                      <p:to>
                                        <p:strVal val="visible"/>
                                      </p:to>
                                    </p:set>
                                    <p:animEffect transition="in" filter="fade">
                                      <p:cBhvr>
                                        <p:cTn id="152" dur="250"/>
                                        <p:tgtEl>
                                          <p:spTgt spid="4"/>
                                        </p:tgtEl>
                                      </p:cBhvr>
                                    </p:animEffect>
                                  </p:childTnLst>
                                </p:cTn>
                              </p:par>
                              <p:par>
                                <p:cTn id="153" presetID="42" presetClass="path" presetSubtype="0" accel="50000" decel="50000" fill="hold" grpId="1" nodeType="withEffect">
                                  <p:stCondLst>
                                    <p:cond delay="0"/>
                                  </p:stCondLst>
                                  <p:childTnLst>
                                    <p:animMotion origin="layout" path="M 8.33333E-7 3.33333E-6 L -0.01424 -0.29352 " pathEditMode="relative" rAng="0" ptsTypes="AA">
                                      <p:cBhvr>
                                        <p:cTn id="154" dur="2000" fill="hold"/>
                                        <p:tgtEl>
                                          <p:spTgt spid="4"/>
                                        </p:tgtEl>
                                        <p:attrNameLst>
                                          <p:attrName>ppt_x</p:attrName>
                                          <p:attrName>ppt_y</p:attrName>
                                        </p:attrNameLst>
                                      </p:cBhvr>
                                      <p:rCtr x="-712" y="-14676"/>
                                    </p:animMotion>
                                  </p:childTnLst>
                                </p:cTn>
                              </p:par>
                              <p:par>
                                <p:cTn id="155" presetID="10" presetClass="exit" presetSubtype="0" fill="hold" grpId="1" nodeType="withEffect">
                                  <p:stCondLst>
                                    <p:cond delay="0"/>
                                  </p:stCondLst>
                                  <p:childTnLst>
                                    <p:animEffect transition="out" filter="fade">
                                      <p:cBhvr>
                                        <p:cTn id="156" dur="1250"/>
                                        <p:tgtEl>
                                          <p:spTgt spid="3074"/>
                                        </p:tgtEl>
                                      </p:cBhvr>
                                    </p:animEffect>
                                    <p:set>
                                      <p:cBhvr>
                                        <p:cTn id="157" dur="1" fill="hold">
                                          <p:stCondLst>
                                            <p:cond delay="1249"/>
                                          </p:stCondLst>
                                        </p:cTn>
                                        <p:tgtEl>
                                          <p:spTgt spid="3074"/>
                                        </p:tgtEl>
                                        <p:attrNameLst>
                                          <p:attrName>style.visibility</p:attrName>
                                        </p:attrNameLst>
                                      </p:cBhvr>
                                      <p:to>
                                        <p:strVal val="hidden"/>
                                      </p:to>
                                    </p:set>
                                  </p:childTnLst>
                                </p:cTn>
                              </p:par>
                              <p:par>
                                <p:cTn id="158" presetID="23" presetClass="exit" presetSubtype="32" fill="hold" grpId="2" nodeType="withEffect">
                                  <p:stCondLst>
                                    <p:cond delay="0"/>
                                  </p:stCondLst>
                                  <p:childTnLst>
                                    <p:anim calcmode="lin" valueType="num">
                                      <p:cBhvr>
                                        <p:cTn id="159" dur="1250"/>
                                        <p:tgtEl>
                                          <p:spTgt spid="6"/>
                                        </p:tgtEl>
                                        <p:attrNameLst>
                                          <p:attrName>ppt_w</p:attrName>
                                        </p:attrNameLst>
                                      </p:cBhvr>
                                      <p:tavLst>
                                        <p:tav tm="0">
                                          <p:val>
                                            <p:strVal val="ppt_w"/>
                                          </p:val>
                                        </p:tav>
                                        <p:tav tm="100000">
                                          <p:val>
                                            <p:fltVal val="0"/>
                                          </p:val>
                                        </p:tav>
                                      </p:tavLst>
                                    </p:anim>
                                    <p:anim calcmode="lin" valueType="num">
                                      <p:cBhvr>
                                        <p:cTn id="160" dur="1250"/>
                                        <p:tgtEl>
                                          <p:spTgt spid="6"/>
                                        </p:tgtEl>
                                        <p:attrNameLst>
                                          <p:attrName>ppt_h</p:attrName>
                                        </p:attrNameLst>
                                      </p:cBhvr>
                                      <p:tavLst>
                                        <p:tav tm="0">
                                          <p:val>
                                            <p:strVal val="ppt_h"/>
                                          </p:val>
                                        </p:tav>
                                        <p:tav tm="100000">
                                          <p:val>
                                            <p:fltVal val="0"/>
                                          </p:val>
                                        </p:tav>
                                      </p:tavLst>
                                    </p:anim>
                                    <p:set>
                                      <p:cBhvr>
                                        <p:cTn id="161" dur="1" fill="hold">
                                          <p:stCondLst>
                                            <p:cond delay="1249"/>
                                          </p:stCondLst>
                                        </p:cTn>
                                        <p:tgtEl>
                                          <p:spTgt spid="6"/>
                                        </p:tgtEl>
                                        <p:attrNameLst>
                                          <p:attrName>style.visibility</p:attrName>
                                        </p:attrNameLst>
                                      </p:cBhvr>
                                      <p:to>
                                        <p:strVal val="hidden"/>
                                      </p:to>
                                    </p:set>
                                  </p:childTnLst>
                                </p:cTn>
                              </p:par>
                              <p:par>
                                <p:cTn id="162" presetID="23" presetClass="exit" presetSubtype="32" fill="hold" grpId="1" nodeType="withEffect">
                                  <p:stCondLst>
                                    <p:cond delay="0"/>
                                  </p:stCondLst>
                                  <p:childTnLst>
                                    <p:anim calcmode="lin" valueType="num">
                                      <p:cBhvr>
                                        <p:cTn id="163" dur="1250"/>
                                        <p:tgtEl>
                                          <p:spTgt spid="7"/>
                                        </p:tgtEl>
                                        <p:attrNameLst>
                                          <p:attrName>ppt_w</p:attrName>
                                        </p:attrNameLst>
                                      </p:cBhvr>
                                      <p:tavLst>
                                        <p:tav tm="0">
                                          <p:val>
                                            <p:strVal val="ppt_w"/>
                                          </p:val>
                                        </p:tav>
                                        <p:tav tm="100000">
                                          <p:val>
                                            <p:fltVal val="0"/>
                                          </p:val>
                                        </p:tav>
                                      </p:tavLst>
                                    </p:anim>
                                    <p:anim calcmode="lin" valueType="num">
                                      <p:cBhvr>
                                        <p:cTn id="164" dur="1250"/>
                                        <p:tgtEl>
                                          <p:spTgt spid="7"/>
                                        </p:tgtEl>
                                        <p:attrNameLst>
                                          <p:attrName>ppt_h</p:attrName>
                                        </p:attrNameLst>
                                      </p:cBhvr>
                                      <p:tavLst>
                                        <p:tav tm="0">
                                          <p:val>
                                            <p:strVal val="ppt_h"/>
                                          </p:val>
                                        </p:tav>
                                        <p:tav tm="100000">
                                          <p:val>
                                            <p:fltVal val="0"/>
                                          </p:val>
                                        </p:tav>
                                      </p:tavLst>
                                    </p:anim>
                                    <p:set>
                                      <p:cBhvr>
                                        <p:cTn id="165" dur="1" fill="hold">
                                          <p:stCondLst>
                                            <p:cond delay="1249"/>
                                          </p:stCondLst>
                                        </p:cTn>
                                        <p:tgtEl>
                                          <p:spTgt spid="7"/>
                                        </p:tgtEl>
                                        <p:attrNameLst>
                                          <p:attrName>style.visibility</p:attrName>
                                        </p:attrNameLst>
                                      </p:cBhvr>
                                      <p:to>
                                        <p:strVal val="hidden"/>
                                      </p:to>
                                    </p:set>
                                  </p:childTnLst>
                                </p:cTn>
                              </p:par>
                              <p:par>
                                <p:cTn id="166" presetID="23" presetClass="exit" presetSubtype="32" fill="hold" grpId="1" nodeType="withEffect">
                                  <p:stCondLst>
                                    <p:cond delay="0"/>
                                  </p:stCondLst>
                                  <p:childTnLst>
                                    <p:anim calcmode="lin" valueType="num">
                                      <p:cBhvr>
                                        <p:cTn id="167" dur="1250"/>
                                        <p:tgtEl>
                                          <p:spTgt spid="8"/>
                                        </p:tgtEl>
                                        <p:attrNameLst>
                                          <p:attrName>ppt_w</p:attrName>
                                        </p:attrNameLst>
                                      </p:cBhvr>
                                      <p:tavLst>
                                        <p:tav tm="0">
                                          <p:val>
                                            <p:strVal val="ppt_w"/>
                                          </p:val>
                                        </p:tav>
                                        <p:tav tm="100000">
                                          <p:val>
                                            <p:fltVal val="0"/>
                                          </p:val>
                                        </p:tav>
                                      </p:tavLst>
                                    </p:anim>
                                    <p:anim calcmode="lin" valueType="num">
                                      <p:cBhvr>
                                        <p:cTn id="168" dur="1250"/>
                                        <p:tgtEl>
                                          <p:spTgt spid="8"/>
                                        </p:tgtEl>
                                        <p:attrNameLst>
                                          <p:attrName>ppt_h</p:attrName>
                                        </p:attrNameLst>
                                      </p:cBhvr>
                                      <p:tavLst>
                                        <p:tav tm="0">
                                          <p:val>
                                            <p:strVal val="ppt_h"/>
                                          </p:val>
                                        </p:tav>
                                        <p:tav tm="100000">
                                          <p:val>
                                            <p:fltVal val="0"/>
                                          </p:val>
                                        </p:tav>
                                      </p:tavLst>
                                    </p:anim>
                                    <p:set>
                                      <p:cBhvr>
                                        <p:cTn id="169" dur="1" fill="hold">
                                          <p:stCondLst>
                                            <p:cond delay="1249"/>
                                          </p:stCondLst>
                                        </p:cTn>
                                        <p:tgtEl>
                                          <p:spTgt spid="8"/>
                                        </p:tgtEl>
                                        <p:attrNameLst>
                                          <p:attrName>style.visibility</p:attrName>
                                        </p:attrNameLst>
                                      </p:cBhvr>
                                      <p:to>
                                        <p:strVal val="hidden"/>
                                      </p:to>
                                    </p:set>
                                  </p:childTnLst>
                                </p:cTn>
                              </p:par>
                              <p:par>
                                <p:cTn id="170" presetID="42" presetClass="path" presetSubtype="0" accel="50000" decel="50000" fill="hold" grpId="3" nodeType="withEffect">
                                  <p:stCondLst>
                                    <p:cond delay="0"/>
                                  </p:stCondLst>
                                  <p:childTnLst>
                                    <p:animMotion origin="layout" path="M -4.16667E-6 2.59259E-6 L -0.371 -0.05301 " pathEditMode="relative" rAng="0" ptsTypes="AA">
                                      <p:cBhvr>
                                        <p:cTn id="171" dur="1250" fill="hold"/>
                                        <p:tgtEl>
                                          <p:spTgt spid="6"/>
                                        </p:tgtEl>
                                        <p:attrNameLst>
                                          <p:attrName>ppt_x</p:attrName>
                                          <p:attrName>ppt_y</p:attrName>
                                        </p:attrNameLst>
                                      </p:cBhvr>
                                      <p:rCtr x="-18559" y="-2662"/>
                                    </p:animMotion>
                                  </p:childTnLst>
                                </p:cTn>
                              </p:par>
                              <p:par>
                                <p:cTn id="172" presetID="42" presetClass="path" presetSubtype="0" accel="50000" decel="50000" fill="hold" grpId="2" nodeType="withEffect">
                                  <p:stCondLst>
                                    <p:cond delay="0"/>
                                  </p:stCondLst>
                                  <p:childTnLst>
                                    <p:animMotion origin="layout" path="M 4.16667E-6 -4.07407E-6 L 0.13159 -0.15092 " pathEditMode="relative" rAng="0" ptsTypes="AA">
                                      <p:cBhvr>
                                        <p:cTn id="173" dur="1250" fill="hold"/>
                                        <p:tgtEl>
                                          <p:spTgt spid="7"/>
                                        </p:tgtEl>
                                        <p:attrNameLst>
                                          <p:attrName>ppt_x</p:attrName>
                                          <p:attrName>ppt_y</p:attrName>
                                        </p:attrNameLst>
                                      </p:cBhvr>
                                      <p:rCtr x="6580" y="-7546"/>
                                    </p:animMotion>
                                  </p:childTnLst>
                                </p:cTn>
                              </p:par>
                              <p:par>
                                <p:cTn id="174" presetID="42" presetClass="path" presetSubtype="0" accel="50000" decel="50000" fill="hold" grpId="2" nodeType="withEffect">
                                  <p:stCondLst>
                                    <p:cond delay="0"/>
                                  </p:stCondLst>
                                  <p:childTnLst>
                                    <p:animMotion origin="layout" path="M 4.44444E-6 -2.22222E-6 L -0.454 -0.14583 " pathEditMode="relative" rAng="0" ptsTypes="AA">
                                      <p:cBhvr>
                                        <p:cTn id="175" dur="1250" fill="hold"/>
                                        <p:tgtEl>
                                          <p:spTgt spid="8"/>
                                        </p:tgtEl>
                                        <p:attrNameLst>
                                          <p:attrName>ppt_x</p:attrName>
                                          <p:attrName>ppt_y</p:attrName>
                                        </p:attrNameLst>
                                      </p:cBhvr>
                                      <p:rCtr x="-22708" y="-7292"/>
                                    </p:animMotion>
                                  </p:childTnLst>
                                </p:cTn>
                              </p:par>
                              <p:par>
                                <p:cTn id="176" presetID="23" presetClass="entr" presetSubtype="16" fill="hold" grpId="0" nodeType="withEffect">
                                  <p:stCondLst>
                                    <p:cond delay="750"/>
                                  </p:stCondLst>
                                  <p:childTnLst>
                                    <p:set>
                                      <p:cBhvr>
                                        <p:cTn id="177" dur="1" fill="hold">
                                          <p:stCondLst>
                                            <p:cond delay="0"/>
                                          </p:stCondLst>
                                        </p:cTn>
                                        <p:tgtEl>
                                          <p:spTgt spid="9"/>
                                        </p:tgtEl>
                                        <p:attrNameLst>
                                          <p:attrName>style.visibility</p:attrName>
                                        </p:attrNameLst>
                                      </p:cBhvr>
                                      <p:to>
                                        <p:strVal val="visible"/>
                                      </p:to>
                                    </p:set>
                                    <p:anim calcmode="lin" valueType="num">
                                      <p:cBhvr>
                                        <p:cTn id="178" dur="500" fill="hold"/>
                                        <p:tgtEl>
                                          <p:spTgt spid="9"/>
                                        </p:tgtEl>
                                        <p:attrNameLst>
                                          <p:attrName>ppt_w</p:attrName>
                                        </p:attrNameLst>
                                      </p:cBhvr>
                                      <p:tavLst>
                                        <p:tav tm="0">
                                          <p:val>
                                            <p:fltVal val="0"/>
                                          </p:val>
                                        </p:tav>
                                        <p:tav tm="100000">
                                          <p:val>
                                            <p:strVal val="#ppt_w"/>
                                          </p:val>
                                        </p:tav>
                                      </p:tavLst>
                                    </p:anim>
                                    <p:anim calcmode="lin" valueType="num">
                                      <p:cBhvr>
                                        <p:cTn id="179" dur="500" fill="hold"/>
                                        <p:tgtEl>
                                          <p:spTgt spid="9"/>
                                        </p:tgtEl>
                                        <p:attrNameLst>
                                          <p:attrName>ppt_h</p:attrName>
                                        </p:attrNameLst>
                                      </p:cBhvr>
                                      <p:tavLst>
                                        <p:tav tm="0">
                                          <p:val>
                                            <p:fltVal val="0"/>
                                          </p:val>
                                        </p:tav>
                                        <p:tav tm="100000">
                                          <p:val>
                                            <p:strVal val="#ppt_h"/>
                                          </p:val>
                                        </p:tav>
                                      </p:tavLst>
                                    </p:anim>
                                  </p:childTnLst>
                                </p:cTn>
                              </p:par>
                              <p:par>
                                <p:cTn id="180" presetID="23" presetClass="exit" presetSubtype="16" fill="hold" grpId="1" nodeType="withEffect">
                                  <p:stCondLst>
                                    <p:cond delay="1150"/>
                                  </p:stCondLst>
                                  <p:childTnLst>
                                    <p:anim calcmode="lin" valueType="num">
                                      <p:cBhvr>
                                        <p:cTn id="181" dur="500"/>
                                        <p:tgtEl>
                                          <p:spTgt spid="9"/>
                                        </p:tgtEl>
                                        <p:attrNameLst>
                                          <p:attrName>ppt_w</p:attrName>
                                        </p:attrNameLst>
                                      </p:cBhvr>
                                      <p:tavLst>
                                        <p:tav tm="0">
                                          <p:val>
                                            <p:strVal val="ppt_w"/>
                                          </p:val>
                                        </p:tav>
                                        <p:tav tm="100000">
                                          <p:val>
                                            <p:strVal val="4*ppt_w"/>
                                          </p:val>
                                        </p:tav>
                                      </p:tavLst>
                                    </p:anim>
                                    <p:anim calcmode="lin" valueType="num">
                                      <p:cBhvr>
                                        <p:cTn id="182" dur="500"/>
                                        <p:tgtEl>
                                          <p:spTgt spid="9"/>
                                        </p:tgtEl>
                                        <p:attrNameLst>
                                          <p:attrName>ppt_h</p:attrName>
                                        </p:attrNameLst>
                                      </p:cBhvr>
                                      <p:tavLst>
                                        <p:tav tm="0">
                                          <p:val>
                                            <p:strVal val="ppt_h"/>
                                          </p:val>
                                        </p:tav>
                                        <p:tav tm="100000">
                                          <p:val>
                                            <p:strVal val="4*ppt_h"/>
                                          </p:val>
                                        </p:tav>
                                      </p:tavLst>
                                    </p:anim>
                                    <p:set>
                                      <p:cBhvr>
                                        <p:cTn id="183" dur="1" fill="hold">
                                          <p:stCondLst>
                                            <p:cond delay="499"/>
                                          </p:stCondLst>
                                        </p:cTn>
                                        <p:tgtEl>
                                          <p:spTgt spid="9"/>
                                        </p:tgtEl>
                                        <p:attrNameLst>
                                          <p:attrName>style.visibility</p:attrName>
                                        </p:attrNameLst>
                                      </p:cBhvr>
                                      <p:to>
                                        <p:strVal val="hidden"/>
                                      </p:to>
                                    </p:set>
                                  </p:childTnLst>
                                </p:cTn>
                              </p:par>
                              <p:par>
                                <p:cTn id="184" presetID="10" presetClass="exit" presetSubtype="0" fill="hold" grpId="2" nodeType="withEffect">
                                  <p:stCondLst>
                                    <p:cond delay="1150"/>
                                  </p:stCondLst>
                                  <p:childTnLst>
                                    <p:animEffect transition="out" filter="fade">
                                      <p:cBhvr>
                                        <p:cTn id="185" dur="500"/>
                                        <p:tgtEl>
                                          <p:spTgt spid="9"/>
                                        </p:tgtEl>
                                      </p:cBhvr>
                                    </p:animEffect>
                                    <p:set>
                                      <p:cBhvr>
                                        <p:cTn id="18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0" grpId="3" build="allAtOnce"/>
      <p:bldP spid="10" grpId="4" build="allAtOnce"/>
      <p:bldP spid="11" grpId="1" build="allAtOnce"/>
      <p:bldP spid="11" grpId="2" build="allAtOnce"/>
      <p:bldP spid="12" grpId="1" build="allAtOnce"/>
      <p:bldP spid="12" grpId="2" build="allAtOnce"/>
      <p:bldP spid="4" grpId="0"/>
      <p:bldP spid="4" grpId="1"/>
      <p:bldP spid="4" grpId="2"/>
      <p:bldP spid="6" grpId="0"/>
      <p:bldP spid="6" grpId="2"/>
      <p:bldP spid="6" grpId="3"/>
      <p:bldP spid="7" grpId="0"/>
      <p:bldP spid="7" grpId="1"/>
      <p:bldP spid="7" grpId="2"/>
      <p:bldP spid="8" grpId="0"/>
      <p:bldP spid="8" grpId="1"/>
      <p:bldP spid="8" grpId="2"/>
      <p:bldP spid="9" grpId="0" animBg="1"/>
      <p:bldP spid="9" grpId="1" animBg="1"/>
      <p:bldP spid="9" grpId="2" animBg="1"/>
      <p:bldP spid="15" grpId="0" animBg="1"/>
      <p:bldP spid="15" grpId="1" animBg="1"/>
      <p:bldP spid="16" grpId="0" animBg="1"/>
      <p:bldP spid="16" grpId="1" animBg="1"/>
      <p:bldP spid="17" grpId="0" animBg="1"/>
      <p:bldP spid="17" grpId="1" animBg="1"/>
      <p:bldP spid="19" grpId="0" build="allAtOnce"/>
      <p:bldP spid="19" grpId="1" build="allAtOnce"/>
      <p:bldP spid="20" grpId="0" build="allAtOnce"/>
      <p:bldP spid="20" grpId="1" build="allAtOnce"/>
      <p:bldP spid="21" grpId="0" build="allAtOnce"/>
      <p:bldP spid="21" grpI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CB4C3-02E0-4CC4-9BE9-8B521E79B462}"/>
              </a:ext>
            </a:extLst>
          </p:cNvPr>
          <p:cNvPicPr>
            <a:picLocks noChangeAspect="1"/>
          </p:cNvPicPr>
          <p:nvPr/>
        </p:nvPicPr>
        <p:blipFill rotWithShape="1">
          <a:blip r:embed="rId3">
            <a:extLst>
              <a:ext uri="{28A0092B-C50C-407E-A947-70E740481C1C}">
                <a14:useLocalDpi xmlns:a14="http://schemas.microsoft.com/office/drawing/2010/main" val="0"/>
              </a:ext>
            </a:extLst>
          </a:blip>
          <a:srcRect l="11328"/>
          <a:stretch/>
        </p:blipFill>
        <p:spPr>
          <a:xfrm>
            <a:off x="0" y="0"/>
            <a:ext cx="9144000" cy="6858000"/>
          </a:xfrm>
          <a:prstGeom prst="rect">
            <a:avLst/>
          </a:prstGeom>
        </p:spPr>
      </p:pic>
      <p:sp>
        <p:nvSpPr>
          <p:cNvPr id="8" name="Title 1">
            <a:extLst>
              <a:ext uri="{FF2B5EF4-FFF2-40B4-BE49-F238E27FC236}">
                <a16:creationId xmlns:a16="http://schemas.microsoft.com/office/drawing/2014/main" id="{9B9A0B00-4174-4F68-8104-4EFF568AAAF7}"/>
              </a:ext>
            </a:extLst>
          </p:cNvPr>
          <p:cNvSpPr txBox="1">
            <a:spLocks/>
          </p:cNvSpPr>
          <p:nvPr/>
        </p:nvSpPr>
        <p:spPr>
          <a:xfrm>
            <a:off x="1805353" y="1751501"/>
            <a:ext cx="1413831" cy="699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a:t>
            </a:r>
          </a:p>
        </p:txBody>
      </p:sp>
      <p:sp>
        <p:nvSpPr>
          <p:cNvPr id="3074" name="Rectangle 2"/>
          <p:cNvSpPr>
            <a:spLocks noGrp="1" noChangeArrowheads="1"/>
          </p:cNvSpPr>
          <p:nvPr>
            <p:ph type="title"/>
          </p:nvPr>
        </p:nvSpPr>
        <p:spPr>
          <a:xfrm>
            <a:off x="304800" y="1623219"/>
            <a:ext cx="85344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love, that we walk according to His commandments. This is the commandment, that as you have heard from the beginning, you should walk in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1:6 </a:t>
            </a:r>
          </a:p>
        </p:txBody>
      </p:sp>
      <p:sp>
        <p:nvSpPr>
          <p:cNvPr id="4" name="Rectangle 2">
            <a:extLst>
              <a:ext uri="{FF2B5EF4-FFF2-40B4-BE49-F238E27FC236}">
                <a16:creationId xmlns:a16="http://schemas.microsoft.com/office/drawing/2014/main" id="{08648376-44BD-450D-9A6B-22C0237C4701}"/>
              </a:ext>
            </a:extLst>
          </p:cNvPr>
          <p:cNvSpPr txBox="1">
            <a:spLocks noChangeArrowheads="1"/>
          </p:cNvSpPr>
          <p:nvPr/>
        </p:nvSpPr>
        <p:spPr bwMode="auto">
          <a:xfrm>
            <a:off x="2780259" y="4327370"/>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D3390D9D-480D-4304-8280-EAAB8C42359E}"/>
              </a:ext>
            </a:extLst>
          </p:cNvPr>
          <p:cNvSpPr txBox="1">
            <a:spLocks noChangeArrowheads="1"/>
          </p:cNvSpPr>
          <p:nvPr/>
        </p:nvSpPr>
        <p:spPr bwMode="auto">
          <a:xfrm>
            <a:off x="4990262" y="1639961"/>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BAA611DA-62C4-462B-99AE-53BA0AF8897C}"/>
              </a:ext>
            </a:extLst>
          </p:cNvPr>
          <p:cNvSpPr>
            <a:spLocks noChangeArrowheads="1"/>
          </p:cNvSpPr>
          <p:nvPr/>
        </p:nvSpPr>
        <p:spPr bwMode="auto">
          <a:xfrm>
            <a:off x="1586431" y="2620107"/>
            <a:ext cx="370067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commitment</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9" name="Rectangle 2">
            <a:extLst>
              <a:ext uri="{FF2B5EF4-FFF2-40B4-BE49-F238E27FC236}">
                <a16:creationId xmlns:a16="http://schemas.microsoft.com/office/drawing/2014/main" id="{DD385693-2253-4CD4-A8E9-4FE46107E2BE}"/>
              </a:ext>
            </a:extLst>
          </p:cNvPr>
          <p:cNvSpPr txBox="1">
            <a:spLocks noChangeArrowheads="1"/>
          </p:cNvSpPr>
          <p:nvPr/>
        </p:nvSpPr>
        <p:spPr bwMode="auto">
          <a:xfrm>
            <a:off x="1906029" y="1702588"/>
            <a:ext cx="12202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E82613A9-F910-4893-B0D9-D5DD0D4988B2}"/>
              </a:ext>
            </a:extLst>
          </p:cNvPr>
          <p:cNvSpPr txBox="1">
            <a:spLocks noChangeArrowheads="1"/>
          </p:cNvSpPr>
          <p:nvPr/>
        </p:nvSpPr>
        <p:spPr bwMode="auto">
          <a:xfrm>
            <a:off x="7036436" y="3651639"/>
            <a:ext cx="1509055" cy="8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walk</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12">
            <a:extLst>
              <a:ext uri="{FF2B5EF4-FFF2-40B4-BE49-F238E27FC236}">
                <a16:creationId xmlns:a16="http://schemas.microsoft.com/office/drawing/2014/main" id="{6CCB3D2F-2576-4EEE-A094-9E82E79B5263}"/>
              </a:ext>
            </a:extLst>
          </p:cNvPr>
          <p:cNvSpPr>
            <a:spLocks noChangeArrowheads="1"/>
          </p:cNvSpPr>
          <p:nvPr/>
        </p:nvSpPr>
        <p:spPr bwMode="auto">
          <a:xfrm>
            <a:off x="1219848" y="1598616"/>
            <a:ext cx="91787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600" b="1" dirty="0">
                <a:solidFill>
                  <a:schemeClr val="bg1"/>
                </a:solidFill>
                <a:effectLst>
                  <a:glow rad="127000">
                    <a:schemeClr val="tx1"/>
                  </a:glow>
                </a:effectLst>
                <a:latin typeface="Calibri" panose="020F0502020204030204" pitchFamily="34" charset="0"/>
              </a:rPr>
              <a:t>=</a:t>
            </a:r>
            <a:endParaRPr lang="en-US" altLang="en-US" sz="66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14308237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
                                          </p:val>
                                        </p:tav>
                                        <p:tav tm="100000">
                                          <p:val>
                                            <p:strVal val="#ppt_y"/>
                                          </p:val>
                                        </p:tav>
                                      </p:tavLst>
                                    </p:anim>
                                  </p:childTnLst>
                                </p:cTn>
                              </p:par>
                              <p:par>
                                <p:cTn id="22" presetID="22" presetClass="entr" presetSubtype="8" fill="hold" grpId="0" nodeType="withEffect">
                                  <p:stCondLst>
                                    <p:cond delay="6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600"/>
                                  </p:stCondLst>
                                  <p:childTnLst>
                                    <p:set>
                                      <p:cBhvr override="childStyle">
                                        <p:cTn id="26" dur="5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6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9" presetClass="entr" presetSubtype="0" accel="10000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5"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6"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250"/>
                                        <p:tgtEl>
                                          <p:spTgt spid="5"/>
                                        </p:tgtEl>
                                      </p:cBhvr>
                                    </p:animEffect>
                                  </p:childTnLst>
                                </p:cTn>
                              </p:par>
                              <p:par>
                                <p:cTn id="46" presetID="42" presetClass="path" presetSubtype="0" accel="50000" decel="50000" fill="hold" grpId="1" nodeType="withEffect">
                                  <p:stCondLst>
                                    <p:cond delay="0"/>
                                  </p:stCondLst>
                                  <p:childTnLst>
                                    <p:animMotion origin="layout" path="M 1.66667E-6 -3.33333E-6 L 0.46562 -0.09838 " pathEditMode="relative" rAng="0" ptsTypes="AA">
                                      <p:cBhvr>
                                        <p:cTn id="47" dur="2000" fill="hold"/>
                                        <p:tgtEl>
                                          <p:spTgt spid="4"/>
                                        </p:tgtEl>
                                        <p:attrNameLst>
                                          <p:attrName>ppt_x</p:attrName>
                                          <p:attrName>ppt_y</p:attrName>
                                        </p:attrNameLst>
                                      </p:cBhvr>
                                      <p:rCtr x="23281" y="-4931"/>
                                    </p:animMotion>
                                  </p:childTnLst>
                                </p:cTn>
                              </p:par>
                              <p:par>
                                <p:cTn id="48" presetID="42" presetClass="path" presetSubtype="0" accel="50000" decel="50000" fill="hold" grpId="1" nodeType="withEffect">
                                  <p:stCondLst>
                                    <p:cond delay="0"/>
                                  </p:stCondLst>
                                  <p:childTnLst>
                                    <p:animMotion origin="layout" path="M 5E-6 3.33333E-6 L 0.22396 0.29328 " pathEditMode="relative" rAng="0" ptsTypes="AA">
                                      <p:cBhvr>
                                        <p:cTn id="49" dur="2000" fill="hold"/>
                                        <p:tgtEl>
                                          <p:spTgt spid="5"/>
                                        </p:tgtEl>
                                        <p:attrNameLst>
                                          <p:attrName>ppt_x</p:attrName>
                                          <p:attrName>ppt_y</p:attrName>
                                        </p:attrNameLst>
                                      </p:cBhvr>
                                      <p:rCtr x="11198" y="14653"/>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250"/>
                                        <p:tgtEl>
                                          <p:spTgt spid="8"/>
                                        </p:tgtEl>
                                      </p:cBhvr>
                                    </p:animEffect>
                                    <p:set>
                                      <p:cBhvr>
                                        <p:cTn id="64" dur="1" fill="hold">
                                          <p:stCondLst>
                                            <p:cond delay="249"/>
                                          </p:stCondLst>
                                        </p:cTn>
                                        <p:tgtEl>
                                          <p:spTgt spid="8"/>
                                        </p:tgtEl>
                                        <p:attrNameLst>
                                          <p:attrName>style.visibility</p:attrName>
                                        </p:attrNameLst>
                                      </p:cBhvr>
                                      <p:to>
                                        <p:strVal val="hidden"/>
                                      </p:to>
                                    </p:set>
                                  </p:childTnLst>
                                </p:cTn>
                              </p:par>
                            </p:childTnLst>
                          </p:cTn>
                        </p:par>
                        <p:par>
                          <p:cTn id="65" fill="hold">
                            <p:stCondLst>
                              <p:cond delay="2000"/>
                            </p:stCondLst>
                            <p:childTnLst>
                              <p:par>
                                <p:cTn id="66" presetID="10" presetClass="exit" presetSubtype="0" fill="hold" grpId="2" nodeType="afterEffect">
                                  <p:stCondLst>
                                    <p:cond delay="0"/>
                                  </p:stCondLst>
                                  <p:childTnLst>
                                    <p:animEffect transition="out" filter="fade">
                                      <p:cBhvr>
                                        <p:cTn id="67" dur="250"/>
                                        <p:tgtEl>
                                          <p:spTgt spid="4"/>
                                        </p:tgtEl>
                                      </p:cBhvr>
                                    </p:animEffect>
                                    <p:set>
                                      <p:cBhvr>
                                        <p:cTn id="68"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4" grpId="1"/>
      <p:bldP spid="4" grpId="2"/>
      <p:bldP spid="5" grpId="0"/>
      <p:bldP spid="5" grpId="1"/>
      <p:bldP spid="5" grpId="2"/>
      <p:bldP spid="7" grpId="0"/>
      <p:bldP spid="7" grpId="1"/>
      <p:bldP spid="9" grpId="0"/>
      <p:bldP spid="9" grpId="1"/>
      <p:bldP spid="10" grpId="0"/>
      <p:bldP spid="10"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3786</TotalTime>
  <Words>2217</Words>
  <Application>Microsoft Office PowerPoint</Application>
  <PresentationFormat>On-screen Show (4:3)</PresentationFormat>
  <Paragraphs>305</Paragraphs>
  <Slides>29</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Stencil</vt:lpstr>
      <vt:lpstr>Wide Latin</vt:lpstr>
      <vt:lpstr>Default Design</vt:lpstr>
      <vt:lpstr>PowerPoint Presentation</vt:lpstr>
      <vt:lpstr>PowerPoint Presentation</vt:lpstr>
      <vt:lpstr>Blessed is the man Who walks   not in the counsel of the ungodly, Nor stands in the path of sinners, Nor sits in the seat of the scornful;  But his delight is in the law of the LORD, And in His law he meditates day and night. — Psalms1:1-2 </vt:lpstr>
      <vt:lpstr>Yea, though I walk through the valley of the shadow of death, I will fear no evil; For You are with me; Your rod and Your staff, they comfort me. — Psalms 23:4 </vt:lpstr>
      <vt:lpstr>Uphold my steps in Your paths, That my footsteps may not slip. — Psalms 17:5  </vt:lpstr>
      <vt:lpstr>O LORD, I know the way of man   is not in himself; It is not in man who walks to direct his own steps. — Jeremiah 10:23  </vt:lpstr>
      <vt:lpstr>But those who wait on the LORD Shall renew their strength; They shall mount up with wings like eagles, They shall run and not be weary, They shall walk and not faint. — Isaiah 40:31 </vt:lpstr>
      <vt:lpstr>He has shown you, O man, what is good; And what does the LORD require of you But to do justly, To love mercy, And to walk humbly with your God? — Micah 6:8 </vt:lpstr>
      <vt:lpstr>This is love, that we walk according to His commandments. This is the commandment, that as you have heard from the beginning, you should walk in it. — 2nd John 1:6 </vt:lpstr>
      <vt:lpstr>For we are His workmanship, created in Christ Jesus for good works, which God prepared beforehand that we should walk in them. — Ephesians 2:10 </vt:lpstr>
      <vt:lpstr>And walk in love, as Christ also has loved us and given Himself for us, an offering and a sacrifice to God for a sweet-smelling aroma. — Ephesians 5:2 </vt:lpstr>
      <vt:lpstr>For you were once darkness,        but now you are light in the Lord.  Walk as children of light (for the fruit of the Spirit is in all goodness, righteousness, and truth), finding out what is acceptable to the Lord. — Ephesians 5:8-10  </vt:lpstr>
      <vt:lpstr>Therefore He says: "Awake, you who sleep, Arise from the dead, And Christ will give you light." See then that you walk circumspectly, not as fools but as wise, redeeming the time, because the days are evil. — Ephesians 5:14-16  </vt:lpstr>
      <vt:lpstr>Walk in wisdom toward those who are outside, redeeming the time. — Colossians 4:5 </vt:lpstr>
      <vt:lpstr>And those who are Christ’s       have crucified the flesh with its passions and desires. If we live in the Spirit, let us also walk in the Spirit. — Galatians 5:24-25 </vt:lpstr>
      <vt:lpstr>He who says he abides in Him ought himself also to walk just as He walked. — 1st John 2:6 </vt:lpstr>
      <vt:lpstr>For to this you were called, because Christ also suffered for us, leaving us an example, that you should follow His steps:              — 1st Peter 2:21 </vt:lpstr>
      <vt:lpstr>If we say that we have fellowship with Him, and walk in darkness, we lie and do not practice the truth. But if we walk in the light as He is in the light, we have fellowship with one another, and the blood of Jesus Christ His Son cleanses us from all sin. — 1st John 1:6-7 </vt:lpstr>
      <vt:lpstr>PowerPoint Presentation</vt:lpstr>
      <vt:lpstr>As you have therefore received Christ Jesus the Lord, so walk in Him, rooted and built up in Him and established in the faith, as you have been taught, abounding in it with thanksgiving. Beware lest anyone cheat you through philosophy and empty deceit, according to the tradition of men, according to the basic principles of the world, and not according to Christ. — Colossians 2:6-8 </vt:lpstr>
      <vt:lpstr>Let us walk properly, as in the day, not in revelry and drunkenness, not in lewdness and lust, not in strife and envy. — Romans 13:13</vt:lpstr>
      <vt:lpstr>Nevertheless, to the degree that we have already attained, let us walk by the same rule, let us be of the same mind. Brethren, join in following my example, and note those who so walk, as you have us for a pattern. For many walk, of whom I have told you often, and now tell you even weeping, that they are the enemies of the cross of Christ: — Philippians 3:16-18 </vt:lpstr>
      <vt:lpstr>Then Jesus spoke to them again, saying, "I am the light of the world. He who follows Me shall not walk in darkness, but have the light of life." — John 8:12 </vt:lpstr>
      <vt:lpstr>Therefore we were buried with Him through baptism into death, that just as Christ was raised from the dead by the glory of the Father, even so we also should walk in newness of life. — Romans 6:4</vt:lpstr>
      <vt:lpstr>For we walk by faith, not by sight. — 2nd Corinthians 5:7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322</cp:revision>
  <dcterms:created xsi:type="dcterms:W3CDTF">2014-04-12T23:55:49Z</dcterms:created>
  <dcterms:modified xsi:type="dcterms:W3CDTF">2020-10-25T00:27:51Z</dcterms:modified>
</cp:coreProperties>
</file>